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14"/>
  </p:notesMasterIdLst>
  <p:handoutMasterIdLst>
    <p:handoutMasterId r:id="rId15"/>
  </p:handoutMasterIdLst>
  <p:sldIdLst>
    <p:sldId id="260" r:id="rId2"/>
    <p:sldId id="328" r:id="rId3"/>
    <p:sldId id="319" r:id="rId4"/>
    <p:sldId id="321" r:id="rId5"/>
    <p:sldId id="320" r:id="rId6"/>
    <p:sldId id="324" r:id="rId7"/>
    <p:sldId id="323" r:id="rId8"/>
    <p:sldId id="329" r:id="rId9"/>
    <p:sldId id="322" r:id="rId10"/>
    <p:sldId id="338" r:id="rId11"/>
    <p:sldId id="337" r:id="rId12"/>
    <p:sldId id="32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03300"/>
    <a:srgbClr val="0033CC"/>
    <a:srgbClr val="000099"/>
    <a:srgbClr val="008000"/>
    <a:srgbClr val="006600"/>
    <a:srgbClr val="292929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023" autoAdjust="0"/>
  </p:normalViewPr>
  <p:slideViewPr>
    <p:cSldViewPr snapToGrid="0">
      <p:cViewPr varScale="1">
        <p:scale>
          <a:sx n="88" d="100"/>
          <a:sy n="88" d="100"/>
        </p:scale>
        <p:origin x="18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9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080228-AA52-420E-B754-8D6FB64A40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EB222-3177-4862-9A2E-804998A36B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47FCD-4104-406A-A39B-5BEB4653AB02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D1931-4A41-4CD5-A0F2-612F1694A1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BCA2B-B822-4B54-845E-662E45620B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16D65-3843-4B7D-8C11-0534AB7F3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76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2F6ED-E1D1-40C7-A246-F65D423A4F17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1FF9E-B896-4718-9D36-B2B43339C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3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 and welcome to this lesson, where we are going to do a quick overview of JavaScript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1FF9E-B896-4718-9D36-B2B43339C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2957-E719-4AE5-AACE-1C1FFE9C9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575" y="1712913"/>
            <a:ext cx="9144000" cy="238760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A3E99-F189-4923-9FB6-FE14319CA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582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rgbClr val="000099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A22DC-B225-4E1B-957F-2FC92FDE8B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741" y="6472239"/>
            <a:ext cx="2088643" cy="316238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77A9DD3-CC72-45C0-B933-249062D6FE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862" y="36513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5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66F4-4487-4FB9-B67B-7FF66C36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3C0ED-4311-4635-8DD7-1978EE600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9977-C818-4E33-8EC4-4B569DFF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575E-568F-43AC-B90E-124DEB9485D9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AA8D8-CC77-4435-8D85-801B920C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39AFF-AD93-44DA-AE20-DC4A7408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3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7DC47-F382-491A-88C7-62B110AE6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D1588-8B5B-43E3-A897-0E02D52D7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81EF-1DBE-4FA9-BC10-C99E589C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7083-4168-4D1F-9A76-361D4E1744C2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C93AD-90FB-4C81-A50F-7353E87B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B3658-350A-4C4E-A36D-9809B16A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4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B4AF-540B-43D3-B05D-652EF7CC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2F38E-8421-4E59-A5D7-E5FAA4167FA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440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600">
                <a:solidFill>
                  <a:srgbClr val="336600"/>
                </a:solidFill>
              </a:defRPr>
            </a:lvl2pPr>
            <a:lvl3pPr>
              <a:defRPr sz="3200">
                <a:solidFill>
                  <a:srgbClr val="008000"/>
                </a:solidFill>
              </a:defRPr>
            </a:lvl3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52D3-B06D-4E4A-BCDF-4BA471B9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5725" y="6369048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DBDB9E-C7C1-4C68-A798-A3DCE2F3BB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679" y="6449683"/>
            <a:ext cx="2088643" cy="3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6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9AD1-FCE8-44E9-B00F-A946EBA4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8A984-2692-4A7E-B234-C9C236B1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03B48-55F8-4208-AA20-E810D95B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43325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DB5233-9316-40BB-97E1-38B1397533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441" y="6405236"/>
            <a:ext cx="2088643" cy="316238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EC471FB-F467-47F2-A806-F0824635EA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862" y="36513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356A-98A6-487E-A17C-306136C1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1B06-862F-4EC9-B875-085A16528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FAEDF-ED42-41B2-A23F-F80CA57DA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0D609-CE2A-4D7D-990F-C64DDD6B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98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DD7F7B-2B15-4362-B6B2-031E42D25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91" y="6405237"/>
            <a:ext cx="2088643" cy="3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4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CA34-959E-4714-B8C0-1734C1EC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78B63-608C-4414-B5E6-AC9DA10F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7128E-9891-4AF6-B68F-D67750C18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DD24C-617E-4A49-876F-513E9B569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6E83-13C5-427E-8FEE-28AE7137B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553F7-E0A0-4BDF-B5DA-18C180CC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810F-BB01-431F-A36B-01A80F00F9A2}" type="datetime1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B75C7-0C4D-4D18-A44E-036770CD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F33EF-7F68-4AC8-81E9-58EC4329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14983C-FF67-4C06-9968-789A4DD9CA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441" y="6405236"/>
            <a:ext cx="2088643" cy="3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9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F71E-065B-4ADD-8BC1-F6F7E02347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5FD1F-7528-4508-8EE0-2803F540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1795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CAE38-3761-40EA-B275-8B13FDFA12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441" y="6405236"/>
            <a:ext cx="2088643" cy="3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3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2AED8-9BA2-412D-A467-1BF928C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2550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281D4-FC72-4428-AE3B-E8E4A80B55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441" y="6405236"/>
            <a:ext cx="2088643" cy="3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920A-62F3-4316-8695-94F123BA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9F02-F9F6-4E1B-B431-2F05EA9D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1A35C-C569-41C9-91D4-544E94AF6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B69FE-C2EB-42CA-8D24-52C3423A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BA1C-0431-441A-9684-27D3820DDA76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7206D-CD4C-4F6E-85F6-BB8DCEBB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52B3F-597C-441C-B442-175FDC25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6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82EF-99CF-4E82-8FDE-76B326F0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2BB66-AC05-4675-966F-8FC8D9FC8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4E2AB-976A-4661-9709-D3F7A8685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FA8C9-35C2-4E40-99F6-56E533EA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D90E-AE50-48B2-954D-3C61712566FC}" type="datetime1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C5262-AC16-4FE3-9DD8-A764BA3A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C7804-4B71-4228-B99A-1AB02041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061D9-F11B-4A9D-92ED-EDE2831C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64959-438D-4171-8334-FBA65650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4AB58-E492-453C-8146-CF65E676C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08437-3005-4AE1-B600-AE18E1986B0F}" type="datetime1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051A-E6B7-41A1-BAE1-E849DF797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39B6-E541-4C5C-A5E2-0B0DC639D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3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rgbClr val="333333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DEBF-1284-49D9-9B5D-E6B14F951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216217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JavaScript </a:t>
            </a:r>
            <a:br>
              <a:rPr lang="en-US"/>
            </a:br>
            <a:r>
              <a:rPr lang="en-US"/>
              <a:t>Lab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148C1-F22D-46AD-AD7D-2B58F4D32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325" y="4886326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JavaScript for React</a:t>
            </a:r>
          </a:p>
        </p:txBody>
      </p:sp>
    </p:spTree>
    <p:extLst>
      <p:ext uri="{BB962C8B-B14F-4D97-AF65-F5344CB8AC3E}">
        <p14:creationId xmlns:p14="http://schemas.microsoft.com/office/powerpoint/2010/main" val="229590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22DC-6B41-46D4-858D-34A266D4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memory (RAM)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C5A07A-4989-4F76-93AB-A3A48525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AFD6F-7973-4596-A833-6E0A8CFDD6E2}"/>
              </a:ext>
            </a:extLst>
          </p:cNvPr>
          <p:cNvSpPr txBox="1"/>
          <p:nvPr/>
        </p:nvSpPr>
        <p:spPr>
          <a:xfrm>
            <a:off x="629728" y="1500996"/>
            <a:ext cx="114416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RAM consists of many memory locations that store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Each location has an address and can store a fixed amount of data</a:t>
            </a:r>
            <a:endParaRPr lang="en-MY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7205F-B320-4AB4-B38F-98C265BFE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18" y="2647950"/>
            <a:ext cx="3648075" cy="4210050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CFF908FF-D067-4CC2-AFEB-F34CBBA1D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08" y="3183700"/>
            <a:ext cx="2846338" cy="335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9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0856-22AA-40A4-A4B4-786E5345D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Storing strings in memory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C87AAE-6A87-40B0-A449-D8CF2B66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F6483DEC-A452-4BF0-B0FD-12AD3842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96" y="2072184"/>
            <a:ext cx="3255353" cy="3837352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C2FBF3B-ED81-458B-85E9-C907FA6C6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688077"/>
              </p:ext>
            </p:extLst>
          </p:nvPr>
        </p:nvGraphicFramePr>
        <p:xfrm>
          <a:off x="4040273" y="2137502"/>
          <a:ext cx="1451602" cy="3173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602">
                  <a:extLst>
                    <a:ext uri="{9D8B030D-6E8A-4147-A177-3AD203B41FA5}">
                      <a16:colId xmlns:a16="http://schemas.microsoft.com/office/drawing/2014/main" val="4157483450"/>
                    </a:ext>
                  </a:extLst>
                </a:gridCol>
              </a:tblGrid>
              <a:tr h="396711">
                <a:tc>
                  <a:txBody>
                    <a:bodyPr/>
                    <a:lstStyle/>
                    <a:p>
                      <a:r>
                        <a:rPr lang="en-US" dirty="0"/>
                        <a:t>ASCII Code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8889"/>
                  </a:ext>
                </a:extLst>
              </a:tr>
              <a:tr h="3967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04744"/>
                  </a:ext>
                </a:extLst>
              </a:tr>
              <a:tr h="3967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328794"/>
                  </a:ext>
                </a:extLst>
              </a:tr>
              <a:tr h="3967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116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94321"/>
                  </a:ext>
                </a:extLst>
              </a:tr>
              <a:tr h="3967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47134"/>
                  </a:ext>
                </a:extLst>
              </a:tr>
              <a:tr h="3967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114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93834"/>
                  </a:ext>
                </a:extLst>
              </a:tr>
              <a:tr h="396711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738290"/>
                  </a:ext>
                </a:extLst>
              </a:tr>
              <a:tr h="396711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13427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82B297-455D-435B-8163-8030327C6DC7}"/>
              </a:ext>
            </a:extLst>
          </p:cNvPr>
          <p:cNvSpPr txBox="1"/>
          <p:nvPr/>
        </p:nvSpPr>
        <p:spPr>
          <a:xfrm>
            <a:off x="5544937" y="2570552"/>
            <a:ext cx="48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endParaRPr lang="en-MY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414439-D28D-450E-AC17-A8F7FF594BB0}"/>
              </a:ext>
            </a:extLst>
          </p:cNvPr>
          <p:cNvSpPr txBox="1"/>
          <p:nvPr/>
        </p:nvSpPr>
        <p:spPr>
          <a:xfrm>
            <a:off x="5544937" y="2968265"/>
            <a:ext cx="48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  <a:endParaRPr lang="en-MY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F24841-1987-4BBF-BA39-B64D485E9C5A}"/>
              </a:ext>
            </a:extLst>
          </p:cNvPr>
          <p:cNvSpPr txBox="1"/>
          <p:nvPr/>
        </p:nvSpPr>
        <p:spPr>
          <a:xfrm>
            <a:off x="5544937" y="3754680"/>
            <a:ext cx="48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</a:t>
            </a:r>
            <a:endParaRPr lang="en-MY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BE664D-31F2-42F2-B252-ED8C2EF6837F}"/>
              </a:ext>
            </a:extLst>
          </p:cNvPr>
          <p:cNvSpPr txBox="1"/>
          <p:nvPr/>
        </p:nvSpPr>
        <p:spPr>
          <a:xfrm>
            <a:off x="5544937" y="3356967"/>
            <a:ext cx="48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endParaRPr lang="en-MY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EA33A4-0822-4F0A-A75F-0BE4C09412B9}"/>
              </a:ext>
            </a:extLst>
          </p:cNvPr>
          <p:cNvSpPr txBox="1"/>
          <p:nvPr/>
        </p:nvSpPr>
        <p:spPr>
          <a:xfrm>
            <a:off x="5544937" y="4162753"/>
            <a:ext cx="48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1402076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1FE8-44A0-4213-8B6C-61C5282E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 (OR, AND, NOT)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1B582F-DE37-4595-81A9-834213F1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89F98-C31E-4F0D-9290-712A6FCC1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424" y="1934145"/>
            <a:ext cx="9101109" cy="45126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3FCD6D-2D88-4216-886B-F495F442997C}"/>
              </a:ext>
            </a:extLst>
          </p:cNvPr>
          <p:cNvSpPr txBox="1"/>
          <p:nvPr/>
        </p:nvSpPr>
        <p:spPr>
          <a:xfrm>
            <a:off x="4955281" y="1659448"/>
            <a:ext cx="1538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&amp;&amp; B</a:t>
            </a:r>
            <a:endParaRPr lang="en-MY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33911-6B04-4B06-81B7-7663719601DD}"/>
              </a:ext>
            </a:extLst>
          </p:cNvPr>
          <p:cNvSpPr txBox="1"/>
          <p:nvPr/>
        </p:nvSpPr>
        <p:spPr>
          <a:xfrm>
            <a:off x="7013137" y="1641757"/>
            <a:ext cx="1538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|| B</a:t>
            </a:r>
            <a:endParaRPr lang="en-MY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CB33C-99D5-4ED5-9B9A-613A783BBB4F}"/>
              </a:ext>
            </a:extLst>
          </p:cNvPr>
          <p:cNvSpPr txBox="1"/>
          <p:nvPr/>
        </p:nvSpPr>
        <p:spPr>
          <a:xfrm>
            <a:off x="8935932" y="1659448"/>
            <a:ext cx="1538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!A</a:t>
            </a:r>
            <a:endParaRPr lang="en-MY" sz="3200" b="1" dirty="0"/>
          </a:p>
        </p:txBody>
      </p:sp>
    </p:spTree>
    <p:extLst>
      <p:ext uri="{BB962C8B-B14F-4D97-AF65-F5344CB8AC3E}">
        <p14:creationId xmlns:p14="http://schemas.microsoft.com/office/powerpoint/2010/main" val="319200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B342-DEE5-4484-8C3E-1F7962B9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	Mathematical expressions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2F963-2BD0-427B-911C-C82E86454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JavaScript for React</a:t>
            </a:r>
          </a:p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49E5C-F7D2-4F59-960E-BC69EE6C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1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77F2-FE42-4B29-A9C2-F3D6C061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an expression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8487C3-A8ED-4D9A-83C1-76D74274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C5263-43CC-4004-86EB-0BD56127C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93" y="1607828"/>
            <a:ext cx="7870626" cy="483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5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26E1-7E2E-43F9-A747-DDAA480D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rules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0939E-091F-4048-95E7-35B86735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00356CB-674E-4595-950C-4FF3CCC0B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686" y="1673352"/>
            <a:ext cx="6941619" cy="52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9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998475-A269-49D6-A912-D1D57FE4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B5C8DE71-29BD-4068-BF2A-0506E348F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136525"/>
            <a:ext cx="10441220" cy="65079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4178B7-65FB-4C98-9B6D-C8D16FA9B05C}"/>
              </a:ext>
            </a:extLst>
          </p:cNvPr>
          <p:cNvSpPr txBox="1"/>
          <p:nvPr/>
        </p:nvSpPr>
        <p:spPr>
          <a:xfrm>
            <a:off x="4000163" y="4433978"/>
            <a:ext cx="8852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600</a:t>
            </a:r>
            <a:endParaRPr lang="en-MY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46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998475-A269-49D6-A912-D1D57FE4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C3B9BFC3-9DF4-4463-8F51-5274AB606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262"/>
            <a:ext cx="10908889" cy="67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4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93E4-07CB-4C15-B205-35DEF230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demo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998475-A269-49D6-A912-D1D57FE4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EAB2C3CE-EF38-4120-BCC8-7F40326E3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51" y="1775634"/>
            <a:ext cx="9088953" cy="458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7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B342-DEE5-4484-8C3E-1F7962B9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	Comparison and logical operators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2F963-2BD0-427B-911C-C82E86454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JavaScript for React</a:t>
            </a:r>
          </a:p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49E5C-F7D2-4F59-960E-BC69EE6C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93E4-07CB-4C15-B205-35DEF230C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136" y="-127324"/>
            <a:ext cx="10515600" cy="1325563"/>
          </a:xfrm>
        </p:spPr>
        <p:txBody>
          <a:bodyPr/>
          <a:lstStyle/>
          <a:p>
            <a:r>
              <a:rPr lang="en-US" dirty="0"/>
              <a:t>Operator precedence demo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998475-A269-49D6-A912-D1D57FE4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DED0A7-EE93-44A7-B10E-C0FEC933F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024" y="973649"/>
            <a:ext cx="8064819" cy="604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67506"/>
      </p:ext>
    </p:extLst>
  </p:cSld>
  <p:clrMapOvr>
    <a:masterClrMapping/>
  </p:clrMapOvr>
</p:sld>
</file>

<file path=ppt/theme/theme1.xml><?xml version="1.0" encoding="utf-8"?>
<a:theme xmlns:a="http://schemas.openxmlformats.org/drawingml/2006/main" name="Video slide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</TotalTime>
  <Words>127</Words>
  <Application>Microsoft Office PowerPoint</Application>
  <PresentationFormat>Widescreen</PresentationFormat>
  <Paragraphs>43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Garamond</vt:lpstr>
      <vt:lpstr>Georgia</vt:lpstr>
      <vt:lpstr>Gill Sans MT</vt:lpstr>
      <vt:lpstr>Palatino Linotype</vt:lpstr>
      <vt:lpstr>Segoe UI</vt:lpstr>
      <vt:lpstr>Wingdings</vt:lpstr>
      <vt:lpstr>Video slides theme</vt:lpstr>
      <vt:lpstr>JavaScript  Lab 1</vt:lpstr>
      <vt:lpstr>1 Mathematical expressions</vt:lpstr>
      <vt:lpstr>Evaluating an expression</vt:lpstr>
      <vt:lpstr>Operator precedence rules</vt:lpstr>
      <vt:lpstr>PowerPoint Presentation</vt:lpstr>
      <vt:lpstr>PowerPoint Presentation</vt:lpstr>
      <vt:lpstr>Operator precedence demo</vt:lpstr>
      <vt:lpstr>2 Comparison and logical operators</vt:lpstr>
      <vt:lpstr>Operator precedence demo</vt:lpstr>
      <vt:lpstr>Computer memory (RAM)</vt:lpstr>
      <vt:lpstr>Storing strings in memory</vt:lpstr>
      <vt:lpstr>Truth table (OR, AND, NOT)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tan</dc:creator>
  <cp:lastModifiedBy>Victor Tan</cp:lastModifiedBy>
  <cp:revision>242</cp:revision>
  <dcterms:created xsi:type="dcterms:W3CDTF">2019-11-01T05:22:45Z</dcterms:created>
  <dcterms:modified xsi:type="dcterms:W3CDTF">2023-09-02T23:23:39Z</dcterms:modified>
</cp:coreProperties>
</file>