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8"/>
  </p:notesMasterIdLst>
  <p:handoutMasterIdLst>
    <p:handoutMasterId r:id="rId19"/>
  </p:handoutMasterIdLst>
  <p:sldIdLst>
    <p:sldId id="260" r:id="rId2"/>
    <p:sldId id="330" r:id="rId3"/>
    <p:sldId id="337" r:id="rId4"/>
    <p:sldId id="338" r:id="rId5"/>
    <p:sldId id="339" r:id="rId6"/>
    <p:sldId id="340" r:id="rId7"/>
    <p:sldId id="341" r:id="rId8"/>
    <p:sldId id="342" r:id="rId9"/>
    <p:sldId id="344" r:id="rId10"/>
    <p:sldId id="345" r:id="rId11"/>
    <p:sldId id="346" r:id="rId12"/>
    <p:sldId id="347" r:id="rId13"/>
    <p:sldId id="348" r:id="rId14"/>
    <p:sldId id="350" r:id="rId15"/>
    <p:sldId id="356" r:id="rId16"/>
    <p:sldId id="3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023" autoAdjust="0"/>
  </p:normalViewPr>
  <p:slideViewPr>
    <p:cSldViewPr snapToGrid="0">
      <p:cViewPr varScale="1">
        <p:scale>
          <a:sx n="88" d="100"/>
          <a:sy n="88" d="100"/>
        </p:scale>
        <p:origin x="18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 and welcome to this lesson, where we are going to do a quick overview of JavaScript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1FF9E-B896-4718-9D36-B2B43339C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A22DC-B225-4E1B-957F-2FC92FDE8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41" y="6472239"/>
            <a:ext cx="2088643" cy="31623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77A9DD3-CC72-45C0-B933-249062D6FE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36513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BDB9E-C7C1-4C68-A798-A3DCE2F3B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679" y="6449683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B5233-9316-40BB-97E1-38B139753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EC471FB-F467-47F2-A806-F0824635EA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36513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DD7F7B-2B15-4362-B6B2-031E42D25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91" y="6405237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14983C-FF67-4C06-9968-789A4DD9CA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CAE38-3761-40EA-B275-8B13FDFA12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281D4-FC72-4428-AE3B-E8E4A80B5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JavaScript for React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50735-3BFF-4488-B11C-26E87434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C819891-89B1-410A-B455-417C6E24F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0354034" cy="63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9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7DBF0-FDE5-4EC5-9718-9A98805D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6B48A83-D0FA-4ED3-824B-DD98B8E2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4" y="0"/>
            <a:ext cx="11140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AB4474-EB80-4CE6-B50D-65B773F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D2C54753-CDAC-4F2E-BE81-3631E265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04" y="0"/>
            <a:ext cx="591097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81201B-FFD1-4374-AD9F-94743F91FC4D}"/>
              </a:ext>
            </a:extLst>
          </p:cNvPr>
          <p:cNvSpPr txBox="1"/>
          <p:nvPr/>
        </p:nvSpPr>
        <p:spPr>
          <a:xfrm>
            <a:off x="1097591" y="2321004"/>
            <a:ext cx="3483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24611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E88E99-1DCF-4A38-B62A-62490CAD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Text, timeline&#10;&#10;Description automatically generated">
            <a:extLst>
              <a:ext uri="{FF2B5EF4-FFF2-40B4-BE49-F238E27FC236}">
                <a16:creationId xmlns:a16="http://schemas.microsoft.com/office/drawing/2014/main" id="{0231AD7F-C752-4F9C-85A7-7BEB1B731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99" y="0"/>
            <a:ext cx="64651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C887C-2CD0-405B-A84F-1264E32E4AAD}"/>
              </a:ext>
            </a:extLst>
          </p:cNvPr>
          <p:cNvSpPr txBox="1"/>
          <p:nvPr/>
        </p:nvSpPr>
        <p:spPr>
          <a:xfrm>
            <a:off x="508958" y="2321004"/>
            <a:ext cx="4071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47824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B342-DEE5-4484-8C3E-1F7962B9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	Functions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F963-2BD0-427B-911C-C82E86454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for React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9E5C-F7D2-4F59-960E-BC69EE6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A3E7-424F-4547-9993-0D6C17B9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69546B-1D1E-4178-88D1-6A2BDEAC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FFA747-56A3-4C90-91A8-3F5DF21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81" y="1610501"/>
            <a:ext cx="7323560" cy="48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6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386A-844C-4BAE-9CC6-4595F82B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/ invocation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B7C7-ED0D-405F-B4F1-ED29A23B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E85C8-2398-420B-88EC-A71943EB1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48" y="1885318"/>
            <a:ext cx="8871993" cy="421365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C8CB37A7-6E4B-4C20-98FB-DF232700303C}"/>
              </a:ext>
            </a:extLst>
          </p:cNvPr>
          <p:cNvSpPr/>
          <p:nvPr/>
        </p:nvSpPr>
        <p:spPr>
          <a:xfrm rot="5400000">
            <a:off x="4802756" y="4541502"/>
            <a:ext cx="334288" cy="122277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52496-D454-4FF5-AEA8-9B25118EF130}"/>
              </a:ext>
            </a:extLst>
          </p:cNvPr>
          <p:cNvSpPr txBox="1"/>
          <p:nvPr/>
        </p:nvSpPr>
        <p:spPr>
          <a:xfrm>
            <a:off x="4168116" y="5320036"/>
            <a:ext cx="614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Arguments: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What the main program passes to the function </a:t>
            </a:r>
            <a:endParaRPr lang="en-MY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2638E-D67F-484B-A36F-74606AFE50C9}"/>
              </a:ext>
            </a:extLst>
          </p:cNvPr>
          <p:cNvSpPr txBox="1"/>
          <p:nvPr/>
        </p:nvSpPr>
        <p:spPr>
          <a:xfrm>
            <a:off x="4055973" y="1508716"/>
            <a:ext cx="718568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Parameters: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What the function receives from the main program</a:t>
            </a:r>
            <a:endParaRPr lang="en-MY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AF0B5CB-D957-4EE3-A6A8-5A92C481115A}"/>
              </a:ext>
            </a:extLst>
          </p:cNvPr>
          <p:cNvSpPr/>
          <p:nvPr/>
        </p:nvSpPr>
        <p:spPr>
          <a:xfrm rot="16200000">
            <a:off x="5492003" y="1200959"/>
            <a:ext cx="606448" cy="2367085"/>
          </a:xfrm>
          <a:prstGeom prst="rightBrace">
            <a:avLst>
              <a:gd name="adj1" fmla="val 8333"/>
              <a:gd name="adj2" fmla="val 5076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92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B342-DEE5-4484-8C3E-1F7962B9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Conditional statements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F963-2BD0-427B-911C-C82E86454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for React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9E5C-F7D2-4F59-960E-BC69EE6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1DAF-ABEA-4D9F-AB16-8C2E716F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8491E-025E-478F-9239-02D591E7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EB65DE-4716-4DD9-A6ED-22CBF79B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26" y="887115"/>
            <a:ext cx="6123842" cy="56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2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8491E-025E-478F-9239-02D591E7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37CA9EF-591E-49C6-8B38-193FF1BDA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9" y="0"/>
            <a:ext cx="9463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0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7FCA-A288-482A-866D-8CAE5F0E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446" y="1296777"/>
            <a:ext cx="1956758" cy="3335607"/>
          </a:xfrm>
        </p:spPr>
        <p:txBody>
          <a:bodyPr/>
          <a:lstStyle/>
          <a:p>
            <a:r>
              <a:rPr lang="en-US" dirty="0"/>
              <a:t>if – else-if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B70D5-BBC4-487F-AF72-5B80DF36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81E35C-C170-4E10-8000-64140113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50" y="136525"/>
            <a:ext cx="5441056" cy="65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3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5918-8E5F-4220-AF43-3914906F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9D2A6-816D-467F-B37E-FE5261B2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C225130-D1AC-452A-B224-30FF47561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29" y="1358954"/>
            <a:ext cx="5845925" cy="54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9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1E5327-7AFC-44ED-8082-49FB626F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8E8809-824D-4615-9696-7E38BB122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04" y="0"/>
            <a:ext cx="5609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B342-DEE5-4484-8C3E-1F7962B9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	Loops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F963-2BD0-427B-911C-C82E86454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for React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9E5C-F7D2-4F59-960E-BC69EE6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38DA67-7F58-4C68-AD38-3A900EA9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21BABC0-684C-46BD-B9BB-12FEAA4D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55746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04B22-D763-4799-8A46-1EE3BBA60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768946"/>
            <a:ext cx="5461000" cy="1527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C44BBE-E514-4AE7-9BB6-C940146C0EBE}"/>
              </a:ext>
            </a:extLst>
          </p:cNvPr>
          <p:cNvSpPr txBox="1"/>
          <p:nvPr/>
        </p:nvSpPr>
        <p:spPr>
          <a:xfrm>
            <a:off x="724618" y="782133"/>
            <a:ext cx="46496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FOR LOOP </a:t>
            </a:r>
          </a:p>
        </p:txBody>
      </p:sp>
    </p:spTree>
    <p:extLst>
      <p:ext uri="{BB962C8B-B14F-4D97-AF65-F5344CB8AC3E}">
        <p14:creationId xmlns:p14="http://schemas.microsoft.com/office/powerpoint/2010/main" val="1793935690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96</Words>
  <Application>Microsoft Office PowerPoint</Application>
  <PresentationFormat>Widescreen</PresentationFormat>
  <Paragraphs>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JavaScript  Lab 2</vt:lpstr>
      <vt:lpstr>1 Conditional statements</vt:lpstr>
      <vt:lpstr>if-else </vt:lpstr>
      <vt:lpstr>PowerPoint Presentation</vt:lpstr>
      <vt:lpstr>if – else-if</vt:lpstr>
      <vt:lpstr>Nested if-else</vt:lpstr>
      <vt:lpstr>PowerPoint Presentation</vt:lpstr>
      <vt:lpstr>2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Functions</vt:lpstr>
      <vt:lpstr>Function declaration</vt:lpstr>
      <vt:lpstr>Function call / invocation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317</cp:revision>
  <dcterms:created xsi:type="dcterms:W3CDTF">2019-11-01T05:22:45Z</dcterms:created>
  <dcterms:modified xsi:type="dcterms:W3CDTF">2023-09-02T23:19:20Z</dcterms:modified>
</cp:coreProperties>
</file>