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5"/>
  </p:notesMasterIdLst>
  <p:handoutMasterIdLst>
    <p:handoutMasterId r:id="rId16"/>
  </p:handoutMasterIdLst>
  <p:sldIdLst>
    <p:sldId id="260" r:id="rId2"/>
    <p:sldId id="330" r:id="rId3"/>
    <p:sldId id="331" r:id="rId4"/>
    <p:sldId id="336" r:id="rId5"/>
    <p:sldId id="337" r:id="rId6"/>
    <p:sldId id="339" r:id="rId7"/>
    <p:sldId id="338" r:id="rId8"/>
    <p:sldId id="352" r:id="rId9"/>
    <p:sldId id="353" r:id="rId10"/>
    <p:sldId id="354" r:id="rId11"/>
    <p:sldId id="355" r:id="rId12"/>
    <p:sldId id="356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00"/>
    <a:srgbClr val="003300"/>
    <a:srgbClr val="0033CC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23" autoAdjust="0"/>
  </p:normalViewPr>
  <p:slideViewPr>
    <p:cSldViewPr snapToGrid="0">
      <p:cViewPr varScale="1">
        <p:scale>
          <a:sx n="88" d="100"/>
          <a:sy n="88" d="100"/>
        </p:scale>
        <p:origin x="18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 and welcome to this lesson, where we are going to do a quick overview of JavaScript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1FF9E-B896-4718-9D36-B2B43339C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A22DC-B225-4E1B-957F-2FC92FDE8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1" y="6472239"/>
            <a:ext cx="2088643" cy="31623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7A9DD3-CC72-45C0-B933-249062D6FE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BDB9E-C7C1-4C68-A798-A3DCE2F3B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679" y="6449683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B5233-9316-40BB-97E1-38B139753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EC471FB-F467-47F2-A806-F0824635EA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D7F7B-2B15-4362-B6B2-031E42D25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1" y="6405237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14983C-FF67-4C06-9968-789A4DD9C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E38-3761-40EA-B275-8B13FDFA1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281D4-FC72-4428-AE3B-E8E4A80B5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 to JavaScript for Beginners 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C521-66C4-487F-B97D-A3044007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136525"/>
            <a:ext cx="10515600" cy="1325563"/>
          </a:xfrm>
        </p:spPr>
        <p:txBody>
          <a:bodyPr/>
          <a:lstStyle/>
          <a:p>
            <a:r>
              <a:rPr lang="en-US" dirty="0"/>
              <a:t>Using arrays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DF420-5910-4976-A214-3AFBDEAC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63F3E-5DFC-45D3-8ED3-0B713DDB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0" y="1358335"/>
            <a:ext cx="8368808" cy="52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3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1F52-DB70-42CE-B361-E29CD76E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6" y="235729"/>
            <a:ext cx="10358887" cy="799441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Higher-order function: Map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9499D-1D4C-47E8-93F8-1D4979C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7929294-BF76-4312-96C3-EDE6C027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13" y="1281519"/>
            <a:ext cx="7683980" cy="47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1F52-DB70-42CE-B361-E29CD76E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6" y="235729"/>
            <a:ext cx="10358887" cy="799441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Higher-order function: Filter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9499D-1D4C-47E8-93F8-1D4979C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346E61-56F6-44B0-A0D5-37183DBA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2" y="1121434"/>
            <a:ext cx="8513888" cy="53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5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0EE-662C-4038-BBF8-E73D13F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9" y="116629"/>
            <a:ext cx="10515600" cy="1325563"/>
          </a:xfrm>
        </p:spPr>
        <p:txBody>
          <a:bodyPr/>
          <a:lstStyle/>
          <a:p>
            <a:r>
              <a:rPr lang="en-US" dirty="0"/>
              <a:t>String is an array of characters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FB6BD-DC7C-49EB-B9BC-C1C502B6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0F8E09C-3B2A-4234-B655-C4E55C9F7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4021024"/>
            <a:ext cx="10420709" cy="258606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E8EC0DB-5856-40FC-B54E-F78B5484F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54" y="1205507"/>
            <a:ext cx="6224091" cy="2302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90B95-84D8-4E68-AAE1-235D3D17B3DB}"/>
              </a:ext>
            </a:extLst>
          </p:cNvPr>
          <p:cNvSpPr txBox="1"/>
          <p:nvPr/>
        </p:nvSpPr>
        <p:spPr>
          <a:xfrm>
            <a:off x="2170849" y="3906641"/>
            <a:ext cx="33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0</a:t>
            </a:r>
            <a:endParaRPr lang="en-MY" sz="3200" b="1" dirty="0">
              <a:solidFill>
                <a:srgbClr val="0000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08B0-EDDF-4051-A602-828F753672C9}"/>
              </a:ext>
            </a:extLst>
          </p:cNvPr>
          <p:cNvSpPr txBox="1"/>
          <p:nvPr/>
        </p:nvSpPr>
        <p:spPr>
          <a:xfrm>
            <a:off x="4131923" y="3906640"/>
            <a:ext cx="33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1</a:t>
            </a:r>
            <a:endParaRPr lang="en-MY" sz="3200" b="1" dirty="0">
              <a:solidFill>
                <a:srgbClr val="0000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60F09-F4CC-4394-BA6D-E6ABD60EBF19}"/>
              </a:ext>
            </a:extLst>
          </p:cNvPr>
          <p:cNvSpPr txBox="1"/>
          <p:nvPr/>
        </p:nvSpPr>
        <p:spPr>
          <a:xfrm>
            <a:off x="6086197" y="3906640"/>
            <a:ext cx="33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2</a:t>
            </a:r>
            <a:endParaRPr lang="en-MY" sz="3200" b="1" dirty="0">
              <a:solidFill>
                <a:srgbClr val="0000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6A2D5-7D3B-4055-AB93-DDD28079A369}"/>
              </a:ext>
            </a:extLst>
          </p:cNvPr>
          <p:cNvSpPr txBox="1"/>
          <p:nvPr/>
        </p:nvSpPr>
        <p:spPr>
          <a:xfrm>
            <a:off x="10165443" y="3866816"/>
            <a:ext cx="33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4</a:t>
            </a:r>
            <a:endParaRPr lang="en-MY" sz="3200" b="1" dirty="0">
              <a:solidFill>
                <a:srgbClr val="0000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2A20D-81E3-4215-80F1-FD38EE4D2197}"/>
              </a:ext>
            </a:extLst>
          </p:cNvPr>
          <p:cNvSpPr txBox="1"/>
          <p:nvPr/>
        </p:nvSpPr>
        <p:spPr>
          <a:xfrm>
            <a:off x="8263973" y="3908819"/>
            <a:ext cx="371067" cy="58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3</a:t>
            </a:r>
            <a:endParaRPr lang="en-MY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Objects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DE351-5EB7-4BDB-A7ED-A52C3956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EF76B-4905-4B4B-AB45-7F10B97AEBB2}"/>
              </a:ext>
            </a:extLst>
          </p:cNvPr>
          <p:cNvSpPr txBox="1"/>
          <p:nvPr/>
        </p:nvSpPr>
        <p:spPr>
          <a:xfrm>
            <a:off x="2303252" y="457200"/>
            <a:ext cx="8341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So far, we have seen how we can store single values into variables ……</a:t>
            </a:r>
            <a:endParaRPr lang="en-MY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B38C2-6F63-48DD-9E0C-45DA296F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62" y="2719330"/>
            <a:ext cx="9390476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53B35-5AE5-4955-B03F-0EDA5C17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33401-A3D5-413C-8EA4-88FA48279D0C}"/>
              </a:ext>
            </a:extLst>
          </p:cNvPr>
          <p:cNvSpPr txBox="1"/>
          <p:nvPr/>
        </p:nvSpPr>
        <p:spPr>
          <a:xfrm>
            <a:off x="2303252" y="457200"/>
            <a:ext cx="8341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Let’s say we want to store info about employees</a:t>
            </a:r>
            <a:endParaRPr lang="en-MY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57BF-1E3E-44BB-86A8-63994D55B12D}"/>
              </a:ext>
            </a:extLst>
          </p:cNvPr>
          <p:cNvSpPr txBox="1"/>
          <p:nvPr/>
        </p:nvSpPr>
        <p:spPr>
          <a:xfrm>
            <a:off x="2303252" y="1946694"/>
            <a:ext cx="834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employee details that we are interested in are:</a:t>
            </a:r>
          </a:p>
          <a:p>
            <a:pPr marL="571500" indent="-571500">
              <a:buFontTx/>
              <a:buChar char="-"/>
            </a:pPr>
            <a:r>
              <a:rPr lang="en-US" sz="4000" b="1" dirty="0"/>
              <a:t>Name</a:t>
            </a:r>
          </a:p>
          <a:p>
            <a:pPr marL="571500" indent="-571500">
              <a:buFontTx/>
              <a:buChar char="-"/>
            </a:pPr>
            <a:r>
              <a:rPr lang="en-US" sz="4000" b="1" dirty="0"/>
              <a:t>Age</a:t>
            </a:r>
          </a:p>
          <a:p>
            <a:pPr marL="571500" indent="-571500">
              <a:buFontTx/>
              <a:buChar char="-"/>
            </a:pPr>
            <a:r>
              <a:rPr lang="en-US" sz="4000" b="1" dirty="0" err="1"/>
              <a:t>MaritalStatus</a:t>
            </a:r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MY" sz="4000" b="1" dirty="0"/>
              <a:t>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2A296-7E6E-4F36-9AD2-309D576542AA}"/>
              </a:ext>
            </a:extLst>
          </p:cNvPr>
          <p:cNvSpPr txBox="1"/>
          <p:nvPr/>
        </p:nvSpPr>
        <p:spPr>
          <a:xfrm>
            <a:off x="6096000" y="3709358"/>
            <a:ext cx="3502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store this info logically ?</a:t>
            </a:r>
            <a:endParaRPr lang="en-MY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9D69B-1796-4E2D-9668-5F411A6B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642B48A-5987-469C-90D3-BE6C8493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8" y="120630"/>
            <a:ext cx="7180104" cy="5094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7E557-94E3-4DD3-AA70-67F3A1C892E3}"/>
              </a:ext>
            </a:extLst>
          </p:cNvPr>
          <p:cNvSpPr txBox="1"/>
          <p:nvPr/>
        </p:nvSpPr>
        <p:spPr>
          <a:xfrm>
            <a:off x="302498" y="5155188"/>
            <a:ext cx="1124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It would be nice if we could have a single variable that could somehow store all related employee data !</a:t>
            </a:r>
            <a:endParaRPr lang="en-MY" sz="4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8EF-BAE4-4B8F-96A2-C8A8387F92E9}"/>
              </a:ext>
            </a:extLst>
          </p:cNvPr>
          <p:cNvSpPr txBox="1"/>
          <p:nvPr/>
        </p:nvSpPr>
        <p:spPr>
          <a:xfrm>
            <a:off x="8218123" y="467449"/>
            <a:ext cx="35023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This works, but how do we clearly group the variables related to a single employee ?</a:t>
            </a:r>
            <a:endParaRPr lang="en-MY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5A79-357B-45BC-A267-C99BDE9E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80BD-706E-4269-A4AF-94964B33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object is a complex data type</a:t>
            </a:r>
          </a:p>
          <a:p>
            <a:pPr lvl="1"/>
            <a:r>
              <a:rPr lang="en-US" dirty="0"/>
              <a:t>Allows us to group together related basic (primitive) data types</a:t>
            </a:r>
          </a:p>
          <a:p>
            <a:r>
              <a:rPr lang="en-US" dirty="0"/>
              <a:t>Object is a collection of properties</a:t>
            </a:r>
          </a:p>
          <a:p>
            <a:pPr lvl="1"/>
            <a:r>
              <a:rPr lang="en-US" dirty="0"/>
              <a:t>Each property consists of a key-value pair</a:t>
            </a:r>
          </a:p>
          <a:p>
            <a:pPr lvl="1"/>
            <a:r>
              <a:rPr lang="en-US" dirty="0"/>
              <a:t>The key of a property is usually a string, while the value can be anything </a:t>
            </a:r>
          </a:p>
          <a:p>
            <a:pPr lvl="2"/>
            <a:r>
              <a:rPr lang="en-US" dirty="0"/>
              <a:t>For e.g. string, number, </a:t>
            </a:r>
            <a:r>
              <a:rPr lang="en-US" dirty="0" err="1"/>
              <a:t>boolean</a:t>
            </a:r>
            <a:r>
              <a:rPr lang="en-US" dirty="0"/>
              <a:t>, function, or even another object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B0EB-6B39-4F86-9EDD-9905A96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7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F738E-BC62-49B3-AC89-FB098969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DBFC95-7EE6-4044-95FE-AA6B9349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93" y="1918636"/>
            <a:ext cx="7430014" cy="4144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4CB94-EAFE-40D9-A3CF-CCA5A9EE031E}"/>
              </a:ext>
            </a:extLst>
          </p:cNvPr>
          <p:cNvCxnSpPr>
            <a:cxnSpLocks/>
          </p:cNvCxnSpPr>
          <p:nvPr/>
        </p:nvCxnSpPr>
        <p:spPr>
          <a:xfrm flipH="1">
            <a:off x="4278702" y="2009955"/>
            <a:ext cx="534838" cy="13680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61293C-1FE4-4D57-9985-822B05021A80}"/>
              </a:ext>
            </a:extLst>
          </p:cNvPr>
          <p:cNvSpPr txBox="1"/>
          <p:nvPr/>
        </p:nvSpPr>
        <p:spPr>
          <a:xfrm>
            <a:off x="4649638" y="1302589"/>
            <a:ext cx="106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key</a:t>
            </a:r>
            <a:endParaRPr lang="en-MY" sz="36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8AE49-5C8A-4545-B996-10DAF6A23A2A}"/>
              </a:ext>
            </a:extLst>
          </p:cNvPr>
          <p:cNvSpPr txBox="1"/>
          <p:nvPr/>
        </p:nvSpPr>
        <p:spPr>
          <a:xfrm>
            <a:off x="6096000" y="1302187"/>
            <a:ext cx="140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endParaRPr lang="en-MY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41B419-6266-4126-A652-668C4BD0EFA6}"/>
              </a:ext>
            </a:extLst>
          </p:cNvPr>
          <p:cNvCxnSpPr>
            <a:cxnSpLocks/>
          </p:cNvCxnSpPr>
          <p:nvPr/>
        </p:nvCxnSpPr>
        <p:spPr>
          <a:xfrm>
            <a:off x="6573329" y="1918636"/>
            <a:ext cx="690113" cy="13680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47ACC88-92D9-4424-999C-187D25C47316}"/>
              </a:ext>
            </a:extLst>
          </p:cNvPr>
          <p:cNvSpPr/>
          <p:nvPr/>
        </p:nvSpPr>
        <p:spPr>
          <a:xfrm rot="16200000">
            <a:off x="5710267" y="-36277"/>
            <a:ext cx="386152" cy="2554857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40822-B90B-412D-99EE-C29B80BBB7B2}"/>
              </a:ext>
            </a:extLst>
          </p:cNvPr>
          <p:cNvSpPr txBox="1"/>
          <p:nvPr/>
        </p:nvSpPr>
        <p:spPr>
          <a:xfrm>
            <a:off x="5089585" y="221050"/>
            <a:ext cx="263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6600"/>
                </a:solidFill>
              </a:rPr>
              <a:t>Property</a:t>
            </a:r>
            <a:endParaRPr lang="en-MY" sz="3200" b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Arrays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C521-66C4-487F-B97D-A3044007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136525"/>
            <a:ext cx="10515600" cy="1325563"/>
          </a:xfrm>
        </p:spPr>
        <p:txBody>
          <a:bodyPr/>
          <a:lstStyle/>
          <a:p>
            <a:r>
              <a:rPr lang="en-US" dirty="0"/>
              <a:t>Using arrays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DF420-5910-4976-A214-3AFBDEAC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E709-F6A6-4D28-906A-80842D38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97" y="1652186"/>
            <a:ext cx="8085292" cy="40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8061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226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JavaScript  Lab 3</vt:lpstr>
      <vt:lpstr>1 Objects</vt:lpstr>
      <vt:lpstr>PowerPoint Presentation</vt:lpstr>
      <vt:lpstr>PowerPoint Presentation</vt:lpstr>
      <vt:lpstr>PowerPoint Presentation</vt:lpstr>
      <vt:lpstr>Objects</vt:lpstr>
      <vt:lpstr>PowerPoint Presentation</vt:lpstr>
      <vt:lpstr>2 Arrays</vt:lpstr>
      <vt:lpstr>Using arrays</vt:lpstr>
      <vt:lpstr>Using arrays</vt:lpstr>
      <vt:lpstr>Higher-order function: Map</vt:lpstr>
      <vt:lpstr>Higher-order function: Filter</vt:lpstr>
      <vt:lpstr>String is an array of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313</cp:revision>
  <dcterms:created xsi:type="dcterms:W3CDTF">2019-11-01T05:22:45Z</dcterms:created>
  <dcterms:modified xsi:type="dcterms:W3CDTF">2023-09-02T23:20:43Z</dcterms:modified>
</cp:coreProperties>
</file>