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3" r:id="rId2"/>
    <p:sldId id="261" r:id="rId3"/>
    <p:sldId id="256" r:id="rId4"/>
    <p:sldId id="257" r:id="rId5"/>
    <p:sldId id="258" r:id="rId6"/>
    <p:sldId id="259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1CC51-D3F2-4222-97EC-8621CA0C8C14}" v="1" dt="2025-07-04T06:46:44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7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7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ilient-begonia-e9be26.netlify.app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3DE5D49F-756B-CCBF-8A6D-1DD2A50A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79" t="2797" r="-7" b="2765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FCB27-760B-5FF3-72F5-581461CE1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12801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BC676-BF7E-42D0-6D97-797BEECC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0" y="510943"/>
            <a:ext cx="8196432" cy="9601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Health system – Bridging the health gap in rural communities</a:t>
            </a:r>
            <a:endParaRPr lang="en-US" sz="4000" b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93385-6650-CCE2-B971-42C3C11084DC}"/>
              </a:ext>
            </a:extLst>
          </p:cNvPr>
          <p:cNvSpPr txBox="1"/>
          <p:nvPr/>
        </p:nvSpPr>
        <p:spPr>
          <a:xfrm>
            <a:off x="309966" y="2363490"/>
            <a:ext cx="517901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Team Members: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Lisakhanya Charlie ( Team leader)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Zizile Gontsana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Nqubeko Funda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Siphelele Gwabavu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Nyiko Elsie Sibuyi</a:t>
            </a:r>
          </a:p>
        </p:txBody>
      </p:sp>
    </p:spTree>
    <p:extLst>
      <p:ext uri="{BB962C8B-B14F-4D97-AF65-F5344CB8AC3E}">
        <p14:creationId xmlns:p14="http://schemas.microsoft.com/office/powerpoint/2010/main" val="3686505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AF1B6-936F-B704-293D-FFDA01CA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8F2562-C31B-028A-9E83-9DA8FF26C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75F5E49-EA3B-45AD-75FA-6F5AAAF80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D8DFBF-E897-389A-DC32-07481FFC3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E5A9C-E073-6BB6-F9BC-DCA55B53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227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22E03-1574-07FD-BE61-B71050B8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365" y="2532388"/>
            <a:ext cx="5021182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C981ED-4BC9-CBD7-A863-E3B0AFAE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7F3DA4-1DAA-32F4-57ED-854E5CFD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Pens and rulers">
            <a:extLst>
              <a:ext uri="{FF2B5EF4-FFF2-40B4-BE49-F238E27FC236}">
                <a16:creationId xmlns:a16="http://schemas.microsoft.com/office/drawing/2014/main" id="{EEBB6C9F-A105-7503-C590-3FF27B7F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45" r="-1" b="856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5760C-FEB2-3E09-1999-3085A6A7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620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Overview of the project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300289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B5059-6FB5-C6A6-3802-A51559679A6E}"/>
              </a:ext>
            </a:extLst>
          </p:cNvPr>
          <p:cNvSpPr txBox="1"/>
          <p:nvPr/>
        </p:nvSpPr>
        <p:spPr>
          <a:xfrm>
            <a:off x="179147" y="3599190"/>
            <a:ext cx="72756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The Remo-Health initiative aims to improve access to quality healthcare by providing an all-encompassing digital platform that links underserved communities.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It equips individuals of all ages with resources for health education, online consultations, symptom evaluations, and medication delivery. The platform is crafted to guarantee inclusivity and accessibility.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381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Pen placed on top of a signature line">
            <a:extLst>
              <a:ext uri="{FF2B5EF4-FFF2-40B4-BE49-F238E27FC236}">
                <a16:creationId xmlns:a16="http://schemas.microsoft.com/office/drawing/2014/main" id="{FAAC5654-DCC6-9FEB-EB2A-9D492490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2" b="15603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6758" y="4732323"/>
            <a:ext cx="5040785" cy="182879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buChar char="•"/>
            </a:pPr>
            <a:r>
              <a:rPr lang="en-US" sz="2400" b="1" i="0" dirty="0">
                <a:ea typeface="+mn-lt"/>
                <a:cs typeface="+mn-lt"/>
              </a:rPr>
              <a:t>Shortages of healthcare facilities and professionals</a:t>
            </a:r>
            <a:endParaRPr lang="en-US">
              <a:ea typeface="+mn-lt"/>
              <a:cs typeface="+mn-lt"/>
            </a:endParaRPr>
          </a:p>
          <a:p>
            <a:pPr>
              <a:buChar char="•"/>
            </a:pPr>
            <a:r>
              <a:rPr lang="en-US" sz="2400" b="1" i="0" dirty="0">
                <a:solidFill>
                  <a:srgbClr val="FFFFFF"/>
                </a:solidFill>
                <a:ea typeface="+mn-lt"/>
                <a:cs typeface="+mn-lt"/>
              </a:rPr>
              <a:t>Long travel distances</a:t>
            </a:r>
            <a:r>
              <a:rPr lang="en-US" sz="2400" i="0" dirty="0">
                <a:solidFill>
                  <a:srgbClr val="FFFFFF"/>
                </a:solidFill>
                <a:ea typeface="+mn-lt"/>
                <a:cs typeface="+mn-lt"/>
              </a:rPr>
              <a:t> to clinics or hospitals</a:t>
            </a:r>
            <a:endParaRPr lang="en-US">
              <a:ea typeface="+mn-lt"/>
              <a:cs typeface="+mn-lt"/>
            </a:endParaRPr>
          </a:p>
          <a:p>
            <a:pPr>
              <a:buChar char="•"/>
            </a:pPr>
            <a:r>
              <a:rPr lang="en-US" sz="2400" b="1" i="0" dirty="0">
                <a:solidFill>
                  <a:srgbClr val="FFFFFF"/>
                </a:solidFill>
                <a:ea typeface="+mn-lt"/>
                <a:cs typeface="+mn-lt"/>
              </a:rPr>
              <a:t>Lack of reliable health information and education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Char char="•"/>
            </a:pP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E0C59-8DA9-EC27-A0E1-6B2CE8DAE68F}"/>
              </a:ext>
            </a:extLst>
          </p:cNvPr>
          <p:cNvSpPr txBox="1"/>
          <p:nvPr/>
        </p:nvSpPr>
        <p:spPr>
          <a:xfrm>
            <a:off x="6845085" y="2208508"/>
            <a:ext cx="43524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Real- life problem: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Bacteria in a capsule">
            <a:extLst>
              <a:ext uri="{FF2B5EF4-FFF2-40B4-BE49-F238E27FC236}">
                <a16:creationId xmlns:a16="http://schemas.microsoft.com/office/drawing/2014/main" id="{D3D91C73-7940-F93F-31CF-5EDDC30C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63" r="-1" b="11059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EC440-F256-2AE0-C3AF-001E0D8B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5DB2F-A16E-A2F8-B5FB-4CFF9D4D6868}"/>
              </a:ext>
            </a:extLst>
          </p:cNvPr>
          <p:cNvSpPr txBox="1"/>
          <p:nvPr/>
        </p:nvSpPr>
        <p:spPr>
          <a:xfrm>
            <a:off x="522159" y="3029705"/>
            <a:ext cx="5136297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/>
              <a:t>User-friendly digital healthcare platform.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/>
              <a:t> All age groups can  access the platform .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/>
              <a:t> Remo-Health has been created with support for various African languages.</a:t>
            </a:r>
            <a:endParaRPr lang="en-US" sz="2000" b="1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86358-1303-4D29-BC20-7A7D655D433E}"/>
              </a:ext>
            </a:extLst>
          </p:cNvPr>
          <p:cNvSpPr txBox="1"/>
          <p:nvPr/>
        </p:nvSpPr>
        <p:spPr>
          <a:xfrm>
            <a:off x="981559" y="2260169"/>
            <a:ext cx="35904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/>
              <a:t>Remo-Health:</a:t>
            </a:r>
          </a:p>
        </p:txBody>
      </p:sp>
    </p:spTree>
    <p:extLst>
      <p:ext uri="{BB962C8B-B14F-4D97-AF65-F5344CB8AC3E}">
        <p14:creationId xmlns:p14="http://schemas.microsoft.com/office/powerpoint/2010/main" val="190317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229CE-F897-36EA-FE21-848278538C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C7C68-CC48-0FA7-F402-060E0FD1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Monetization Strategy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522E6-0352-7001-89F2-987E2BF637E7}"/>
              </a:ext>
            </a:extLst>
          </p:cNvPr>
          <p:cNvSpPr txBox="1"/>
          <p:nvPr/>
        </p:nvSpPr>
        <p:spPr>
          <a:xfrm>
            <a:off x="193728" y="2815525"/>
            <a:ext cx="758125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The platform features a freemium model, providing essential services at no cost. Revenue will also be derived from collaborations with governmental bodies, NGOs, and healthcare organizations, facilitating wider implementation and service integration. 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Other sources of income may include ethical data analytics, advertisements focused on health, and partnerships with pharmacies and insurance firms. 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sponsorships and funding from corporate social responsibility initiatives will be utilized to promote growth while ensuring affordability and impact in underprivileged communities.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a circular staircase">
            <a:extLst>
              <a:ext uri="{FF2B5EF4-FFF2-40B4-BE49-F238E27FC236}">
                <a16:creationId xmlns:a16="http://schemas.microsoft.com/office/drawing/2014/main" id="{50BEC0E1-5C3D-C861-5A4E-91BD872E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06" r="6" b="6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D4BD6-B57A-2964-1EA6-B137019E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620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>
                <a:solidFill>
                  <a:srgbClr val="FFFFFF"/>
                </a:solidFill>
              </a:rPr>
              <a:t>Potential impact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300289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F49FA-F253-CA53-9001-DB6C6C270AD3}"/>
              </a:ext>
            </a:extLst>
          </p:cNvPr>
          <p:cNvSpPr txBox="1"/>
          <p:nvPr/>
        </p:nvSpPr>
        <p:spPr>
          <a:xfrm>
            <a:off x="129153" y="3461287"/>
            <a:ext cx="665135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Enhanced early identification and management of diseases.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Alleviated strain on congested healthcare facilities through virtual consultations and digital self-evaluation tools  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Improved health knowledge and patient agency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Assistance for public health strategy through ethically handled, anonymized health data insights 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4" name="Picture 23" descr="Close-up of circuit board">
            <a:extLst>
              <a:ext uri="{FF2B5EF4-FFF2-40B4-BE49-F238E27FC236}">
                <a16:creationId xmlns:a16="http://schemas.microsoft.com/office/drawing/2014/main" id="{FC257482-1802-8101-7A7A-69524691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87" r="2183" b="326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1BEF9-34EB-6514-989F-044B5FF0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01" y="1211166"/>
            <a:ext cx="5583650" cy="5044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Tools &amp; Tech Used</a:t>
            </a:r>
            <a:r>
              <a:rPr lang="en-US" sz="5600" dirty="0"/>
              <a:t>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890A2-277B-0073-D045-EB7EADD4587D}"/>
              </a:ext>
            </a:extLst>
          </p:cNvPr>
          <p:cNvSpPr txBox="1"/>
          <p:nvPr/>
        </p:nvSpPr>
        <p:spPr>
          <a:xfrm>
            <a:off x="787830" y="2867185"/>
            <a:ext cx="394431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Microsoft Power BI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Visual Studio Code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Kaggle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Github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Botpress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Netlify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HTML, CSS and JavaScript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Firebase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DF982D-A002-4682-BDFE-6111511B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B1628FE-5F60-6BB1-6EA8-08183DC3C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6650902-DDE3-63C5-0F48-671E71E15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543A0C-313B-1821-FA86-B446F445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831F3-E254-6C4D-6857-A988E9A5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227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CFB19-2931-400A-672F-DE3211AE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60" y="582729"/>
            <a:ext cx="5021182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App Demo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3BF108-9609-8EB2-0D0B-6B3440999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E357D6-033C-5AE0-071F-B594263F3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44130-ADB0-197E-A9A4-EEFDE51E6E3C}"/>
              </a:ext>
            </a:extLst>
          </p:cNvPr>
          <p:cNvSpPr txBox="1"/>
          <p:nvPr/>
        </p:nvSpPr>
        <p:spPr>
          <a:xfrm>
            <a:off x="1050878" y="2278851"/>
            <a:ext cx="10232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Click on the link: </a:t>
            </a:r>
            <a:r>
              <a:rPr lang="en-ZA" b="1" dirty="0">
                <a:hlinkClick r:id="rId3" tooltip="https://resilient-begonia-e9be26.netlify.app/"/>
              </a:rPr>
              <a:t>Remo-Health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3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People shaking hands">
            <a:extLst>
              <a:ext uri="{FF2B5EF4-FFF2-40B4-BE49-F238E27FC236}">
                <a16:creationId xmlns:a16="http://schemas.microsoft.com/office/drawing/2014/main" id="{FA4F512E-B110-85D8-5F7E-6ADA14C4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1534" b="13466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833332-7E3B-8527-C2B5-E6625453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1182" cy="3290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93565-9D11-1C81-D5FB-38DDA735F66C}"/>
              </a:ext>
            </a:extLst>
          </p:cNvPr>
          <p:cNvSpPr txBox="1"/>
          <p:nvPr/>
        </p:nvSpPr>
        <p:spPr>
          <a:xfrm>
            <a:off x="180813" y="2621796"/>
            <a:ext cx="5915186" cy="2935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initiative demonstrates the significant impact that digital technology can have in tackling healthcare inequalities within underserved areas, starting with Mthatha. 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Remo-Health represents a meaningful advancement toward equitable healthcare delivery in Africa—bridging the gap between technology and community health needs.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85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346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Arial,Sans-Serif</vt:lpstr>
      <vt:lpstr>Bierstadt</vt:lpstr>
      <vt:lpstr>Neue Haas Grotesk Text Pro</vt:lpstr>
      <vt:lpstr>GestaltVTI</vt:lpstr>
      <vt:lpstr>Health system – Bridging the health gap in rural communities </vt:lpstr>
      <vt:lpstr>Overview of the project</vt:lpstr>
      <vt:lpstr>Problem Statement</vt:lpstr>
      <vt:lpstr>Proposed solution</vt:lpstr>
      <vt:lpstr>Monetization Strategy</vt:lpstr>
      <vt:lpstr>Potential impact</vt:lpstr>
      <vt:lpstr>Tools &amp; Tech Used:</vt:lpstr>
      <vt:lpstr>App Demo</vt:lpstr>
      <vt:lpstr>Conclusion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Siphelele Gwabavu</dc:creator>
  <cp:lastModifiedBy>Siphelele Gwabavu</cp:lastModifiedBy>
  <cp:revision>411</cp:revision>
  <dcterms:created xsi:type="dcterms:W3CDTF">2025-07-03T10:32:29Z</dcterms:created>
  <dcterms:modified xsi:type="dcterms:W3CDTF">2025-07-04T06:54:31Z</dcterms:modified>
</cp:coreProperties>
</file>