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3"/>
  </p:notesMasterIdLst>
  <p:sldIdLst>
    <p:sldId id="256" r:id="rId2"/>
    <p:sldId id="258" r:id="rId3"/>
    <p:sldId id="259" r:id="rId4"/>
    <p:sldId id="260" r:id="rId5"/>
    <p:sldId id="311" r:id="rId6"/>
    <p:sldId id="262" r:id="rId7"/>
    <p:sldId id="263" r:id="rId8"/>
    <p:sldId id="313" r:id="rId9"/>
    <p:sldId id="314" r:id="rId10"/>
    <p:sldId id="312" r:id="rId11"/>
    <p:sldId id="332" r:id="rId12"/>
    <p:sldId id="315" r:id="rId13"/>
    <p:sldId id="316" r:id="rId14"/>
    <p:sldId id="337" r:id="rId15"/>
    <p:sldId id="317" r:id="rId16"/>
    <p:sldId id="322" r:id="rId17"/>
    <p:sldId id="323" r:id="rId18"/>
    <p:sldId id="324" r:id="rId19"/>
    <p:sldId id="325" r:id="rId20"/>
    <p:sldId id="326" r:id="rId21"/>
    <p:sldId id="333" r:id="rId22"/>
    <p:sldId id="334" r:id="rId23"/>
    <p:sldId id="327" r:id="rId24"/>
    <p:sldId id="328" r:id="rId25"/>
    <p:sldId id="329" r:id="rId26"/>
    <p:sldId id="318" r:id="rId27"/>
    <p:sldId id="336" r:id="rId28"/>
    <p:sldId id="338" r:id="rId29"/>
    <p:sldId id="331" r:id="rId30"/>
    <p:sldId id="261" r:id="rId31"/>
    <p:sldId id="33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A38D7D-4D66-4C37-B505-F055919EEF6E}">
  <a:tblStyle styleId="{91A38D7D-4D66-4C37-B505-F055919EEF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92" d="100"/>
          <a:sy n="9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cfcef7f9bd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cfcef7f9bd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26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67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96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664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0830a883b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0830a883b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75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41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69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254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38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46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cfcef7f9bd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cfcef7f9bd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900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615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36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64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560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125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174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164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883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067c08969f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067c08969f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03e95d87e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03e95d87e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36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05f6cd14c6_0_3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05f6cd14c6_0_3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05f6cd14c6_0_3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05f6cd14c6_0_3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608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0830a883b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0830a883b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3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03f25f02dd_0_4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03f25f02dd_0_4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52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91919"/>
        </a:solidFill>
        <a:effectLst/>
      </p:bgPr>
    </p:bg>
    <p:spTree>
      <p:nvGrpSpPr>
        <p:cNvPr id="1" name="Shape 8"/>
        <p:cNvGrpSpPr/>
        <p:nvPr/>
      </p:nvGrpSpPr>
      <p:grpSpPr>
        <a:xfrm>
          <a:off x="0" y="0"/>
          <a:ext cx="0" cy="0"/>
          <a:chOff x="0" y="0"/>
          <a:chExt cx="0" cy="0"/>
        </a:xfrm>
      </p:grpSpPr>
      <p:sp>
        <p:nvSpPr>
          <p:cNvPr id="9" name="Google Shape;9;p2"/>
          <p:cNvSpPr/>
          <p:nvPr/>
        </p:nvSpPr>
        <p:spPr>
          <a:xfrm>
            <a:off x="45651" y="1798125"/>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754832" flipH="1">
            <a:off x="-565966" y="-3083460"/>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820401" y="4434249"/>
            <a:ext cx="1608509" cy="174242"/>
            <a:chOff x="7696550" y="850149"/>
            <a:chExt cx="1671873" cy="181125"/>
          </a:xfrm>
        </p:grpSpPr>
        <p:sp>
          <p:nvSpPr>
            <p:cNvPr id="12" name="Google Shape;12;p2"/>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715095" y="425559"/>
            <a:ext cx="442959" cy="147424"/>
            <a:chOff x="7749438" y="2914107"/>
            <a:chExt cx="268818" cy="89462"/>
          </a:xfrm>
        </p:grpSpPr>
        <p:sp>
          <p:nvSpPr>
            <p:cNvPr id="37" name="Google Shape;37;p2"/>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a:off x="3825100" y="1271600"/>
            <a:ext cx="4603800" cy="1847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4055875" y="3306200"/>
            <a:ext cx="3939600" cy="32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3" name="Google Shape;43;p2"/>
          <p:cNvGrpSpPr/>
          <p:nvPr/>
        </p:nvGrpSpPr>
        <p:grpSpPr>
          <a:xfrm>
            <a:off x="450425" y="4608500"/>
            <a:ext cx="264675" cy="222000"/>
            <a:chOff x="1858425" y="4612725"/>
            <a:chExt cx="264675" cy="222000"/>
          </a:xfrm>
        </p:grpSpPr>
        <p:cxnSp>
          <p:nvCxnSpPr>
            <p:cNvPr id="44" name="Google Shape;44;p2"/>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5" name="Google Shape;45;p2"/>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6" name="Google Shape;46;p2"/>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7" name="Google Shape;47;p2"/>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191919"/>
        </a:solidFill>
        <a:effectLst/>
      </p:bgPr>
    </p:bg>
    <p:spTree>
      <p:nvGrpSpPr>
        <p:cNvPr id="1" name="Shape 695"/>
        <p:cNvGrpSpPr/>
        <p:nvPr/>
      </p:nvGrpSpPr>
      <p:grpSpPr>
        <a:xfrm>
          <a:off x="0" y="0"/>
          <a:ext cx="0" cy="0"/>
          <a:chOff x="0" y="0"/>
          <a:chExt cx="0" cy="0"/>
        </a:xfrm>
      </p:grpSpPr>
      <p:grpSp>
        <p:nvGrpSpPr>
          <p:cNvPr id="696" name="Google Shape;696;p35"/>
          <p:cNvGrpSpPr/>
          <p:nvPr/>
        </p:nvGrpSpPr>
        <p:grpSpPr>
          <a:xfrm>
            <a:off x="1253745" y="3501234"/>
            <a:ext cx="442959" cy="147424"/>
            <a:chOff x="7749438" y="2914107"/>
            <a:chExt cx="268818" cy="89462"/>
          </a:xfrm>
        </p:grpSpPr>
        <p:sp>
          <p:nvSpPr>
            <p:cNvPr id="697" name="Google Shape;697;p35"/>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35"/>
          <p:cNvSpPr/>
          <p:nvPr/>
        </p:nvSpPr>
        <p:spPr>
          <a:xfrm rot="10800000">
            <a:off x="-1634451" y="-5023728"/>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rot="-1045168" flipH="1">
            <a:off x="-2228466" y="2461181"/>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5"/>
          <p:cNvGrpSpPr/>
          <p:nvPr/>
        </p:nvGrpSpPr>
        <p:grpSpPr>
          <a:xfrm>
            <a:off x="8428900" y="313000"/>
            <a:ext cx="264675" cy="222000"/>
            <a:chOff x="1858425" y="4612725"/>
            <a:chExt cx="264675" cy="222000"/>
          </a:xfrm>
        </p:grpSpPr>
        <p:cxnSp>
          <p:nvCxnSpPr>
            <p:cNvPr id="704" name="Google Shape;704;p35"/>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5" name="Google Shape;705;p35"/>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6" name="Google Shape;706;p35"/>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707" name="Google Shape;707;p35"/>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191919"/>
        </a:solidFill>
        <a:effectLst/>
      </p:bgPr>
    </p:bg>
    <p:spTree>
      <p:nvGrpSpPr>
        <p:cNvPr id="1" name="Shape 708"/>
        <p:cNvGrpSpPr/>
        <p:nvPr/>
      </p:nvGrpSpPr>
      <p:grpSpPr>
        <a:xfrm>
          <a:off x="0" y="0"/>
          <a:ext cx="0" cy="0"/>
          <a:chOff x="0" y="0"/>
          <a:chExt cx="0" cy="0"/>
        </a:xfrm>
      </p:grpSpPr>
      <p:sp>
        <p:nvSpPr>
          <p:cNvPr id="709" name="Google Shape;709;p36"/>
          <p:cNvSpPr/>
          <p:nvPr/>
        </p:nvSpPr>
        <p:spPr>
          <a:xfrm>
            <a:off x="-301212" y="2171700"/>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rot="9754832" flipH="1">
            <a:off x="-895216" y="-3376635"/>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6"/>
          <p:cNvGrpSpPr/>
          <p:nvPr/>
        </p:nvGrpSpPr>
        <p:grpSpPr>
          <a:xfrm rot="5400000">
            <a:off x="-734210" y="3491846"/>
            <a:ext cx="2148655" cy="84630"/>
            <a:chOff x="1593183" y="4904561"/>
            <a:chExt cx="3994524" cy="157335"/>
          </a:xfrm>
        </p:grpSpPr>
        <p:sp>
          <p:nvSpPr>
            <p:cNvPr id="712" name="Google Shape;712;p36"/>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6"/>
          <p:cNvGrpSpPr/>
          <p:nvPr/>
        </p:nvGrpSpPr>
        <p:grpSpPr>
          <a:xfrm rot="5400000">
            <a:off x="8207420" y="1420609"/>
            <a:ext cx="442959" cy="147424"/>
            <a:chOff x="7749438" y="2914107"/>
            <a:chExt cx="268818" cy="89462"/>
          </a:xfrm>
        </p:grpSpPr>
        <p:sp>
          <p:nvSpPr>
            <p:cNvPr id="721" name="Google Shape;721;p36"/>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BLANK_1_2_1_1">
    <p:bg>
      <p:bgPr>
        <a:solidFill>
          <a:srgbClr val="191919"/>
        </a:solidFill>
        <a:effectLst/>
      </p:bgPr>
    </p:bg>
    <p:spTree>
      <p:nvGrpSpPr>
        <p:cNvPr id="1" name="Shape 48"/>
        <p:cNvGrpSpPr/>
        <p:nvPr/>
      </p:nvGrpSpPr>
      <p:grpSpPr>
        <a:xfrm>
          <a:off x="0" y="0"/>
          <a:ext cx="0" cy="0"/>
          <a:chOff x="0" y="0"/>
          <a:chExt cx="0" cy="0"/>
        </a:xfrm>
      </p:grpSpPr>
      <p:sp>
        <p:nvSpPr>
          <p:cNvPr id="49" name="Google Shape;49;p3"/>
          <p:cNvSpPr/>
          <p:nvPr/>
        </p:nvSpPr>
        <p:spPr>
          <a:xfrm rot="9896308" flipH="1">
            <a:off x="-738006" y="-3076956"/>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9896308" flipH="1">
            <a:off x="-1116708" y="-3469022"/>
            <a:ext cx="11932163" cy="6058885"/>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2573094">
            <a:off x="-3304311" y="2346744"/>
            <a:ext cx="8358612" cy="5717632"/>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52" name="Google Shape;52;p3"/>
          <p:cNvSpPr/>
          <p:nvPr/>
        </p:nvSpPr>
        <p:spPr>
          <a:xfrm rot="2573094">
            <a:off x="-3339722" y="2658923"/>
            <a:ext cx="8358612" cy="5717632"/>
          </a:xfrm>
          <a:custGeom>
            <a:avLst/>
            <a:gdLst/>
            <a:ahLst/>
            <a:cxnLst/>
            <a:rect l="l" t="t" r="r" b="b"/>
            <a:pathLst>
              <a:path w="334309" h="228681" extrusionOk="0">
                <a:moveTo>
                  <a:pt x="334156" y="14820"/>
                </a:moveTo>
                <a:cubicBezTo>
                  <a:pt x="337625" y="5289"/>
                  <a:pt x="281271" y="-7695"/>
                  <a:pt x="258147" y="5825"/>
                </a:cubicBezTo>
                <a:cubicBezTo>
                  <a:pt x="235023" y="19345"/>
                  <a:pt x="220970" y="78400"/>
                  <a:pt x="195411" y="95938"/>
                </a:cubicBezTo>
                <a:cubicBezTo>
                  <a:pt x="169852" y="113477"/>
                  <a:pt x="132599" y="105125"/>
                  <a:pt x="104792" y="111056"/>
                </a:cubicBezTo>
                <a:cubicBezTo>
                  <a:pt x="76985" y="116987"/>
                  <a:pt x="45507" y="126646"/>
                  <a:pt x="28569" y="131525"/>
                </a:cubicBezTo>
                <a:cubicBezTo>
                  <a:pt x="11631" y="136404"/>
                  <a:pt x="6720" y="135873"/>
                  <a:pt x="3164" y="140332"/>
                </a:cubicBezTo>
                <a:cubicBezTo>
                  <a:pt x="-392" y="144791"/>
                  <a:pt x="-3036" y="143607"/>
                  <a:pt x="7231" y="158279"/>
                </a:cubicBezTo>
                <a:cubicBezTo>
                  <a:pt x="17498" y="172951"/>
                  <a:pt x="31876" y="233575"/>
                  <a:pt x="64766" y="228365"/>
                </a:cubicBezTo>
                <a:cubicBezTo>
                  <a:pt x="97656" y="223155"/>
                  <a:pt x="175808" y="154576"/>
                  <a:pt x="204569" y="127017"/>
                </a:cubicBezTo>
                <a:cubicBezTo>
                  <a:pt x="233331" y="99458"/>
                  <a:pt x="215737" y="81709"/>
                  <a:pt x="237335" y="63009"/>
                </a:cubicBezTo>
                <a:cubicBezTo>
                  <a:pt x="258933" y="44310"/>
                  <a:pt x="330687" y="24351"/>
                  <a:pt x="334156" y="14820"/>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53" name="Google Shape;53;p3"/>
          <p:cNvSpPr txBox="1">
            <a:spLocks noGrp="1"/>
          </p:cNvSpPr>
          <p:nvPr>
            <p:ph type="subTitle" idx="1"/>
          </p:nvPr>
        </p:nvSpPr>
        <p:spPr>
          <a:xfrm flipH="1">
            <a:off x="715100" y="3915725"/>
            <a:ext cx="3767700" cy="4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3"/>
          <p:cNvSpPr txBox="1">
            <a:spLocks noGrp="1"/>
          </p:cNvSpPr>
          <p:nvPr>
            <p:ph type="ctrTitle"/>
          </p:nvPr>
        </p:nvSpPr>
        <p:spPr>
          <a:xfrm flipH="1">
            <a:off x="927525" y="2591136"/>
            <a:ext cx="3342900" cy="12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3"/>
          <p:cNvSpPr txBox="1">
            <a:spLocks noGrp="1"/>
          </p:cNvSpPr>
          <p:nvPr>
            <p:ph type="title" idx="2" hasCustomPrompt="1"/>
          </p:nvPr>
        </p:nvSpPr>
        <p:spPr>
          <a:xfrm>
            <a:off x="1713061" y="1831600"/>
            <a:ext cx="1710300" cy="6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grpSp>
        <p:nvGrpSpPr>
          <p:cNvPr id="56" name="Google Shape;56;p3"/>
          <p:cNvGrpSpPr/>
          <p:nvPr/>
        </p:nvGrpSpPr>
        <p:grpSpPr>
          <a:xfrm rot="-10390200">
            <a:off x="659748" y="1591113"/>
            <a:ext cx="382628" cy="285530"/>
            <a:chOff x="8730655" y="2307484"/>
            <a:chExt cx="275279" cy="205420"/>
          </a:xfrm>
        </p:grpSpPr>
        <p:sp>
          <p:nvSpPr>
            <p:cNvPr id="57" name="Google Shape;57;p3"/>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rot="5400000">
            <a:off x="8207432" y="4463684"/>
            <a:ext cx="442959" cy="147424"/>
            <a:chOff x="7749438" y="2914107"/>
            <a:chExt cx="268818" cy="89462"/>
          </a:xfrm>
        </p:grpSpPr>
        <p:sp>
          <p:nvSpPr>
            <p:cNvPr id="60" name="Google Shape;60;p3"/>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191919"/>
        </a:solidFill>
        <a:effectLst/>
      </p:bgPr>
    </p:bg>
    <p:spTree>
      <p:nvGrpSpPr>
        <p:cNvPr id="1" name="Shape 64"/>
        <p:cNvGrpSpPr/>
        <p:nvPr/>
      </p:nvGrpSpPr>
      <p:grpSpPr>
        <a:xfrm>
          <a:off x="0" y="0"/>
          <a:ext cx="0" cy="0"/>
          <a:chOff x="0" y="0"/>
          <a:chExt cx="0" cy="0"/>
        </a:xfrm>
      </p:grpSpPr>
      <p:sp>
        <p:nvSpPr>
          <p:cNvPr id="65" name="Google Shape;65;p4"/>
          <p:cNvSpPr/>
          <p:nvPr/>
        </p:nvSpPr>
        <p:spPr>
          <a:xfrm rot="-179989" flipH="1">
            <a:off x="-1707682" y="2297515"/>
            <a:ext cx="12559355" cy="9346195"/>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9931862">
            <a:off x="-298487" y="-1894873"/>
            <a:ext cx="10896690" cy="3257173"/>
          </a:xfrm>
          <a:custGeom>
            <a:avLst/>
            <a:gdLst/>
            <a:ahLst/>
            <a:cxnLst/>
            <a:rect l="l" t="t" r="r" b="b"/>
            <a:pathLst>
              <a:path w="358119" h="118213" extrusionOk="0">
                <a:moveTo>
                  <a:pt x="1248" y="116063"/>
                </a:moveTo>
                <a:cubicBezTo>
                  <a:pt x="-7007" y="108253"/>
                  <a:pt x="27410" y="64882"/>
                  <a:pt x="53826" y="60437"/>
                </a:cubicBezTo>
                <a:cubicBezTo>
                  <a:pt x="80242" y="55992"/>
                  <a:pt x="126978" y="91679"/>
                  <a:pt x="159744" y="89393"/>
                </a:cubicBezTo>
                <a:cubicBezTo>
                  <a:pt x="192510" y="87107"/>
                  <a:pt x="225276" y="59993"/>
                  <a:pt x="250422" y="46721"/>
                </a:cubicBezTo>
                <a:cubicBezTo>
                  <a:pt x="275568" y="33450"/>
                  <a:pt x="296396" y="17511"/>
                  <a:pt x="310620" y="9764"/>
                </a:cubicBezTo>
                <a:cubicBezTo>
                  <a:pt x="324844" y="2017"/>
                  <a:pt x="330178" y="-904"/>
                  <a:pt x="335766" y="239"/>
                </a:cubicBezTo>
                <a:cubicBezTo>
                  <a:pt x="341354" y="1382"/>
                  <a:pt x="342624" y="-1221"/>
                  <a:pt x="344148" y="16622"/>
                </a:cubicBezTo>
                <a:cubicBezTo>
                  <a:pt x="345672" y="34466"/>
                  <a:pt x="374311" y="91362"/>
                  <a:pt x="344910" y="107300"/>
                </a:cubicBezTo>
                <a:cubicBezTo>
                  <a:pt x="315510" y="123239"/>
                  <a:pt x="208004" y="112253"/>
                  <a:pt x="167745" y="112253"/>
                </a:cubicBezTo>
                <a:cubicBezTo>
                  <a:pt x="127486" y="112253"/>
                  <a:pt x="131106" y="106665"/>
                  <a:pt x="103356" y="107300"/>
                </a:cubicBezTo>
                <a:cubicBezTo>
                  <a:pt x="75607" y="107935"/>
                  <a:pt x="9503" y="123874"/>
                  <a:pt x="1248" y="116063"/>
                </a:cubicBezTo>
                <a:close/>
              </a:path>
            </a:pathLst>
          </a:custGeom>
          <a:gradFill>
            <a:gsLst>
              <a:gs pos="0">
                <a:schemeClr val="dk2"/>
              </a:gs>
              <a:gs pos="46000">
                <a:schemeClr val="lt2"/>
              </a:gs>
              <a:gs pos="66000">
                <a:schemeClr val="accent1"/>
              </a:gs>
              <a:gs pos="100000">
                <a:schemeClr val="accent2"/>
              </a:gs>
            </a:gsLst>
            <a:lin ang="5400700" scaled="0"/>
          </a:gradFill>
          <a:ln>
            <a:noFill/>
          </a:ln>
        </p:spPr>
      </p:sp>
      <p:sp>
        <p:nvSpPr>
          <p:cNvPr id="67" name="Google Shape;67;p4"/>
          <p:cNvSpPr/>
          <p:nvPr/>
        </p:nvSpPr>
        <p:spPr>
          <a:xfrm rot="10800000">
            <a:off x="7958955" y="-1104083"/>
            <a:ext cx="62" cy="62"/>
          </a:xfrm>
          <a:custGeom>
            <a:avLst/>
            <a:gdLst/>
            <a:ahLst/>
            <a:cxnLst/>
            <a:rect l="l" t="t" r="r" b="b"/>
            <a:pathLst>
              <a:path w="1" h="1" extrusionOk="0">
                <a:moveTo>
                  <a:pt x="0" y="1"/>
                </a:move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7956650" y="-1106451"/>
            <a:ext cx="2367" cy="2430"/>
          </a:xfrm>
          <a:custGeom>
            <a:avLst/>
            <a:gdLst/>
            <a:ahLst/>
            <a:cxnLst/>
            <a:rect l="l" t="t" r="r" b="b"/>
            <a:pathLst>
              <a:path w="38" h="39" extrusionOk="0">
                <a:moveTo>
                  <a:pt x="38" y="38"/>
                </a:moveTo>
                <a:lnTo>
                  <a:pt x="38" y="38"/>
                </a:lnTo>
                <a:lnTo>
                  <a:pt x="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7943069" y="-1106451"/>
            <a:ext cx="15949" cy="15949"/>
          </a:xfrm>
          <a:custGeom>
            <a:avLst/>
            <a:gdLst/>
            <a:ahLst/>
            <a:cxnLst/>
            <a:rect l="l" t="t" r="r" b="b"/>
            <a:pathLst>
              <a:path w="256" h="256" extrusionOk="0">
                <a:moveTo>
                  <a:pt x="218" y="1"/>
                </a:moveTo>
                <a:lnTo>
                  <a:pt x="0" y="218"/>
                </a:lnTo>
                <a:lnTo>
                  <a:pt x="38" y="255"/>
                </a:lnTo>
                <a:lnTo>
                  <a:pt x="255" y="38"/>
                </a:lnTo>
                <a:lnTo>
                  <a:pt x="21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10800000">
            <a:off x="7958955" y="-1104083"/>
            <a:ext cx="2367" cy="2430"/>
          </a:xfrm>
          <a:custGeom>
            <a:avLst/>
            <a:gdLst/>
            <a:ahLst/>
            <a:cxnLst/>
            <a:rect l="l" t="t" r="r" b="b"/>
            <a:pathLst>
              <a:path w="38" h="39" extrusionOk="0">
                <a:moveTo>
                  <a:pt x="0" y="0"/>
                </a:moveTo>
                <a:lnTo>
                  <a:pt x="0" y="0"/>
                </a:lnTo>
                <a:lnTo>
                  <a:pt x="37" y="39"/>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9301884" y="-1106451"/>
            <a:ext cx="2430" cy="2430"/>
          </a:xfrm>
          <a:custGeom>
            <a:avLst/>
            <a:gdLst/>
            <a:ahLst/>
            <a:cxnLst/>
            <a:rect l="l" t="t" r="r" b="b"/>
            <a:pathLst>
              <a:path w="39" h="39" extrusionOk="0">
                <a:moveTo>
                  <a:pt x="1" y="1"/>
                </a:moveTo>
                <a:lnTo>
                  <a:pt x="38" y="38"/>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9288365" y="-1106451"/>
            <a:ext cx="15949" cy="15949"/>
          </a:xfrm>
          <a:custGeom>
            <a:avLst/>
            <a:gdLst/>
            <a:ahLst/>
            <a:cxnLst/>
            <a:rect l="l" t="t" r="r" b="b"/>
            <a:pathLst>
              <a:path w="256" h="256" extrusionOk="0">
                <a:moveTo>
                  <a:pt x="218" y="1"/>
                </a:moveTo>
                <a:lnTo>
                  <a:pt x="1" y="218"/>
                </a:lnTo>
                <a:lnTo>
                  <a:pt x="38" y="255"/>
                </a:lnTo>
                <a:lnTo>
                  <a:pt x="255" y="38"/>
                </a:lnTo>
                <a:lnTo>
                  <a:pt x="21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9304252" y="-1104083"/>
            <a:ext cx="2367" cy="2430"/>
          </a:xfrm>
          <a:custGeom>
            <a:avLst/>
            <a:gdLst/>
            <a:ahLst/>
            <a:cxnLst/>
            <a:rect l="l" t="t" r="r" b="b"/>
            <a:pathLst>
              <a:path w="38" h="39" extrusionOk="0">
                <a:moveTo>
                  <a:pt x="0" y="0"/>
                </a:moveTo>
                <a:lnTo>
                  <a:pt x="38" y="39"/>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rot="10800000">
            <a:off x="9290670" y="-1104083"/>
            <a:ext cx="15949" cy="15886"/>
          </a:xfrm>
          <a:custGeom>
            <a:avLst/>
            <a:gdLst/>
            <a:ahLst/>
            <a:cxnLst/>
            <a:rect l="l" t="t" r="r" b="b"/>
            <a:pathLst>
              <a:path w="256" h="255" extrusionOk="0">
                <a:moveTo>
                  <a:pt x="217" y="0"/>
                </a:moveTo>
                <a:lnTo>
                  <a:pt x="0" y="216"/>
                </a:lnTo>
                <a:lnTo>
                  <a:pt x="38" y="255"/>
                </a:lnTo>
                <a:lnTo>
                  <a:pt x="255" y="38"/>
                </a:lnTo>
                <a:lnTo>
                  <a:pt x="21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txBox="1">
            <a:spLocks noGrp="1"/>
          </p:cNvSpPr>
          <p:nvPr>
            <p:ph type="title"/>
          </p:nvPr>
        </p:nvSpPr>
        <p:spPr>
          <a:xfrm>
            <a:off x="720000" y="399900"/>
            <a:ext cx="7704000" cy="723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4"/>
          <p:cNvSpPr txBox="1">
            <a:spLocks noGrp="1"/>
          </p:cNvSpPr>
          <p:nvPr>
            <p:ph type="body" idx="1"/>
          </p:nvPr>
        </p:nvSpPr>
        <p:spPr>
          <a:xfrm>
            <a:off x="720000" y="1152475"/>
            <a:ext cx="7055100" cy="3324600"/>
          </a:xfrm>
          <a:prstGeom prst="rect">
            <a:avLst/>
          </a:prstGeom>
          <a:no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0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grpSp>
        <p:nvGrpSpPr>
          <p:cNvPr id="77" name="Google Shape;77;p4"/>
          <p:cNvGrpSpPr/>
          <p:nvPr/>
        </p:nvGrpSpPr>
        <p:grpSpPr>
          <a:xfrm>
            <a:off x="8132795" y="4329659"/>
            <a:ext cx="442959" cy="147424"/>
            <a:chOff x="7749438" y="2914107"/>
            <a:chExt cx="268818" cy="89462"/>
          </a:xfrm>
        </p:grpSpPr>
        <p:sp>
          <p:nvSpPr>
            <p:cNvPr id="78" name="Google Shape;78;p4"/>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4"/>
          <p:cNvGrpSpPr/>
          <p:nvPr/>
        </p:nvGrpSpPr>
        <p:grpSpPr>
          <a:xfrm>
            <a:off x="1257790" y="4919746"/>
            <a:ext cx="2148655" cy="84630"/>
            <a:chOff x="1593183" y="4904561"/>
            <a:chExt cx="3994524" cy="157335"/>
          </a:xfrm>
        </p:grpSpPr>
        <p:sp>
          <p:nvSpPr>
            <p:cNvPr id="83" name="Google Shape;83;p4"/>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2_1">
    <p:bg>
      <p:bgPr>
        <a:solidFill>
          <a:schemeClr val="dk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5728748" y="2628993"/>
            <a:ext cx="1371600" cy="43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None/>
              <a:defRPr sz="1600" b="0">
                <a:solidFill>
                  <a:schemeClr val="dk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3" name="Google Shape;93;p5"/>
          <p:cNvSpPr txBox="1">
            <a:spLocks noGrp="1"/>
          </p:cNvSpPr>
          <p:nvPr>
            <p:ph type="subTitle" idx="1"/>
          </p:nvPr>
        </p:nvSpPr>
        <p:spPr>
          <a:xfrm>
            <a:off x="5042950" y="3011400"/>
            <a:ext cx="27432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Condensed Light"/>
              <a:buNone/>
              <a:defRPr/>
            </a:lvl1pPr>
            <a:lvl2pPr lvl="1"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2pPr>
            <a:lvl3pPr lvl="2"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3pPr>
            <a:lvl4pPr lvl="3"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4pPr>
            <a:lvl5pPr lvl="4"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5pPr>
            <a:lvl6pPr lvl="5"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6pPr>
            <a:lvl7pPr lvl="6"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7pPr>
            <a:lvl8pPr lvl="7"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8pPr>
            <a:lvl9pPr lvl="8"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9pPr>
          </a:lstStyle>
          <a:p>
            <a:endParaRPr/>
          </a:p>
        </p:txBody>
      </p:sp>
      <p:sp>
        <p:nvSpPr>
          <p:cNvPr id="94" name="Google Shape;94;p5"/>
          <p:cNvSpPr txBox="1">
            <a:spLocks noGrp="1"/>
          </p:cNvSpPr>
          <p:nvPr>
            <p:ph type="title" idx="2"/>
          </p:nvPr>
        </p:nvSpPr>
        <p:spPr>
          <a:xfrm>
            <a:off x="715088" y="446894"/>
            <a:ext cx="73152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5"/>
          <p:cNvSpPr txBox="1">
            <a:spLocks noGrp="1"/>
          </p:cNvSpPr>
          <p:nvPr>
            <p:ph type="ctrTitle" idx="3"/>
          </p:nvPr>
        </p:nvSpPr>
        <p:spPr>
          <a:xfrm>
            <a:off x="2045693" y="2628993"/>
            <a:ext cx="1371600" cy="43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None/>
              <a:defRPr sz="1600" b="0">
                <a:solidFill>
                  <a:schemeClr val="dk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6" name="Google Shape;96;p5"/>
          <p:cNvSpPr txBox="1">
            <a:spLocks noGrp="1"/>
          </p:cNvSpPr>
          <p:nvPr>
            <p:ph type="subTitle" idx="4"/>
          </p:nvPr>
        </p:nvSpPr>
        <p:spPr>
          <a:xfrm>
            <a:off x="1359900" y="3007474"/>
            <a:ext cx="27432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Condensed Light"/>
              <a:buNone/>
              <a:defRPr/>
            </a:lvl1pPr>
            <a:lvl2pPr lvl="1" algn="ctr" rtl="0">
              <a:lnSpc>
                <a:spcPct val="100000"/>
              </a:lnSpc>
              <a:spcBef>
                <a:spcPts val="1600"/>
              </a:spcBef>
              <a:spcAft>
                <a:spcPts val="0"/>
              </a:spcAft>
              <a:buSzPts val="1200"/>
              <a:buFont typeface="Roboto Condensed Light"/>
              <a:buNone/>
              <a:defRPr sz="1200">
                <a:latin typeface="Roboto Condensed Light"/>
                <a:ea typeface="Roboto Condensed Light"/>
                <a:cs typeface="Roboto Condensed Light"/>
                <a:sym typeface="Roboto Condensed Light"/>
              </a:defRPr>
            </a:lvl2pPr>
            <a:lvl3pPr lvl="2"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3pPr>
            <a:lvl4pPr lvl="3"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4pPr>
            <a:lvl5pPr lvl="4"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5pPr>
            <a:lvl6pPr lvl="5"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6pPr>
            <a:lvl7pPr lvl="6"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7pPr>
            <a:lvl8pPr lvl="7"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8pPr>
            <a:lvl9pPr lvl="8" algn="ctr" rtl="0">
              <a:lnSpc>
                <a:spcPct val="100000"/>
              </a:lnSpc>
              <a:spcBef>
                <a:spcPts val="0"/>
              </a:spcBef>
              <a:spcAft>
                <a:spcPts val="0"/>
              </a:spcAft>
              <a:buSzPts val="1200"/>
              <a:buFont typeface="Roboto Condensed Light"/>
              <a:buNone/>
              <a:defRPr sz="1200">
                <a:latin typeface="Roboto Condensed Light"/>
                <a:ea typeface="Roboto Condensed Light"/>
                <a:cs typeface="Roboto Condensed Light"/>
                <a:sym typeface="Roboto Condensed Light"/>
              </a:defRPr>
            </a:lvl9pPr>
          </a:lstStyle>
          <a:p>
            <a:endParaRPr/>
          </a:p>
        </p:txBody>
      </p:sp>
      <p:sp>
        <p:nvSpPr>
          <p:cNvPr id="97" name="Google Shape;97;p5"/>
          <p:cNvSpPr/>
          <p:nvPr/>
        </p:nvSpPr>
        <p:spPr>
          <a:xfrm rot="868138">
            <a:off x="-3156671" y="2341941"/>
            <a:ext cx="14404712" cy="4305838"/>
          </a:xfrm>
          <a:custGeom>
            <a:avLst/>
            <a:gdLst/>
            <a:ahLst/>
            <a:cxnLst/>
            <a:rect l="l" t="t" r="r" b="b"/>
            <a:pathLst>
              <a:path w="358119" h="118213" extrusionOk="0">
                <a:moveTo>
                  <a:pt x="1248" y="116063"/>
                </a:moveTo>
                <a:cubicBezTo>
                  <a:pt x="-7007" y="108253"/>
                  <a:pt x="27410" y="64882"/>
                  <a:pt x="53826" y="60437"/>
                </a:cubicBezTo>
                <a:cubicBezTo>
                  <a:pt x="80242" y="55992"/>
                  <a:pt x="126978" y="91679"/>
                  <a:pt x="159744" y="89393"/>
                </a:cubicBezTo>
                <a:cubicBezTo>
                  <a:pt x="192510" y="87107"/>
                  <a:pt x="225276" y="59993"/>
                  <a:pt x="250422" y="46721"/>
                </a:cubicBezTo>
                <a:cubicBezTo>
                  <a:pt x="275568" y="33450"/>
                  <a:pt x="296396" y="17511"/>
                  <a:pt x="310620" y="9764"/>
                </a:cubicBezTo>
                <a:cubicBezTo>
                  <a:pt x="324844" y="2017"/>
                  <a:pt x="330178" y="-904"/>
                  <a:pt x="335766" y="239"/>
                </a:cubicBezTo>
                <a:cubicBezTo>
                  <a:pt x="341354" y="1382"/>
                  <a:pt x="342624" y="-1221"/>
                  <a:pt x="344148" y="16622"/>
                </a:cubicBezTo>
                <a:cubicBezTo>
                  <a:pt x="345672" y="34466"/>
                  <a:pt x="374311" y="91362"/>
                  <a:pt x="344910" y="107300"/>
                </a:cubicBezTo>
                <a:cubicBezTo>
                  <a:pt x="315510" y="123239"/>
                  <a:pt x="208004" y="112253"/>
                  <a:pt x="167745" y="112253"/>
                </a:cubicBezTo>
                <a:cubicBezTo>
                  <a:pt x="127486" y="112253"/>
                  <a:pt x="131106" y="106665"/>
                  <a:pt x="103356" y="107300"/>
                </a:cubicBezTo>
                <a:cubicBezTo>
                  <a:pt x="75607" y="107935"/>
                  <a:pt x="9503" y="123874"/>
                  <a:pt x="1248" y="116063"/>
                </a:cubicBezTo>
                <a:close/>
              </a:path>
            </a:pathLst>
          </a:custGeom>
          <a:gradFill>
            <a:gsLst>
              <a:gs pos="0">
                <a:schemeClr val="dk2"/>
              </a:gs>
              <a:gs pos="46000">
                <a:schemeClr val="lt2"/>
              </a:gs>
              <a:gs pos="66000">
                <a:schemeClr val="accent1"/>
              </a:gs>
              <a:gs pos="100000">
                <a:schemeClr val="accent2"/>
              </a:gs>
            </a:gsLst>
            <a:lin ang="5400700" scaled="0"/>
          </a:gradFill>
          <a:ln>
            <a:noFill/>
          </a:ln>
        </p:spPr>
      </p:sp>
      <p:grpSp>
        <p:nvGrpSpPr>
          <p:cNvPr id="98" name="Google Shape;98;p5"/>
          <p:cNvGrpSpPr/>
          <p:nvPr/>
        </p:nvGrpSpPr>
        <p:grpSpPr>
          <a:xfrm>
            <a:off x="4057195" y="4421159"/>
            <a:ext cx="442959" cy="147424"/>
            <a:chOff x="7749438" y="2914107"/>
            <a:chExt cx="268818" cy="89462"/>
          </a:xfrm>
        </p:grpSpPr>
        <p:sp>
          <p:nvSpPr>
            <p:cNvPr id="99" name="Google Shape;99;p5"/>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5"/>
          <p:cNvGrpSpPr/>
          <p:nvPr/>
        </p:nvGrpSpPr>
        <p:grpSpPr>
          <a:xfrm>
            <a:off x="8644563" y="224900"/>
            <a:ext cx="264675" cy="222000"/>
            <a:chOff x="1858425" y="4612725"/>
            <a:chExt cx="264675" cy="222000"/>
          </a:xfrm>
        </p:grpSpPr>
        <p:cxnSp>
          <p:nvCxnSpPr>
            <p:cNvPr id="104" name="Google Shape;104;p5"/>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05" name="Google Shape;105;p5"/>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06" name="Google Shape;106;p5"/>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07" name="Google Shape;107;p5"/>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_1_1">
    <p:bg>
      <p:bgPr>
        <a:solidFill>
          <a:srgbClr val="191919"/>
        </a:solidFill>
        <a:effectLst/>
      </p:bgPr>
    </p:bg>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715100" y="1852650"/>
            <a:ext cx="4099800" cy="63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7"/>
          <p:cNvSpPr txBox="1">
            <a:spLocks noGrp="1"/>
          </p:cNvSpPr>
          <p:nvPr>
            <p:ph type="subTitle" idx="1"/>
          </p:nvPr>
        </p:nvSpPr>
        <p:spPr>
          <a:xfrm>
            <a:off x="715100" y="2551725"/>
            <a:ext cx="40998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23" name="Google Shape;123;p7"/>
          <p:cNvSpPr/>
          <p:nvPr/>
        </p:nvSpPr>
        <p:spPr>
          <a:xfrm rot="-3327390" flipH="1">
            <a:off x="1735445" y="2035593"/>
            <a:ext cx="11729568" cy="8539300"/>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3327401" flipH="1">
            <a:off x="2308964" y="-1452835"/>
            <a:ext cx="14243270" cy="9420029"/>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4407602" flipH="1">
            <a:off x="4364186" y="958635"/>
            <a:ext cx="13573461" cy="928684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7"/>
          <p:cNvGrpSpPr/>
          <p:nvPr/>
        </p:nvGrpSpPr>
        <p:grpSpPr>
          <a:xfrm>
            <a:off x="715101" y="534999"/>
            <a:ext cx="1608509" cy="174242"/>
            <a:chOff x="7696550" y="850149"/>
            <a:chExt cx="1671873" cy="181125"/>
          </a:xfrm>
        </p:grpSpPr>
        <p:sp>
          <p:nvSpPr>
            <p:cNvPr id="127" name="Google Shape;127;p7"/>
            <p:cNvSpPr/>
            <p:nvPr/>
          </p:nvSpPr>
          <p:spPr>
            <a:xfrm>
              <a:off x="7696550"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7811023"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7925280"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8039754" y="850149"/>
              <a:ext cx="60590" cy="51936"/>
            </a:xfrm>
            <a:custGeom>
              <a:avLst/>
              <a:gdLst/>
              <a:ahLst/>
              <a:cxnLst/>
              <a:rect l="l" t="t" r="r" b="b"/>
              <a:pathLst>
                <a:path w="280" h="240" extrusionOk="0">
                  <a:moveTo>
                    <a:pt x="160" y="1"/>
                  </a:moveTo>
                  <a:cubicBezTo>
                    <a:pt x="54" y="1"/>
                    <a:pt x="1" y="129"/>
                    <a:pt x="76" y="204"/>
                  </a:cubicBezTo>
                  <a:cubicBezTo>
                    <a:pt x="101" y="229"/>
                    <a:pt x="131" y="240"/>
                    <a:pt x="160" y="240"/>
                  </a:cubicBezTo>
                  <a:cubicBezTo>
                    <a:pt x="221" y="240"/>
                    <a:pt x="279" y="192"/>
                    <a:pt x="279" y="120"/>
                  </a:cubicBezTo>
                  <a:cubicBezTo>
                    <a:pt x="279" y="55"/>
                    <a:pt x="227"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8154227" y="850149"/>
              <a:ext cx="60374" cy="51936"/>
            </a:xfrm>
            <a:custGeom>
              <a:avLst/>
              <a:gdLst/>
              <a:ahLst/>
              <a:cxnLst/>
              <a:rect l="l" t="t" r="r" b="b"/>
              <a:pathLst>
                <a:path w="279" h="240" extrusionOk="0">
                  <a:moveTo>
                    <a:pt x="159" y="1"/>
                  </a:moveTo>
                  <a:cubicBezTo>
                    <a:pt x="53" y="1"/>
                    <a:pt x="0" y="129"/>
                    <a:pt x="76"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8268484" y="850149"/>
              <a:ext cx="60590" cy="51936"/>
            </a:xfrm>
            <a:custGeom>
              <a:avLst/>
              <a:gdLst/>
              <a:ahLst/>
              <a:cxnLst/>
              <a:rect l="l" t="t" r="r" b="b"/>
              <a:pathLst>
                <a:path w="280" h="240" extrusionOk="0">
                  <a:moveTo>
                    <a:pt x="159" y="1"/>
                  </a:moveTo>
                  <a:cubicBezTo>
                    <a:pt x="53" y="1"/>
                    <a:pt x="1" y="129"/>
                    <a:pt x="76" y="204"/>
                  </a:cubicBezTo>
                  <a:cubicBezTo>
                    <a:pt x="100" y="229"/>
                    <a:pt x="130" y="240"/>
                    <a:pt x="160" y="240"/>
                  </a:cubicBezTo>
                  <a:cubicBezTo>
                    <a:pt x="221"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382741" y="850149"/>
              <a:ext cx="60806" cy="51936"/>
            </a:xfrm>
            <a:custGeom>
              <a:avLst/>
              <a:gdLst/>
              <a:ahLst/>
              <a:cxnLst/>
              <a:rect l="l" t="t" r="r" b="b"/>
              <a:pathLst>
                <a:path w="281" h="240" extrusionOk="0">
                  <a:moveTo>
                    <a:pt x="161" y="1"/>
                  </a:moveTo>
                  <a:cubicBezTo>
                    <a:pt x="55" y="1"/>
                    <a:pt x="1" y="129"/>
                    <a:pt x="76" y="204"/>
                  </a:cubicBezTo>
                  <a:cubicBezTo>
                    <a:pt x="101" y="229"/>
                    <a:pt x="131" y="240"/>
                    <a:pt x="160" y="240"/>
                  </a:cubicBezTo>
                  <a:cubicBezTo>
                    <a:pt x="222" y="240"/>
                    <a:pt x="281" y="192"/>
                    <a:pt x="281" y="120"/>
                  </a:cubicBezTo>
                  <a:cubicBezTo>
                    <a:pt x="281"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8497215" y="850149"/>
              <a:ext cx="60590" cy="51936"/>
            </a:xfrm>
            <a:custGeom>
              <a:avLst/>
              <a:gdLst/>
              <a:ahLst/>
              <a:cxnLst/>
              <a:rect l="l" t="t" r="r" b="b"/>
              <a:pathLst>
                <a:path w="280" h="240" extrusionOk="0">
                  <a:moveTo>
                    <a:pt x="160" y="1"/>
                  </a:moveTo>
                  <a:cubicBezTo>
                    <a:pt x="54" y="1"/>
                    <a:pt x="0" y="129"/>
                    <a:pt x="75"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611472" y="850149"/>
              <a:ext cx="60806" cy="51936"/>
            </a:xfrm>
            <a:custGeom>
              <a:avLst/>
              <a:gdLst/>
              <a:ahLst/>
              <a:cxnLst/>
              <a:rect l="l" t="t" r="r" b="b"/>
              <a:pathLst>
                <a:path w="281" h="240" extrusionOk="0">
                  <a:moveTo>
                    <a:pt x="161" y="1"/>
                  </a:moveTo>
                  <a:cubicBezTo>
                    <a:pt x="54" y="1"/>
                    <a:pt x="0" y="129"/>
                    <a:pt x="76" y="204"/>
                  </a:cubicBezTo>
                  <a:cubicBezTo>
                    <a:pt x="100" y="229"/>
                    <a:pt x="130" y="240"/>
                    <a:pt x="160" y="240"/>
                  </a:cubicBezTo>
                  <a:cubicBezTo>
                    <a:pt x="221" y="240"/>
                    <a:pt x="280" y="192"/>
                    <a:pt x="280" y="120"/>
                  </a:cubicBezTo>
                  <a:cubicBezTo>
                    <a:pt x="280" y="55"/>
                    <a:pt x="226"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725729" y="850149"/>
              <a:ext cx="60806" cy="51936"/>
            </a:xfrm>
            <a:custGeom>
              <a:avLst/>
              <a:gdLst/>
              <a:ahLst/>
              <a:cxnLst/>
              <a:rect l="l" t="t" r="r" b="b"/>
              <a:pathLst>
                <a:path w="281" h="240" extrusionOk="0">
                  <a:moveTo>
                    <a:pt x="161" y="1"/>
                  </a:moveTo>
                  <a:cubicBezTo>
                    <a:pt x="54" y="1"/>
                    <a:pt x="1" y="129"/>
                    <a:pt x="76" y="204"/>
                  </a:cubicBezTo>
                  <a:cubicBezTo>
                    <a:pt x="100" y="229"/>
                    <a:pt x="131" y="240"/>
                    <a:pt x="160" y="240"/>
                  </a:cubicBezTo>
                  <a:cubicBezTo>
                    <a:pt x="222" y="240"/>
                    <a:pt x="280" y="192"/>
                    <a:pt x="280" y="120"/>
                  </a:cubicBezTo>
                  <a:cubicBezTo>
                    <a:pt x="280" y="55"/>
                    <a:pt x="227"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840418" y="850149"/>
              <a:ext cx="60374" cy="51936"/>
            </a:xfrm>
            <a:custGeom>
              <a:avLst/>
              <a:gdLst/>
              <a:ahLst/>
              <a:cxnLst/>
              <a:rect l="l" t="t" r="r" b="b"/>
              <a:pathLst>
                <a:path w="279" h="240" extrusionOk="0">
                  <a:moveTo>
                    <a:pt x="159" y="1"/>
                  </a:moveTo>
                  <a:cubicBezTo>
                    <a:pt x="53" y="1"/>
                    <a:pt x="0" y="129"/>
                    <a:pt x="75" y="204"/>
                  </a:cubicBezTo>
                  <a:cubicBezTo>
                    <a:pt x="100" y="229"/>
                    <a:pt x="130" y="240"/>
                    <a:pt x="159" y="240"/>
                  </a:cubicBezTo>
                  <a:cubicBezTo>
                    <a:pt x="220" y="240"/>
                    <a:pt x="279" y="192"/>
                    <a:pt x="279" y="120"/>
                  </a:cubicBezTo>
                  <a:cubicBezTo>
                    <a:pt x="279" y="55"/>
                    <a:pt x="226"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954459" y="850149"/>
              <a:ext cx="60590" cy="51936"/>
            </a:xfrm>
            <a:custGeom>
              <a:avLst/>
              <a:gdLst/>
              <a:ahLst/>
              <a:cxnLst/>
              <a:rect l="l" t="t" r="r" b="b"/>
              <a:pathLst>
                <a:path w="280" h="240" extrusionOk="0">
                  <a:moveTo>
                    <a:pt x="160" y="1"/>
                  </a:moveTo>
                  <a:cubicBezTo>
                    <a:pt x="54" y="1"/>
                    <a:pt x="0" y="129"/>
                    <a:pt x="76" y="204"/>
                  </a:cubicBezTo>
                  <a:cubicBezTo>
                    <a:pt x="100" y="229"/>
                    <a:pt x="130" y="240"/>
                    <a:pt x="160" y="240"/>
                  </a:cubicBezTo>
                  <a:cubicBezTo>
                    <a:pt x="221" y="240"/>
                    <a:pt x="280" y="192"/>
                    <a:pt x="280" y="120"/>
                  </a:cubicBezTo>
                  <a:cubicBezTo>
                    <a:pt x="280" y="55"/>
                    <a:pt x="226"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049924"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8164181"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8278655" y="979338"/>
              <a:ext cx="60590" cy="51936"/>
            </a:xfrm>
            <a:custGeom>
              <a:avLst/>
              <a:gdLst/>
              <a:ahLst/>
              <a:cxnLst/>
              <a:rect l="l" t="t" r="r" b="b"/>
              <a:pathLst>
                <a:path w="280" h="240" extrusionOk="0">
                  <a:moveTo>
                    <a:pt x="160" y="0"/>
                  </a:moveTo>
                  <a:cubicBezTo>
                    <a:pt x="54"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392912" y="979338"/>
              <a:ext cx="60806" cy="51936"/>
            </a:xfrm>
            <a:custGeom>
              <a:avLst/>
              <a:gdLst/>
              <a:ahLst/>
              <a:cxnLst/>
              <a:rect l="l" t="t" r="r" b="b"/>
              <a:pathLst>
                <a:path w="281" h="240" extrusionOk="0">
                  <a:moveTo>
                    <a:pt x="161" y="0"/>
                  </a:moveTo>
                  <a:cubicBezTo>
                    <a:pt x="54"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507169" y="979338"/>
              <a:ext cx="60806" cy="51936"/>
            </a:xfrm>
            <a:custGeom>
              <a:avLst/>
              <a:gdLst/>
              <a:ahLst/>
              <a:cxnLst/>
              <a:rect l="l" t="t" r="r" b="b"/>
              <a:pathLst>
                <a:path w="281" h="240" extrusionOk="0">
                  <a:moveTo>
                    <a:pt x="161" y="0"/>
                  </a:moveTo>
                  <a:cubicBezTo>
                    <a:pt x="55" y="0"/>
                    <a:pt x="1" y="129"/>
                    <a:pt x="76" y="205"/>
                  </a:cubicBezTo>
                  <a:cubicBezTo>
                    <a:pt x="100" y="229"/>
                    <a:pt x="130" y="240"/>
                    <a:pt x="160"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621642" y="979338"/>
              <a:ext cx="60590" cy="51936"/>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736116" y="979338"/>
              <a:ext cx="60374" cy="51936"/>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850373" y="979338"/>
              <a:ext cx="60590" cy="51936"/>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964846" y="979338"/>
              <a:ext cx="60590" cy="51936"/>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9079103" y="979338"/>
              <a:ext cx="60806" cy="51936"/>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9193360" y="979338"/>
              <a:ext cx="60806" cy="51936"/>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9307617" y="979338"/>
              <a:ext cx="60806" cy="51936"/>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7"/>
          <p:cNvGrpSpPr/>
          <p:nvPr/>
        </p:nvGrpSpPr>
        <p:grpSpPr>
          <a:xfrm>
            <a:off x="450425" y="4608500"/>
            <a:ext cx="264675" cy="222000"/>
            <a:chOff x="1858425" y="4612725"/>
            <a:chExt cx="264675" cy="222000"/>
          </a:xfrm>
        </p:grpSpPr>
        <p:cxnSp>
          <p:nvCxnSpPr>
            <p:cNvPr id="152" name="Google Shape;152;p7"/>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53" name="Google Shape;153;p7"/>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54" name="Google Shape;154;p7"/>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55" name="Google Shape;155;p7"/>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748">
          <p15:clr>
            <a:srgbClr val="FA7B17"/>
          </p15:clr>
        </p15:guide>
        <p15:guide id="2" pos="2206">
          <p15:clr>
            <a:srgbClr val="FA7B17"/>
          </p15:clr>
        </p15:guide>
        <p15:guide id="3" pos="1765">
          <p15:clr>
            <a:srgbClr val="FA7B17"/>
          </p15:clr>
        </p15:guide>
        <p15:guide id="4" orient="horz" pos="1250">
          <p15:clr>
            <a:srgbClr val="FA7B17"/>
          </p15:clr>
        </p15:guide>
        <p15:guide id="5">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191919"/>
        </a:solidFill>
        <a:effectLst/>
      </p:bgPr>
    </p:bg>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3766825" y="2000100"/>
            <a:ext cx="4017000" cy="53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9"/>
          <p:cNvSpPr txBox="1">
            <a:spLocks noGrp="1"/>
          </p:cNvSpPr>
          <p:nvPr>
            <p:ph type="subTitle" idx="1"/>
          </p:nvPr>
        </p:nvSpPr>
        <p:spPr>
          <a:xfrm>
            <a:off x="3643825" y="2630875"/>
            <a:ext cx="4263000" cy="104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9"/>
          <p:cNvSpPr/>
          <p:nvPr/>
        </p:nvSpPr>
        <p:spPr>
          <a:xfrm rot="1001129">
            <a:off x="-1343651" y="1715239"/>
            <a:ext cx="14095371" cy="7623179"/>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9798836" flipH="1">
            <a:off x="-1456282" y="-4057182"/>
            <a:ext cx="13846306" cy="792706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9"/>
          <p:cNvGrpSpPr/>
          <p:nvPr/>
        </p:nvGrpSpPr>
        <p:grpSpPr>
          <a:xfrm>
            <a:off x="6889570" y="4381659"/>
            <a:ext cx="442959" cy="147424"/>
            <a:chOff x="7749438" y="2914107"/>
            <a:chExt cx="268818" cy="89462"/>
          </a:xfrm>
        </p:grpSpPr>
        <p:sp>
          <p:nvSpPr>
            <p:cNvPr id="174" name="Google Shape;174;p9"/>
            <p:cNvSpPr/>
            <p:nvPr/>
          </p:nvSpPr>
          <p:spPr>
            <a:xfrm>
              <a:off x="7749438" y="2958673"/>
              <a:ext cx="89569" cy="110"/>
            </a:xfrm>
            <a:custGeom>
              <a:avLst/>
              <a:gdLst/>
              <a:ahLst/>
              <a:cxnLst/>
              <a:rect l="l" t="t" r="r" b="b"/>
              <a:pathLst>
                <a:path w="818" h="1" fill="none" extrusionOk="0">
                  <a:moveTo>
                    <a:pt x="1"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794223"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928797" y="2958673"/>
              <a:ext cx="89459" cy="110"/>
            </a:xfrm>
            <a:custGeom>
              <a:avLst/>
              <a:gdLst/>
              <a:ahLst/>
              <a:cxnLst/>
              <a:rect l="l" t="t" r="r" b="b"/>
              <a:pathLst>
                <a:path w="817" h="1" fill="none" extrusionOk="0">
                  <a:moveTo>
                    <a:pt x="0" y="1"/>
                  </a:moveTo>
                  <a:lnTo>
                    <a:pt x="817" y="1"/>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7973472" y="2914107"/>
              <a:ext cx="109" cy="89462"/>
            </a:xfrm>
            <a:custGeom>
              <a:avLst/>
              <a:gdLst/>
              <a:ahLst/>
              <a:cxnLst/>
              <a:rect l="l" t="t" r="r" b="b"/>
              <a:pathLst>
                <a:path w="1" h="817" fill="none" extrusionOk="0">
                  <a:moveTo>
                    <a:pt x="1" y="817"/>
                  </a:moveTo>
                  <a:lnTo>
                    <a:pt x="1" y="0"/>
                  </a:lnTo>
                </a:path>
              </a:pathLst>
            </a:custGeom>
            <a:solidFill>
              <a:schemeClr val="dk1"/>
            </a:solidFill>
            <a:ln w="19050" cap="flat" cmpd="sng">
              <a:solidFill>
                <a:schemeClr val="lt1"/>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9"/>
          <p:cNvGrpSpPr/>
          <p:nvPr/>
        </p:nvGrpSpPr>
        <p:grpSpPr>
          <a:xfrm>
            <a:off x="450413" y="1702350"/>
            <a:ext cx="264675" cy="222000"/>
            <a:chOff x="1858425" y="4612725"/>
            <a:chExt cx="264675" cy="222000"/>
          </a:xfrm>
        </p:grpSpPr>
        <p:cxnSp>
          <p:nvCxnSpPr>
            <p:cNvPr id="179" name="Google Shape;179;p9"/>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80" name="Google Shape;180;p9"/>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81" name="Google Shape;181;p9"/>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182" name="Google Shape;182;p9"/>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2_2">
    <p:bg>
      <p:bgPr>
        <a:solidFill>
          <a:srgbClr val="191919"/>
        </a:solidFill>
        <a:effectLst/>
      </p:bgPr>
    </p:bg>
    <p:spTree>
      <p:nvGrpSpPr>
        <p:cNvPr id="1" name="Shape 305"/>
        <p:cNvGrpSpPr/>
        <p:nvPr/>
      </p:nvGrpSpPr>
      <p:grpSpPr>
        <a:xfrm>
          <a:off x="0" y="0"/>
          <a:ext cx="0" cy="0"/>
          <a:chOff x="0" y="0"/>
          <a:chExt cx="0" cy="0"/>
        </a:xfrm>
      </p:grpSpPr>
      <p:sp>
        <p:nvSpPr>
          <p:cNvPr id="306" name="Google Shape;306;p17"/>
          <p:cNvSpPr/>
          <p:nvPr/>
        </p:nvSpPr>
        <p:spPr>
          <a:xfrm rot="1001129">
            <a:off x="-1120601" y="1396587"/>
            <a:ext cx="14095371" cy="7623179"/>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rot="1001164">
            <a:off x="-1323132" y="1930671"/>
            <a:ext cx="13846306" cy="792706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a:spLocks noGrp="1"/>
          </p:cNvSpPr>
          <p:nvPr>
            <p:ph type="title"/>
          </p:nvPr>
        </p:nvSpPr>
        <p:spPr>
          <a:xfrm>
            <a:off x="715100" y="447485"/>
            <a:ext cx="73152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9" name="Google Shape;309;p17"/>
          <p:cNvSpPr txBox="1">
            <a:spLocks noGrp="1"/>
          </p:cNvSpPr>
          <p:nvPr>
            <p:ph type="title" idx="2" hasCustomPrompt="1"/>
          </p:nvPr>
        </p:nvSpPr>
        <p:spPr>
          <a:xfrm>
            <a:off x="2951038" y="1688367"/>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0" name="Google Shape;310;p17"/>
          <p:cNvSpPr txBox="1">
            <a:spLocks noGrp="1"/>
          </p:cNvSpPr>
          <p:nvPr>
            <p:ph type="title" idx="3" hasCustomPrompt="1"/>
          </p:nvPr>
        </p:nvSpPr>
        <p:spPr>
          <a:xfrm>
            <a:off x="1327477" y="1300550"/>
            <a:ext cx="8817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1" name="Google Shape;311;p17"/>
          <p:cNvSpPr txBox="1">
            <a:spLocks noGrp="1"/>
          </p:cNvSpPr>
          <p:nvPr>
            <p:ph type="title" idx="4" hasCustomPrompt="1"/>
          </p:nvPr>
        </p:nvSpPr>
        <p:spPr>
          <a:xfrm>
            <a:off x="6634179" y="2460977"/>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2" name="Google Shape;312;p17"/>
          <p:cNvSpPr txBox="1">
            <a:spLocks noGrp="1"/>
          </p:cNvSpPr>
          <p:nvPr>
            <p:ph type="title" idx="5" hasCustomPrompt="1"/>
          </p:nvPr>
        </p:nvSpPr>
        <p:spPr>
          <a:xfrm>
            <a:off x="4792621" y="2068600"/>
            <a:ext cx="13716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1"/>
                </a:solidFill>
              </a:defRPr>
            </a:lvl1pPr>
            <a:lvl2pPr lvl="1" algn="ctr" rtl="0">
              <a:spcBef>
                <a:spcPts val="0"/>
              </a:spcBef>
              <a:spcAft>
                <a:spcPts val="0"/>
              </a:spcAft>
              <a:buSzPts val="4800"/>
              <a:buNone/>
              <a:defRPr sz="4800" b="1"/>
            </a:lvl2pPr>
            <a:lvl3pPr lvl="2" algn="ctr" rtl="0">
              <a:spcBef>
                <a:spcPts val="0"/>
              </a:spcBef>
              <a:spcAft>
                <a:spcPts val="0"/>
              </a:spcAft>
              <a:buSzPts val="4800"/>
              <a:buNone/>
              <a:defRPr sz="4800" b="1"/>
            </a:lvl3pPr>
            <a:lvl4pPr lvl="3" algn="ctr" rtl="0">
              <a:spcBef>
                <a:spcPts val="0"/>
              </a:spcBef>
              <a:spcAft>
                <a:spcPts val="0"/>
              </a:spcAft>
              <a:buSzPts val="4800"/>
              <a:buNone/>
              <a:defRPr sz="4800" b="1"/>
            </a:lvl4pPr>
            <a:lvl5pPr lvl="4" algn="ctr" rtl="0">
              <a:spcBef>
                <a:spcPts val="0"/>
              </a:spcBef>
              <a:spcAft>
                <a:spcPts val="0"/>
              </a:spcAft>
              <a:buSzPts val="4800"/>
              <a:buNone/>
              <a:defRPr sz="4800" b="1"/>
            </a:lvl5pPr>
            <a:lvl6pPr lvl="5" algn="ctr" rtl="0">
              <a:spcBef>
                <a:spcPts val="0"/>
              </a:spcBef>
              <a:spcAft>
                <a:spcPts val="0"/>
              </a:spcAft>
              <a:buSzPts val="4800"/>
              <a:buNone/>
              <a:defRPr sz="4800" b="1"/>
            </a:lvl6pPr>
            <a:lvl7pPr lvl="6" algn="ctr" rtl="0">
              <a:spcBef>
                <a:spcPts val="0"/>
              </a:spcBef>
              <a:spcAft>
                <a:spcPts val="0"/>
              </a:spcAft>
              <a:buSzPts val="4800"/>
              <a:buNone/>
              <a:defRPr sz="4800" b="1"/>
            </a:lvl7pPr>
            <a:lvl8pPr lvl="7" algn="ctr" rtl="0">
              <a:spcBef>
                <a:spcPts val="0"/>
              </a:spcBef>
              <a:spcAft>
                <a:spcPts val="0"/>
              </a:spcAft>
              <a:buSzPts val="4800"/>
              <a:buNone/>
              <a:defRPr sz="4800" b="1"/>
            </a:lvl8pPr>
            <a:lvl9pPr lvl="8" algn="ctr" rtl="0">
              <a:spcBef>
                <a:spcPts val="0"/>
              </a:spcBef>
              <a:spcAft>
                <a:spcPts val="0"/>
              </a:spcAft>
              <a:buSzPts val="4800"/>
              <a:buNone/>
              <a:defRPr sz="4800" b="1"/>
            </a:lvl9pPr>
          </a:lstStyle>
          <a:p>
            <a:r>
              <a:t>xx%</a:t>
            </a:r>
          </a:p>
        </p:txBody>
      </p:sp>
      <p:sp>
        <p:nvSpPr>
          <p:cNvPr id="313" name="Google Shape;313;p17"/>
          <p:cNvSpPr txBox="1">
            <a:spLocks noGrp="1"/>
          </p:cNvSpPr>
          <p:nvPr>
            <p:ph type="subTitle" idx="1"/>
          </p:nvPr>
        </p:nvSpPr>
        <p:spPr>
          <a:xfrm>
            <a:off x="972455" y="1989050"/>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4" name="Google Shape;314;p17"/>
          <p:cNvSpPr txBox="1">
            <a:spLocks noGrp="1"/>
          </p:cNvSpPr>
          <p:nvPr>
            <p:ph type="subTitle" idx="6"/>
          </p:nvPr>
        </p:nvSpPr>
        <p:spPr>
          <a:xfrm>
            <a:off x="2813938" y="2384362"/>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5" name="Google Shape;315;p17"/>
          <p:cNvSpPr txBox="1">
            <a:spLocks noGrp="1"/>
          </p:cNvSpPr>
          <p:nvPr>
            <p:ph type="subTitle" idx="7"/>
          </p:nvPr>
        </p:nvSpPr>
        <p:spPr>
          <a:xfrm>
            <a:off x="4655521" y="2770212"/>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6" name="Google Shape;316;p17"/>
          <p:cNvSpPr txBox="1">
            <a:spLocks noGrp="1"/>
          </p:cNvSpPr>
          <p:nvPr>
            <p:ph type="subTitle" idx="8"/>
          </p:nvPr>
        </p:nvSpPr>
        <p:spPr>
          <a:xfrm>
            <a:off x="6497079" y="3156475"/>
            <a:ext cx="1645800" cy="45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160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1600"/>
              </a:spcBef>
              <a:spcAft>
                <a:spcPts val="1600"/>
              </a:spcAft>
              <a:buNone/>
              <a:defRPr sz="1600">
                <a:solidFill>
                  <a:schemeClr val="dk2"/>
                </a:solidFill>
                <a:latin typeface="Montserrat Medium"/>
                <a:ea typeface="Montserrat Medium"/>
                <a:cs typeface="Montserrat Medium"/>
                <a:sym typeface="Montserrat Medium"/>
              </a:defRPr>
            </a:lvl9pPr>
          </a:lstStyle>
          <a:p>
            <a:endParaRPr/>
          </a:p>
        </p:txBody>
      </p:sp>
      <p:sp>
        <p:nvSpPr>
          <p:cNvPr id="317" name="Google Shape;317;p17"/>
          <p:cNvSpPr txBox="1">
            <a:spLocks noGrp="1"/>
          </p:cNvSpPr>
          <p:nvPr>
            <p:ph type="subTitle" idx="9"/>
          </p:nvPr>
        </p:nvSpPr>
        <p:spPr>
          <a:xfrm>
            <a:off x="972455" y="2357857"/>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18" name="Google Shape;318;p17"/>
          <p:cNvSpPr txBox="1">
            <a:spLocks noGrp="1"/>
          </p:cNvSpPr>
          <p:nvPr>
            <p:ph type="subTitle" idx="13"/>
          </p:nvPr>
        </p:nvSpPr>
        <p:spPr>
          <a:xfrm>
            <a:off x="2813963" y="2754670"/>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19" name="Google Shape;319;p17"/>
          <p:cNvSpPr txBox="1">
            <a:spLocks noGrp="1"/>
          </p:cNvSpPr>
          <p:nvPr>
            <p:ph type="subTitle" idx="14"/>
          </p:nvPr>
        </p:nvSpPr>
        <p:spPr>
          <a:xfrm>
            <a:off x="4655521" y="3139045"/>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20" name="Google Shape;320;p17"/>
          <p:cNvSpPr txBox="1">
            <a:spLocks noGrp="1"/>
          </p:cNvSpPr>
          <p:nvPr>
            <p:ph type="subTitle" idx="15"/>
          </p:nvPr>
        </p:nvSpPr>
        <p:spPr>
          <a:xfrm>
            <a:off x="6497079" y="3526757"/>
            <a:ext cx="1645800" cy="83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grpSp>
        <p:nvGrpSpPr>
          <p:cNvPr id="321" name="Google Shape;321;p17"/>
          <p:cNvGrpSpPr/>
          <p:nvPr/>
        </p:nvGrpSpPr>
        <p:grpSpPr>
          <a:xfrm rot="5400000">
            <a:off x="7691340" y="1363421"/>
            <a:ext cx="2148655" cy="84630"/>
            <a:chOff x="1593183" y="4904561"/>
            <a:chExt cx="3994524" cy="157335"/>
          </a:xfrm>
        </p:grpSpPr>
        <p:sp>
          <p:nvSpPr>
            <p:cNvPr id="322" name="Google Shape;322;p17"/>
            <p:cNvSpPr/>
            <p:nvPr/>
          </p:nvSpPr>
          <p:spPr>
            <a:xfrm>
              <a:off x="1593183"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137981" y="4904561"/>
              <a:ext cx="183563" cy="157335"/>
            </a:xfrm>
            <a:custGeom>
              <a:avLst/>
              <a:gdLst/>
              <a:ahLst/>
              <a:cxnLst/>
              <a:rect l="l" t="t" r="r" b="b"/>
              <a:pathLst>
                <a:path w="280" h="240" extrusionOk="0">
                  <a:moveTo>
                    <a:pt x="160" y="0"/>
                  </a:moveTo>
                  <a:cubicBezTo>
                    <a:pt x="54" y="0"/>
                    <a:pt x="0" y="129"/>
                    <a:pt x="75" y="205"/>
                  </a:cubicBezTo>
                  <a:cubicBezTo>
                    <a:pt x="100" y="229"/>
                    <a:pt x="129" y="240"/>
                    <a:pt x="159" y="240"/>
                  </a:cubicBezTo>
                  <a:cubicBezTo>
                    <a:pt x="220"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682123" y="4904561"/>
              <a:ext cx="182908" cy="157335"/>
            </a:xfrm>
            <a:custGeom>
              <a:avLst/>
              <a:gdLst/>
              <a:ahLst/>
              <a:cxnLst/>
              <a:rect l="l" t="t" r="r" b="b"/>
              <a:pathLst>
                <a:path w="279" h="240" extrusionOk="0">
                  <a:moveTo>
                    <a:pt x="159" y="0"/>
                  </a:moveTo>
                  <a:cubicBezTo>
                    <a:pt x="53" y="0"/>
                    <a:pt x="1" y="129"/>
                    <a:pt x="76" y="205"/>
                  </a:cubicBezTo>
                  <a:cubicBezTo>
                    <a:pt x="100" y="229"/>
                    <a:pt x="130" y="240"/>
                    <a:pt x="159" y="240"/>
                  </a:cubicBezTo>
                  <a:cubicBezTo>
                    <a:pt x="220" y="240"/>
                    <a:pt x="279" y="192"/>
                    <a:pt x="279" y="120"/>
                  </a:cubicBezTo>
                  <a:cubicBezTo>
                    <a:pt x="279" y="54"/>
                    <a:pt x="22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3225610" y="4904561"/>
              <a:ext cx="183563" cy="157335"/>
            </a:xfrm>
            <a:custGeom>
              <a:avLst/>
              <a:gdLst/>
              <a:ahLst/>
              <a:cxnLst/>
              <a:rect l="l" t="t" r="r" b="b"/>
              <a:pathLst>
                <a:path w="280" h="240" extrusionOk="0">
                  <a:moveTo>
                    <a:pt x="160" y="0"/>
                  </a:moveTo>
                  <a:cubicBezTo>
                    <a:pt x="53" y="0"/>
                    <a:pt x="1" y="129"/>
                    <a:pt x="76" y="205"/>
                  </a:cubicBezTo>
                  <a:cubicBezTo>
                    <a:pt x="100" y="229"/>
                    <a:pt x="130" y="240"/>
                    <a:pt x="159" y="240"/>
                  </a:cubicBezTo>
                  <a:cubicBezTo>
                    <a:pt x="221" y="240"/>
                    <a:pt x="279" y="192"/>
                    <a:pt x="279" y="120"/>
                  </a:cubicBezTo>
                  <a:cubicBezTo>
                    <a:pt x="279" y="54"/>
                    <a:pt x="227"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3769752" y="4904561"/>
              <a:ext cx="183563" cy="157335"/>
            </a:xfrm>
            <a:custGeom>
              <a:avLst/>
              <a:gdLst/>
              <a:ahLst/>
              <a:cxnLst/>
              <a:rect l="l" t="t" r="r" b="b"/>
              <a:pathLst>
                <a:path w="280" h="240" extrusionOk="0">
                  <a:moveTo>
                    <a:pt x="160" y="0"/>
                  </a:moveTo>
                  <a:cubicBezTo>
                    <a:pt x="53" y="0"/>
                    <a:pt x="0" y="129"/>
                    <a:pt x="75" y="205"/>
                  </a:cubicBezTo>
                  <a:cubicBezTo>
                    <a:pt x="100" y="229"/>
                    <a:pt x="130" y="240"/>
                    <a:pt x="159" y="240"/>
                  </a:cubicBezTo>
                  <a:cubicBezTo>
                    <a:pt x="221" y="240"/>
                    <a:pt x="280" y="192"/>
                    <a:pt x="280" y="120"/>
                  </a:cubicBezTo>
                  <a:cubicBezTo>
                    <a:pt x="280" y="54"/>
                    <a:pt x="226"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313894" y="4904561"/>
              <a:ext cx="184219" cy="157335"/>
            </a:xfrm>
            <a:custGeom>
              <a:avLst/>
              <a:gdLst/>
              <a:ahLst/>
              <a:cxnLst/>
              <a:rect l="l" t="t" r="r" b="b"/>
              <a:pathLst>
                <a:path w="281" h="240" extrusionOk="0">
                  <a:moveTo>
                    <a:pt x="161" y="0"/>
                  </a:moveTo>
                  <a:cubicBezTo>
                    <a:pt x="53" y="0"/>
                    <a:pt x="0" y="129"/>
                    <a:pt x="76" y="205"/>
                  </a:cubicBezTo>
                  <a:cubicBezTo>
                    <a:pt x="100" y="229"/>
                    <a:pt x="130" y="240"/>
                    <a:pt x="159" y="240"/>
                  </a:cubicBezTo>
                  <a:cubicBezTo>
                    <a:pt x="221" y="240"/>
                    <a:pt x="280" y="192"/>
                    <a:pt x="280" y="120"/>
                  </a:cubicBezTo>
                  <a:cubicBezTo>
                    <a:pt x="280" y="54"/>
                    <a:pt x="226"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858691" y="4904561"/>
              <a:ext cx="184219" cy="157335"/>
            </a:xfrm>
            <a:custGeom>
              <a:avLst/>
              <a:gdLst/>
              <a:ahLst/>
              <a:cxnLst/>
              <a:rect l="l" t="t" r="r" b="b"/>
              <a:pathLst>
                <a:path w="281" h="240" extrusionOk="0">
                  <a:moveTo>
                    <a:pt x="161" y="0"/>
                  </a:moveTo>
                  <a:cubicBezTo>
                    <a:pt x="54" y="0"/>
                    <a:pt x="1" y="129"/>
                    <a:pt x="76" y="205"/>
                  </a:cubicBezTo>
                  <a:cubicBezTo>
                    <a:pt x="100" y="229"/>
                    <a:pt x="130" y="240"/>
                    <a:pt x="159" y="240"/>
                  </a:cubicBezTo>
                  <a:cubicBezTo>
                    <a:pt x="221" y="240"/>
                    <a:pt x="280" y="192"/>
                    <a:pt x="280" y="120"/>
                  </a:cubicBezTo>
                  <a:cubicBezTo>
                    <a:pt x="280"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5403489" y="4904561"/>
              <a:ext cx="184219" cy="157335"/>
            </a:xfrm>
            <a:custGeom>
              <a:avLst/>
              <a:gdLst/>
              <a:ahLst/>
              <a:cxnLst/>
              <a:rect l="l" t="t" r="r" b="b"/>
              <a:pathLst>
                <a:path w="281" h="240" extrusionOk="0">
                  <a:moveTo>
                    <a:pt x="161" y="0"/>
                  </a:moveTo>
                  <a:cubicBezTo>
                    <a:pt x="55" y="0"/>
                    <a:pt x="1" y="129"/>
                    <a:pt x="76" y="205"/>
                  </a:cubicBezTo>
                  <a:cubicBezTo>
                    <a:pt x="101" y="229"/>
                    <a:pt x="130" y="240"/>
                    <a:pt x="160" y="240"/>
                  </a:cubicBezTo>
                  <a:cubicBezTo>
                    <a:pt x="221" y="240"/>
                    <a:pt x="281" y="192"/>
                    <a:pt x="281" y="120"/>
                  </a:cubicBezTo>
                  <a:cubicBezTo>
                    <a:pt x="281" y="54"/>
                    <a:pt x="227"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7"/>
          <p:cNvGrpSpPr/>
          <p:nvPr/>
        </p:nvGrpSpPr>
        <p:grpSpPr>
          <a:xfrm>
            <a:off x="450425" y="3363975"/>
            <a:ext cx="264675" cy="222000"/>
            <a:chOff x="1858425" y="4612725"/>
            <a:chExt cx="264675" cy="222000"/>
          </a:xfrm>
        </p:grpSpPr>
        <p:cxnSp>
          <p:nvCxnSpPr>
            <p:cNvPr id="331" name="Google Shape;331;p17"/>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2" name="Google Shape;332;p17"/>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3" name="Google Shape;333;p17"/>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334" name="Google Shape;334;p17"/>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ONLY_2_1_1">
    <p:bg>
      <p:bgPr>
        <a:solidFill>
          <a:srgbClr val="191919"/>
        </a:solidFill>
        <a:effectLst/>
      </p:bgPr>
    </p:bg>
    <p:spTree>
      <p:nvGrpSpPr>
        <p:cNvPr id="1" name="Shape 484"/>
        <p:cNvGrpSpPr/>
        <p:nvPr/>
      </p:nvGrpSpPr>
      <p:grpSpPr>
        <a:xfrm>
          <a:off x="0" y="0"/>
          <a:ext cx="0" cy="0"/>
          <a:chOff x="0" y="0"/>
          <a:chExt cx="0" cy="0"/>
        </a:xfrm>
      </p:grpSpPr>
      <p:sp>
        <p:nvSpPr>
          <p:cNvPr id="485" name="Google Shape;485;p28"/>
          <p:cNvSpPr txBox="1">
            <a:spLocks noGrp="1"/>
          </p:cNvSpPr>
          <p:nvPr>
            <p:ph type="title"/>
          </p:nvPr>
        </p:nvSpPr>
        <p:spPr>
          <a:xfrm>
            <a:off x="715100" y="448650"/>
            <a:ext cx="6545100" cy="723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124D"/>
              </a:buClr>
              <a:buSzPts val="3500"/>
              <a:buNone/>
              <a:defRPr sz="3000"/>
            </a:lvl1pPr>
            <a:lvl2pPr lvl="1" rtl="0">
              <a:spcBef>
                <a:spcPts val="0"/>
              </a:spcBef>
              <a:spcAft>
                <a:spcPts val="0"/>
              </a:spcAft>
              <a:buClr>
                <a:srgbClr val="20124D"/>
              </a:buClr>
              <a:buSzPts val="3500"/>
              <a:buNone/>
              <a:defRPr>
                <a:solidFill>
                  <a:srgbClr val="20124D"/>
                </a:solidFill>
              </a:defRPr>
            </a:lvl2pPr>
            <a:lvl3pPr lvl="2" rtl="0">
              <a:spcBef>
                <a:spcPts val="0"/>
              </a:spcBef>
              <a:spcAft>
                <a:spcPts val="0"/>
              </a:spcAft>
              <a:buClr>
                <a:srgbClr val="20124D"/>
              </a:buClr>
              <a:buSzPts val="3500"/>
              <a:buNone/>
              <a:defRPr>
                <a:solidFill>
                  <a:srgbClr val="20124D"/>
                </a:solidFill>
              </a:defRPr>
            </a:lvl3pPr>
            <a:lvl4pPr lvl="3" rtl="0">
              <a:spcBef>
                <a:spcPts val="0"/>
              </a:spcBef>
              <a:spcAft>
                <a:spcPts val="0"/>
              </a:spcAft>
              <a:buClr>
                <a:srgbClr val="20124D"/>
              </a:buClr>
              <a:buSzPts val="3500"/>
              <a:buNone/>
              <a:defRPr>
                <a:solidFill>
                  <a:srgbClr val="20124D"/>
                </a:solidFill>
              </a:defRPr>
            </a:lvl4pPr>
            <a:lvl5pPr lvl="4" rtl="0">
              <a:spcBef>
                <a:spcPts val="0"/>
              </a:spcBef>
              <a:spcAft>
                <a:spcPts val="0"/>
              </a:spcAft>
              <a:buClr>
                <a:srgbClr val="20124D"/>
              </a:buClr>
              <a:buSzPts val="3500"/>
              <a:buNone/>
              <a:defRPr>
                <a:solidFill>
                  <a:srgbClr val="20124D"/>
                </a:solidFill>
              </a:defRPr>
            </a:lvl5pPr>
            <a:lvl6pPr lvl="5" rtl="0">
              <a:spcBef>
                <a:spcPts val="0"/>
              </a:spcBef>
              <a:spcAft>
                <a:spcPts val="0"/>
              </a:spcAft>
              <a:buClr>
                <a:srgbClr val="20124D"/>
              </a:buClr>
              <a:buSzPts val="3500"/>
              <a:buNone/>
              <a:defRPr>
                <a:solidFill>
                  <a:srgbClr val="20124D"/>
                </a:solidFill>
              </a:defRPr>
            </a:lvl6pPr>
            <a:lvl7pPr lvl="6" rtl="0">
              <a:spcBef>
                <a:spcPts val="0"/>
              </a:spcBef>
              <a:spcAft>
                <a:spcPts val="0"/>
              </a:spcAft>
              <a:buClr>
                <a:srgbClr val="20124D"/>
              </a:buClr>
              <a:buSzPts val="3500"/>
              <a:buNone/>
              <a:defRPr>
                <a:solidFill>
                  <a:srgbClr val="20124D"/>
                </a:solidFill>
              </a:defRPr>
            </a:lvl7pPr>
            <a:lvl8pPr lvl="7" rtl="0">
              <a:spcBef>
                <a:spcPts val="0"/>
              </a:spcBef>
              <a:spcAft>
                <a:spcPts val="0"/>
              </a:spcAft>
              <a:buClr>
                <a:srgbClr val="20124D"/>
              </a:buClr>
              <a:buSzPts val="3500"/>
              <a:buNone/>
              <a:defRPr>
                <a:solidFill>
                  <a:srgbClr val="20124D"/>
                </a:solidFill>
              </a:defRPr>
            </a:lvl8pPr>
            <a:lvl9pPr lvl="8" rtl="0">
              <a:spcBef>
                <a:spcPts val="0"/>
              </a:spcBef>
              <a:spcAft>
                <a:spcPts val="0"/>
              </a:spcAft>
              <a:buClr>
                <a:srgbClr val="20124D"/>
              </a:buClr>
              <a:buSzPts val="3500"/>
              <a:buNone/>
              <a:defRPr>
                <a:solidFill>
                  <a:srgbClr val="20124D"/>
                </a:solidFill>
              </a:defRPr>
            </a:lvl9pPr>
          </a:lstStyle>
          <a:p>
            <a:endParaRPr/>
          </a:p>
        </p:txBody>
      </p:sp>
      <p:sp>
        <p:nvSpPr>
          <p:cNvPr id="486" name="Google Shape;486;p28"/>
          <p:cNvSpPr txBox="1">
            <a:spLocks noGrp="1"/>
          </p:cNvSpPr>
          <p:nvPr>
            <p:ph type="subTitle" idx="1"/>
          </p:nvPr>
        </p:nvSpPr>
        <p:spPr>
          <a:xfrm>
            <a:off x="976446" y="3010650"/>
            <a:ext cx="2346600" cy="4617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9pPr>
          </a:lstStyle>
          <a:p>
            <a:endParaRPr/>
          </a:p>
        </p:txBody>
      </p:sp>
      <p:sp>
        <p:nvSpPr>
          <p:cNvPr id="487" name="Google Shape;487;p28"/>
          <p:cNvSpPr txBox="1">
            <a:spLocks noGrp="1"/>
          </p:cNvSpPr>
          <p:nvPr>
            <p:ph type="subTitle" idx="2"/>
          </p:nvPr>
        </p:nvSpPr>
        <p:spPr>
          <a:xfrm>
            <a:off x="3403000" y="3010650"/>
            <a:ext cx="2346600" cy="4617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9pPr>
          </a:lstStyle>
          <a:p>
            <a:endParaRPr/>
          </a:p>
        </p:txBody>
      </p:sp>
      <p:sp>
        <p:nvSpPr>
          <p:cNvPr id="488" name="Google Shape;488;p28"/>
          <p:cNvSpPr txBox="1">
            <a:spLocks noGrp="1"/>
          </p:cNvSpPr>
          <p:nvPr>
            <p:ph type="subTitle" idx="3"/>
          </p:nvPr>
        </p:nvSpPr>
        <p:spPr>
          <a:xfrm>
            <a:off x="5880249" y="3010650"/>
            <a:ext cx="2346600" cy="4617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1pPr>
            <a:lvl2pPr lvl="1"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2pPr>
            <a:lvl3pPr lvl="2"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3pPr>
            <a:lvl4pPr lvl="3"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4pPr>
            <a:lvl5pPr lvl="4"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5pPr>
            <a:lvl6pPr lvl="5"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6pPr>
            <a:lvl7pPr lvl="6"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7pPr>
            <a:lvl8pPr lvl="7"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8pPr>
            <a:lvl9pPr lvl="8" algn="ctr" rtl="0">
              <a:lnSpc>
                <a:spcPct val="100000"/>
              </a:lnSpc>
              <a:spcBef>
                <a:spcPts val="0"/>
              </a:spcBef>
              <a:spcAft>
                <a:spcPts val="0"/>
              </a:spcAft>
              <a:buNone/>
              <a:defRPr sz="1600">
                <a:solidFill>
                  <a:schemeClr val="dk2"/>
                </a:solidFill>
                <a:latin typeface="Montserrat Medium"/>
                <a:ea typeface="Montserrat Medium"/>
                <a:cs typeface="Montserrat Medium"/>
                <a:sym typeface="Montserrat Medium"/>
              </a:defRPr>
            </a:lvl9pPr>
          </a:lstStyle>
          <a:p>
            <a:endParaRPr/>
          </a:p>
        </p:txBody>
      </p:sp>
      <p:sp>
        <p:nvSpPr>
          <p:cNvPr id="489" name="Google Shape;489;p28"/>
          <p:cNvSpPr txBox="1">
            <a:spLocks noGrp="1"/>
          </p:cNvSpPr>
          <p:nvPr>
            <p:ph type="subTitle" idx="4"/>
          </p:nvPr>
        </p:nvSpPr>
        <p:spPr>
          <a:xfrm>
            <a:off x="976446" y="3384149"/>
            <a:ext cx="2346600" cy="615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90" name="Google Shape;490;p28"/>
          <p:cNvSpPr txBox="1">
            <a:spLocks noGrp="1"/>
          </p:cNvSpPr>
          <p:nvPr>
            <p:ph type="subTitle" idx="5"/>
          </p:nvPr>
        </p:nvSpPr>
        <p:spPr>
          <a:xfrm>
            <a:off x="3403004" y="3384149"/>
            <a:ext cx="2346600" cy="615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91" name="Google Shape;491;p28"/>
          <p:cNvSpPr txBox="1">
            <a:spLocks noGrp="1"/>
          </p:cNvSpPr>
          <p:nvPr>
            <p:ph type="subTitle" idx="6"/>
          </p:nvPr>
        </p:nvSpPr>
        <p:spPr>
          <a:xfrm>
            <a:off x="5880249" y="3384149"/>
            <a:ext cx="2346600" cy="615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92" name="Google Shape;492;p28"/>
          <p:cNvSpPr/>
          <p:nvPr/>
        </p:nvSpPr>
        <p:spPr>
          <a:xfrm>
            <a:off x="154176" y="2007275"/>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35349" y="2365300"/>
            <a:ext cx="10744262" cy="7995536"/>
          </a:xfrm>
          <a:custGeom>
            <a:avLst/>
            <a:gdLst/>
            <a:ahLst/>
            <a:cxnLst/>
            <a:rect l="l" t="t" r="r" b="b"/>
            <a:pathLst>
              <a:path w="88283" h="71419" extrusionOk="0">
                <a:moveTo>
                  <a:pt x="80361" y="0"/>
                </a:moveTo>
                <a:cubicBezTo>
                  <a:pt x="80361" y="0"/>
                  <a:pt x="73613" y="3971"/>
                  <a:pt x="69437" y="18311"/>
                </a:cubicBezTo>
                <a:cubicBezTo>
                  <a:pt x="66981" y="26731"/>
                  <a:pt x="62660" y="29375"/>
                  <a:pt x="57409" y="29375"/>
                </a:cubicBezTo>
                <a:cubicBezTo>
                  <a:pt x="53731" y="29375"/>
                  <a:pt x="49596" y="28078"/>
                  <a:pt x="45324" y="26561"/>
                </a:cubicBezTo>
                <a:cubicBezTo>
                  <a:pt x="40019" y="24666"/>
                  <a:pt x="32855" y="20320"/>
                  <a:pt x="24780" y="20320"/>
                </a:cubicBezTo>
                <a:cubicBezTo>
                  <a:pt x="17075" y="20320"/>
                  <a:pt x="8540" y="24278"/>
                  <a:pt x="0" y="38103"/>
                </a:cubicBezTo>
                <a:cubicBezTo>
                  <a:pt x="0" y="38103"/>
                  <a:pt x="2428" y="61660"/>
                  <a:pt x="1975" y="63203"/>
                </a:cubicBezTo>
                <a:cubicBezTo>
                  <a:pt x="1510" y="64719"/>
                  <a:pt x="7798" y="71418"/>
                  <a:pt x="10652" y="71418"/>
                </a:cubicBezTo>
                <a:cubicBezTo>
                  <a:pt x="10703" y="71418"/>
                  <a:pt x="10753" y="71416"/>
                  <a:pt x="10801" y="71412"/>
                </a:cubicBezTo>
                <a:cubicBezTo>
                  <a:pt x="13599" y="71144"/>
                  <a:pt x="39193" y="55364"/>
                  <a:pt x="44110" y="53554"/>
                </a:cubicBezTo>
                <a:cubicBezTo>
                  <a:pt x="49048" y="51743"/>
                  <a:pt x="79662" y="35366"/>
                  <a:pt x="79662" y="35366"/>
                </a:cubicBezTo>
                <a:lnTo>
                  <a:pt x="88282" y="2572"/>
                </a:lnTo>
                <a:lnTo>
                  <a:pt x="80361" y="0"/>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8"/>
          <p:cNvGrpSpPr/>
          <p:nvPr/>
        </p:nvGrpSpPr>
        <p:grpSpPr>
          <a:xfrm rot="2700000">
            <a:off x="7726729" y="89619"/>
            <a:ext cx="1300150" cy="1298472"/>
            <a:chOff x="344100" y="1296850"/>
            <a:chExt cx="642225" cy="641396"/>
          </a:xfrm>
        </p:grpSpPr>
        <p:sp>
          <p:nvSpPr>
            <p:cNvPr id="495" name="Google Shape;495;p28"/>
            <p:cNvSpPr/>
            <p:nvPr/>
          </p:nvSpPr>
          <p:spPr>
            <a:xfrm>
              <a:off x="639236" y="1296850"/>
              <a:ext cx="21002" cy="20035"/>
            </a:xfrm>
            <a:custGeom>
              <a:avLst/>
              <a:gdLst/>
              <a:ahLst/>
              <a:cxnLst/>
              <a:rect l="l" t="t" r="r" b="b"/>
              <a:pathLst>
                <a:path w="152" h="145" extrusionOk="0">
                  <a:moveTo>
                    <a:pt x="73" y="1"/>
                  </a:moveTo>
                  <a:cubicBezTo>
                    <a:pt x="36" y="1"/>
                    <a:pt x="0" y="30"/>
                    <a:pt x="0" y="73"/>
                  </a:cubicBezTo>
                  <a:cubicBezTo>
                    <a:pt x="0" y="116"/>
                    <a:pt x="36" y="145"/>
                    <a:pt x="73" y="145"/>
                  </a:cubicBezTo>
                  <a:cubicBezTo>
                    <a:pt x="91" y="145"/>
                    <a:pt x="109" y="138"/>
                    <a:pt x="123" y="124"/>
                  </a:cubicBezTo>
                  <a:cubicBezTo>
                    <a:pt x="152" y="96"/>
                    <a:pt x="152" y="50"/>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704453" y="1362067"/>
              <a:ext cx="21140" cy="20173"/>
            </a:xfrm>
            <a:custGeom>
              <a:avLst/>
              <a:gdLst/>
              <a:ahLst/>
              <a:cxnLst/>
              <a:rect l="l" t="t" r="r" b="b"/>
              <a:pathLst>
                <a:path w="153" h="146" extrusionOk="0">
                  <a:moveTo>
                    <a:pt x="73" y="1"/>
                  </a:moveTo>
                  <a:cubicBezTo>
                    <a:pt x="36" y="1"/>
                    <a:pt x="0" y="30"/>
                    <a:pt x="0" y="72"/>
                  </a:cubicBezTo>
                  <a:cubicBezTo>
                    <a:pt x="0" y="116"/>
                    <a:pt x="36" y="145"/>
                    <a:pt x="73" y="145"/>
                  </a:cubicBezTo>
                  <a:cubicBezTo>
                    <a:pt x="91" y="145"/>
                    <a:pt x="109" y="138"/>
                    <a:pt x="123" y="124"/>
                  </a:cubicBezTo>
                  <a:cubicBezTo>
                    <a:pt x="152" y="96"/>
                    <a:pt x="152" y="50"/>
                    <a:pt x="123" y="22"/>
                  </a:cubicBezTo>
                  <a:cubicBezTo>
                    <a:pt x="109" y="8"/>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769671" y="1427285"/>
              <a:ext cx="21140" cy="20173"/>
            </a:xfrm>
            <a:custGeom>
              <a:avLst/>
              <a:gdLst/>
              <a:ahLst/>
              <a:cxnLst/>
              <a:rect l="l" t="t" r="r" b="b"/>
              <a:pathLst>
                <a:path w="153" h="146" extrusionOk="0">
                  <a:moveTo>
                    <a:pt x="72" y="0"/>
                  </a:moveTo>
                  <a:cubicBezTo>
                    <a:pt x="36" y="0"/>
                    <a:pt x="0" y="29"/>
                    <a:pt x="0" y="73"/>
                  </a:cubicBezTo>
                  <a:cubicBezTo>
                    <a:pt x="0" y="116"/>
                    <a:pt x="36" y="145"/>
                    <a:pt x="73" y="145"/>
                  </a:cubicBezTo>
                  <a:cubicBezTo>
                    <a:pt x="91" y="145"/>
                    <a:pt x="109" y="139"/>
                    <a:pt x="124" y="124"/>
                  </a:cubicBezTo>
                  <a:cubicBezTo>
                    <a:pt x="152" y="95"/>
                    <a:pt x="152" y="50"/>
                    <a:pt x="124" y="22"/>
                  </a:cubicBezTo>
                  <a:cubicBezTo>
                    <a:pt x="109" y="7"/>
                    <a:pt x="90"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834888" y="1492502"/>
              <a:ext cx="21140" cy="20173"/>
            </a:xfrm>
            <a:custGeom>
              <a:avLst/>
              <a:gdLst/>
              <a:ahLst/>
              <a:cxnLst/>
              <a:rect l="l" t="t" r="r" b="b"/>
              <a:pathLst>
                <a:path w="153" h="146" extrusionOk="0">
                  <a:moveTo>
                    <a:pt x="73" y="0"/>
                  </a:moveTo>
                  <a:cubicBezTo>
                    <a:pt x="36" y="0"/>
                    <a:pt x="1" y="29"/>
                    <a:pt x="1" y="73"/>
                  </a:cubicBezTo>
                  <a:cubicBezTo>
                    <a:pt x="1" y="116"/>
                    <a:pt x="36" y="145"/>
                    <a:pt x="73" y="145"/>
                  </a:cubicBezTo>
                  <a:cubicBezTo>
                    <a:pt x="91" y="145"/>
                    <a:pt x="109" y="139"/>
                    <a:pt x="124" y="124"/>
                  </a:cubicBezTo>
                  <a:cubicBezTo>
                    <a:pt x="152" y="95"/>
                    <a:pt x="152" y="50"/>
                    <a:pt x="124" y="22"/>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900105" y="1557719"/>
              <a:ext cx="21002" cy="20173"/>
            </a:xfrm>
            <a:custGeom>
              <a:avLst/>
              <a:gdLst/>
              <a:ahLst/>
              <a:cxnLst/>
              <a:rect l="l" t="t" r="r" b="b"/>
              <a:pathLst>
                <a:path w="152" h="146" extrusionOk="0">
                  <a:moveTo>
                    <a:pt x="73" y="0"/>
                  </a:moveTo>
                  <a:cubicBezTo>
                    <a:pt x="36" y="0"/>
                    <a:pt x="1" y="29"/>
                    <a:pt x="1" y="73"/>
                  </a:cubicBezTo>
                  <a:cubicBezTo>
                    <a:pt x="1" y="116"/>
                    <a:pt x="36" y="145"/>
                    <a:pt x="73" y="145"/>
                  </a:cubicBezTo>
                  <a:cubicBezTo>
                    <a:pt x="91" y="145"/>
                    <a:pt x="109" y="139"/>
                    <a:pt x="124" y="124"/>
                  </a:cubicBezTo>
                  <a:cubicBezTo>
                    <a:pt x="151" y="95"/>
                    <a:pt x="151" y="50"/>
                    <a:pt x="124" y="21"/>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965323" y="1622937"/>
              <a:ext cx="21002" cy="20173"/>
            </a:xfrm>
            <a:custGeom>
              <a:avLst/>
              <a:gdLst/>
              <a:ahLst/>
              <a:cxnLst/>
              <a:rect l="l" t="t" r="r" b="b"/>
              <a:pathLst>
                <a:path w="152" h="146" extrusionOk="0">
                  <a:moveTo>
                    <a:pt x="74" y="0"/>
                  </a:moveTo>
                  <a:cubicBezTo>
                    <a:pt x="36" y="0"/>
                    <a:pt x="1" y="29"/>
                    <a:pt x="1" y="73"/>
                  </a:cubicBezTo>
                  <a:cubicBezTo>
                    <a:pt x="1" y="117"/>
                    <a:pt x="36" y="146"/>
                    <a:pt x="74" y="146"/>
                  </a:cubicBezTo>
                  <a:cubicBezTo>
                    <a:pt x="91" y="146"/>
                    <a:pt x="109" y="139"/>
                    <a:pt x="124" y="124"/>
                  </a:cubicBezTo>
                  <a:cubicBezTo>
                    <a:pt x="151" y="96"/>
                    <a:pt x="151" y="50"/>
                    <a:pt x="124" y="21"/>
                  </a:cubicBezTo>
                  <a:cubicBezTo>
                    <a:pt x="109" y="7"/>
                    <a:pt x="91"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580237" y="1355850"/>
              <a:ext cx="21140" cy="20173"/>
            </a:xfrm>
            <a:custGeom>
              <a:avLst/>
              <a:gdLst/>
              <a:ahLst/>
              <a:cxnLst/>
              <a:rect l="l" t="t" r="r" b="b"/>
              <a:pathLst>
                <a:path w="153" h="146" extrusionOk="0">
                  <a:moveTo>
                    <a:pt x="73" y="1"/>
                  </a:moveTo>
                  <a:cubicBezTo>
                    <a:pt x="36" y="1"/>
                    <a:pt x="1" y="29"/>
                    <a:pt x="1" y="73"/>
                  </a:cubicBezTo>
                  <a:cubicBezTo>
                    <a:pt x="1" y="117"/>
                    <a:pt x="36" y="146"/>
                    <a:pt x="73" y="146"/>
                  </a:cubicBezTo>
                  <a:cubicBezTo>
                    <a:pt x="91" y="146"/>
                    <a:pt x="109" y="139"/>
                    <a:pt x="124" y="125"/>
                  </a:cubicBezTo>
                  <a:cubicBezTo>
                    <a:pt x="152" y="96"/>
                    <a:pt x="152" y="50"/>
                    <a:pt x="124"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645454" y="1421067"/>
              <a:ext cx="20173" cy="20173"/>
            </a:xfrm>
            <a:custGeom>
              <a:avLst/>
              <a:gdLst/>
              <a:ahLst/>
              <a:cxnLst/>
              <a:rect l="l" t="t" r="r" b="b"/>
              <a:pathLst>
                <a:path w="146" h="146" extrusionOk="0">
                  <a:moveTo>
                    <a:pt x="72" y="0"/>
                  </a:moveTo>
                  <a:cubicBezTo>
                    <a:pt x="33" y="0"/>
                    <a:pt x="1" y="33"/>
                    <a:pt x="1" y="73"/>
                  </a:cubicBezTo>
                  <a:cubicBezTo>
                    <a:pt x="1" y="113"/>
                    <a:pt x="33" y="145"/>
                    <a:pt x="72" y="145"/>
                  </a:cubicBezTo>
                  <a:cubicBezTo>
                    <a:pt x="112" y="145"/>
                    <a:pt x="145" y="113"/>
                    <a:pt x="145" y="73"/>
                  </a:cubicBezTo>
                  <a:cubicBezTo>
                    <a:pt x="145" y="33"/>
                    <a:pt x="112"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710533" y="1486284"/>
              <a:ext cx="21140" cy="20311"/>
            </a:xfrm>
            <a:custGeom>
              <a:avLst/>
              <a:gdLst/>
              <a:ahLst/>
              <a:cxnLst/>
              <a:rect l="l" t="t" r="r" b="b"/>
              <a:pathLst>
                <a:path w="153" h="147" extrusionOk="0">
                  <a:moveTo>
                    <a:pt x="73" y="1"/>
                  </a:moveTo>
                  <a:cubicBezTo>
                    <a:pt x="36" y="1"/>
                    <a:pt x="1" y="30"/>
                    <a:pt x="1" y="73"/>
                  </a:cubicBezTo>
                  <a:cubicBezTo>
                    <a:pt x="1" y="117"/>
                    <a:pt x="36" y="146"/>
                    <a:pt x="73" y="146"/>
                  </a:cubicBezTo>
                  <a:cubicBezTo>
                    <a:pt x="91" y="146"/>
                    <a:pt x="109" y="139"/>
                    <a:pt x="124" y="125"/>
                  </a:cubicBezTo>
                  <a:cubicBezTo>
                    <a:pt x="152" y="96"/>
                    <a:pt x="152" y="51"/>
                    <a:pt x="124"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775750" y="1551502"/>
              <a:ext cx="20173" cy="20173"/>
            </a:xfrm>
            <a:custGeom>
              <a:avLst/>
              <a:gdLst/>
              <a:ahLst/>
              <a:cxnLst/>
              <a:rect l="l" t="t" r="r" b="b"/>
              <a:pathLst>
                <a:path w="146" h="146" extrusionOk="0">
                  <a:moveTo>
                    <a:pt x="74" y="1"/>
                  </a:moveTo>
                  <a:cubicBezTo>
                    <a:pt x="33" y="1"/>
                    <a:pt x="1" y="33"/>
                    <a:pt x="1" y="74"/>
                  </a:cubicBezTo>
                  <a:cubicBezTo>
                    <a:pt x="1" y="113"/>
                    <a:pt x="33" y="145"/>
                    <a:pt x="74" y="145"/>
                  </a:cubicBezTo>
                  <a:cubicBezTo>
                    <a:pt x="113" y="145"/>
                    <a:pt x="145" y="113"/>
                    <a:pt x="145" y="74"/>
                  </a:cubicBezTo>
                  <a:cubicBezTo>
                    <a:pt x="145" y="33"/>
                    <a:pt x="113"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840968" y="1616857"/>
              <a:ext cx="21140" cy="20035"/>
            </a:xfrm>
            <a:custGeom>
              <a:avLst/>
              <a:gdLst/>
              <a:ahLst/>
              <a:cxnLst/>
              <a:rect l="l" t="t" r="r" b="b"/>
              <a:pathLst>
                <a:path w="153" h="145" extrusionOk="0">
                  <a:moveTo>
                    <a:pt x="74" y="0"/>
                  </a:moveTo>
                  <a:cubicBezTo>
                    <a:pt x="36" y="0"/>
                    <a:pt x="1" y="29"/>
                    <a:pt x="1" y="73"/>
                  </a:cubicBezTo>
                  <a:cubicBezTo>
                    <a:pt x="1" y="116"/>
                    <a:pt x="36" y="144"/>
                    <a:pt x="74" y="144"/>
                  </a:cubicBezTo>
                  <a:cubicBezTo>
                    <a:pt x="92" y="144"/>
                    <a:pt x="110" y="138"/>
                    <a:pt x="125" y="123"/>
                  </a:cubicBezTo>
                  <a:cubicBezTo>
                    <a:pt x="153" y="95"/>
                    <a:pt x="153" y="49"/>
                    <a:pt x="125" y="21"/>
                  </a:cubicBezTo>
                  <a:cubicBezTo>
                    <a:pt x="110" y="7"/>
                    <a:pt x="92"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906185" y="1682074"/>
              <a:ext cx="21140" cy="20035"/>
            </a:xfrm>
            <a:custGeom>
              <a:avLst/>
              <a:gdLst/>
              <a:ahLst/>
              <a:cxnLst/>
              <a:rect l="l" t="t" r="r" b="b"/>
              <a:pathLst>
                <a:path w="153" h="145" extrusionOk="0">
                  <a:moveTo>
                    <a:pt x="73" y="0"/>
                  </a:moveTo>
                  <a:cubicBezTo>
                    <a:pt x="36" y="0"/>
                    <a:pt x="1" y="29"/>
                    <a:pt x="1" y="72"/>
                  </a:cubicBezTo>
                  <a:cubicBezTo>
                    <a:pt x="1" y="115"/>
                    <a:pt x="37" y="144"/>
                    <a:pt x="74" y="144"/>
                  </a:cubicBezTo>
                  <a:cubicBezTo>
                    <a:pt x="91" y="144"/>
                    <a:pt x="109" y="138"/>
                    <a:pt x="124" y="123"/>
                  </a:cubicBezTo>
                  <a:cubicBezTo>
                    <a:pt x="153" y="95"/>
                    <a:pt x="153" y="49"/>
                    <a:pt x="124" y="21"/>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521099" y="1414849"/>
              <a:ext cx="21140" cy="20173"/>
            </a:xfrm>
            <a:custGeom>
              <a:avLst/>
              <a:gdLst/>
              <a:ahLst/>
              <a:cxnLst/>
              <a:rect l="l" t="t" r="r" b="b"/>
              <a:pathLst>
                <a:path w="153" h="146" extrusionOk="0">
                  <a:moveTo>
                    <a:pt x="73" y="1"/>
                  </a:moveTo>
                  <a:cubicBezTo>
                    <a:pt x="36" y="1"/>
                    <a:pt x="1" y="29"/>
                    <a:pt x="1" y="73"/>
                  </a:cubicBezTo>
                  <a:cubicBezTo>
                    <a:pt x="1" y="117"/>
                    <a:pt x="36" y="146"/>
                    <a:pt x="74" y="146"/>
                  </a:cubicBezTo>
                  <a:cubicBezTo>
                    <a:pt x="92" y="146"/>
                    <a:pt x="110" y="139"/>
                    <a:pt x="125" y="124"/>
                  </a:cubicBezTo>
                  <a:cubicBezTo>
                    <a:pt x="152" y="97"/>
                    <a:pt x="152" y="50"/>
                    <a:pt x="125" y="23"/>
                  </a:cubicBezTo>
                  <a:cubicBezTo>
                    <a:pt x="110"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586316" y="1480067"/>
              <a:ext cx="21140" cy="20173"/>
            </a:xfrm>
            <a:custGeom>
              <a:avLst/>
              <a:gdLst/>
              <a:ahLst/>
              <a:cxnLst/>
              <a:rect l="l" t="t" r="r" b="b"/>
              <a:pathLst>
                <a:path w="153" h="146" extrusionOk="0">
                  <a:moveTo>
                    <a:pt x="73" y="0"/>
                  </a:moveTo>
                  <a:cubicBezTo>
                    <a:pt x="36" y="0"/>
                    <a:pt x="1" y="29"/>
                    <a:pt x="1" y="73"/>
                  </a:cubicBezTo>
                  <a:cubicBezTo>
                    <a:pt x="1" y="117"/>
                    <a:pt x="36" y="146"/>
                    <a:pt x="73" y="146"/>
                  </a:cubicBezTo>
                  <a:cubicBezTo>
                    <a:pt x="91" y="146"/>
                    <a:pt x="109" y="139"/>
                    <a:pt x="124" y="124"/>
                  </a:cubicBezTo>
                  <a:cubicBezTo>
                    <a:pt x="153" y="96"/>
                    <a:pt x="153" y="50"/>
                    <a:pt x="124" y="22"/>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651533" y="1545284"/>
              <a:ext cx="21140" cy="20173"/>
            </a:xfrm>
            <a:custGeom>
              <a:avLst/>
              <a:gdLst/>
              <a:ahLst/>
              <a:cxnLst/>
              <a:rect l="l" t="t" r="r" b="b"/>
              <a:pathLst>
                <a:path w="153" h="146" extrusionOk="0">
                  <a:moveTo>
                    <a:pt x="74" y="1"/>
                  </a:moveTo>
                  <a:cubicBezTo>
                    <a:pt x="36" y="1"/>
                    <a:pt x="1" y="29"/>
                    <a:pt x="1" y="73"/>
                  </a:cubicBezTo>
                  <a:cubicBezTo>
                    <a:pt x="1" y="117"/>
                    <a:pt x="36" y="146"/>
                    <a:pt x="74" y="146"/>
                  </a:cubicBezTo>
                  <a:cubicBezTo>
                    <a:pt x="91" y="146"/>
                    <a:pt x="109" y="139"/>
                    <a:pt x="124" y="125"/>
                  </a:cubicBezTo>
                  <a:cubicBezTo>
                    <a:pt x="153" y="96"/>
                    <a:pt x="153" y="50"/>
                    <a:pt x="124" y="22"/>
                  </a:cubicBezTo>
                  <a:cubicBezTo>
                    <a:pt x="109" y="7"/>
                    <a:pt x="91"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716751" y="1610501"/>
              <a:ext cx="21002" cy="20173"/>
            </a:xfrm>
            <a:custGeom>
              <a:avLst/>
              <a:gdLst/>
              <a:ahLst/>
              <a:cxnLst/>
              <a:rect l="l" t="t" r="r" b="b"/>
              <a:pathLst>
                <a:path w="152" h="146" extrusionOk="0">
                  <a:moveTo>
                    <a:pt x="74" y="1"/>
                  </a:moveTo>
                  <a:cubicBezTo>
                    <a:pt x="37" y="1"/>
                    <a:pt x="1" y="30"/>
                    <a:pt x="1" y="73"/>
                  </a:cubicBezTo>
                  <a:cubicBezTo>
                    <a:pt x="1" y="117"/>
                    <a:pt x="37" y="146"/>
                    <a:pt x="74" y="146"/>
                  </a:cubicBezTo>
                  <a:cubicBezTo>
                    <a:pt x="91" y="146"/>
                    <a:pt x="109" y="139"/>
                    <a:pt x="124" y="125"/>
                  </a:cubicBezTo>
                  <a:cubicBezTo>
                    <a:pt x="152" y="96"/>
                    <a:pt x="152" y="51"/>
                    <a:pt x="124" y="22"/>
                  </a:cubicBezTo>
                  <a:cubicBezTo>
                    <a:pt x="109" y="7"/>
                    <a:pt x="91"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782106" y="1675719"/>
              <a:ext cx="21002" cy="20173"/>
            </a:xfrm>
            <a:custGeom>
              <a:avLst/>
              <a:gdLst/>
              <a:ahLst/>
              <a:cxnLst/>
              <a:rect l="l" t="t" r="r" b="b"/>
              <a:pathLst>
                <a:path w="152" h="146" extrusionOk="0">
                  <a:moveTo>
                    <a:pt x="73" y="1"/>
                  </a:moveTo>
                  <a:cubicBezTo>
                    <a:pt x="36" y="1"/>
                    <a:pt x="0" y="30"/>
                    <a:pt x="0" y="73"/>
                  </a:cubicBezTo>
                  <a:cubicBezTo>
                    <a:pt x="0" y="117"/>
                    <a:pt x="36" y="146"/>
                    <a:pt x="73" y="146"/>
                  </a:cubicBezTo>
                  <a:cubicBezTo>
                    <a:pt x="91" y="146"/>
                    <a:pt x="109" y="139"/>
                    <a:pt x="123" y="125"/>
                  </a:cubicBezTo>
                  <a:cubicBezTo>
                    <a:pt x="152" y="96"/>
                    <a:pt x="152" y="51"/>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847324" y="1740936"/>
              <a:ext cx="21002" cy="20311"/>
            </a:xfrm>
            <a:custGeom>
              <a:avLst/>
              <a:gdLst/>
              <a:ahLst/>
              <a:cxnLst/>
              <a:rect l="l" t="t" r="r" b="b"/>
              <a:pathLst>
                <a:path w="152" h="147" extrusionOk="0">
                  <a:moveTo>
                    <a:pt x="73" y="1"/>
                  </a:moveTo>
                  <a:cubicBezTo>
                    <a:pt x="36" y="1"/>
                    <a:pt x="0" y="30"/>
                    <a:pt x="0" y="73"/>
                  </a:cubicBezTo>
                  <a:cubicBezTo>
                    <a:pt x="0" y="117"/>
                    <a:pt x="36" y="146"/>
                    <a:pt x="73" y="146"/>
                  </a:cubicBezTo>
                  <a:cubicBezTo>
                    <a:pt x="91" y="146"/>
                    <a:pt x="109" y="140"/>
                    <a:pt x="123" y="125"/>
                  </a:cubicBezTo>
                  <a:cubicBezTo>
                    <a:pt x="152" y="96"/>
                    <a:pt x="152" y="51"/>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462099" y="1473987"/>
              <a:ext cx="21140" cy="20173"/>
            </a:xfrm>
            <a:custGeom>
              <a:avLst/>
              <a:gdLst/>
              <a:ahLst/>
              <a:cxnLst/>
              <a:rect l="l" t="t" r="r" b="b"/>
              <a:pathLst>
                <a:path w="153" h="146" extrusionOk="0">
                  <a:moveTo>
                    <a:pt x="74" y="0"/>
                  </a:moveTo>
                  <a:cubicBezTo>
                    <a:pt x="37" y="0"/>
                    <a:pt x="1" y="29"/>
                    <a:pt x="1" y="73"/>
                  </a:cubicBezTo>
                  <a:cubicBezTo>
                    <a:pt x="1" y="116"/>
                    <a:pt x="37" y="145"/>
                    <a:pt x="74" y="145"/>
                  </a:cubicBezTo>
                  <a:cubicBezTo>
                    <a:pt x="91" y="145"/>
                    <a:pt x="109" y="139"/>
                    <a:pt x="124" y="124"/>
                  </a:cubicBezTo>
                  <a:cubicBezTo>
                    <a:pt x="153" y="95"/>
                    <a:pt x="153" y="49"/>
                    <a:pt x="124" y="21"/>
                  </a:cubicBezTo>
                  <a:cubicBezTo>
                    <a:pt x="109" y="7"/>
                    <a:pt x="91"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527455" y="1539204"/>
              <a:ext cx="21002" cy="20035"/>
            </a:xfrm>
            <a:custGeom>
              <a:avLst/>
              <a:gdLst/>
              <a:ahLst/>
              <a:cxnLst/>
              <a:rect l="l" t="t" r="r" b="b"/>
              <a:pathLst>
                <a:path w="152" h="145" extrusionOk="0">
                  <a:moveTo>
                    <a:pt x="73" y="0"/>
                  </a:moveTo>
                  <a:cubicBezTo>
                    <a:pt x="36" y="0"/>
                    <a:pt x="0" y="29"/>
                    <a:pt x="0" y="73"/>
                  </a:cubicBezTo>
                  <a:cubicBezTo>
                    <a:pt x="0" y="116"/>
                    <a:pt x="36" y="144"/>
                    <a:pt x="73" y="144"/>
                  </a:cubicBezTo>
                  <a:cubicBezTo>
                    <a:pt x="90" y="144"/>
                    <a:pt x="108" y="138"/>
                    <a:pt x="123" y="123"/>
                  </a:cubicBezTo>
                  <a:cubicBezTo>
                    <a:pt x="152" y="96"/>
                    <a:pt x="152" y="49"/>
                    <a:pt x="123" y="22"/>
                  </a:cubicBezTo>
                  <a:cubicBezTo>
                    <a:pt x="108" y="7"/>
                    <a:pt x="90"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592672" y="1604422"/>
              <a:ext cx="21002" cy="20035"/>
            </a:xfrm>
            <a:custGeom>
              <a:avLst/>
              <a:gdLst/>
              <a:ahLst/>
              <a:cxnLst/>
              <a:rect l="l" t="t" r="r" b="b"/>
              <a:pathLst>
                <a:path w="152" h="145" extrusionOk="0">
                  <a:moveTo>
                    <a:pt x="73" y="0"/>
                  </a:moveTo>
                  <a:cubicBezTo>
                    <a:pt x="36" y="0"/>
                    <a:pt x="0" y="29"/>
                    <a:pt x="0" y="72"/>
                  </a:cubicBezTo>
                  <a:cubicBezTo>
                    <a:pt x="0" y="116"/>
                    <a:pt x="36" y="144"/>
                    <a:pt x="73" y="144"/>
                  </a:cubicBezTo>
                  <a:cubicBezTo>
                    <a:pt x="91" y="144"/>
                    <a:pt x="109" y="138"/>
                    <a:pt x="123" y="123"/>
                  </a:cubicBezTo>
                  <a:cubicBezTo>
                    <a:pt x="152" y="96"/>
                    <a:pt x="152" y="49"/>
                    <a:pt x="123" y="22"/>
                  </a:cubicBezTo>
                  <a:cubicBezTo>
                    <a:pt x="109" y="7"/>
                    <a:pt x="90"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657889" y="1669501"/>
              <a:ext cx="20864" cy="20173"/>
            </a:xfrm>
            <a:custGeom>
              <a:avLst/>
              <a:gdLst/>
              <a:ahLst/>
              <a:cxnLst/>
              <a:rect l="l" t="t" r="r" b="b"/>
              <a:pathLst>
                <a:path w="151" h="146" extrusionOk="0">
                  <a:moveTo>
                    <a:pt x="72" y="1"/>
                  </a:moveTo>
                  <a:cubicBezTo>
                    <a:pt x="35" y="1"/>
                    <a:pt x="0" y="30"/>
                    <a:pt x="0" y="73"/>
                  </a:cubicBezTo>
                  <a:cubicBezTo>
                    <a:pt x="0" y="117"/>
                    <a:pt x="36" y="146"/>
                    <a:pt x="73" y="146"/>
                  </a:cubicBezTo>
                  <a:cubicBezTo>
                    <a:pt x="91" y="146"/>
                    <a:pt x="109" y="139"/>
                    <a:pt x="123" y="124"/>
                  </a:cubicBezTo>
                  <a:cubicBezTo>
                    <a:pt x="151" y="96"/>
                    <a:pt x="151" y="50"/>
                    <a:pt x="123" y="23"/>
                  </a:cubicBezTo>
                  <a:cubicBezTo>
                    <a:pt x="109" y="8"/>
                    <a:pt x="90"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722969" y="1734718"/>
              <a:ext cx="21002" cy="20173"/>
            </a:xfrm>
            <a:custGeom>
              <a:avLst/>
              <a:gdLst/>
              <a:ahLst/>
              <a:cxnLst/>
              <a:rect l="l" t="t" r="r" b="b"/>
              <a:pathLst>
                <a:path w="152" h="146" extrusionOk="0">
                  <a:moveTo>
                    <a:pt x="72" y="1"/>
                  </a:moveTo>
                  <a:cubicBezTo>
                    <a:pt x="35" y="1"/>
                    <a:pt x="0" y="30"/>
                    <a:pt x="0" y="73"/>
                  </a:cubicBezTo>
                  <a:cubicBezTo>
                    <a:pt x="0" y="117"/>
                    <a:pt x="36" y="146"/>
                    <a:pt x="73" y="146"/>
                  </a:cubicBezTo>
                  <a:cubicBezTo>
                    <a:pt x="91" y="146"/>
                    <a:pt x="109" y="139"/>
                    <a:pt x="123" y="124"/>
                  </a:cubicBezTo>
                  <a:cubicBezTo>
                    <a:pt x="152" y="97"/>
                    <a:pt x="152" y="50"/>
                    <a:pt x="123" y="23"/>
                  </a:cubicBezTo>
                  <a:cubicBezTo>
                    <a:pt x="108" y="8"/>
                    <a:pt x="90"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788186" y="1799935"/>
              <a:ext cx="21140" cy="20173"/>
            </a:xfrm>
            <a:custGeom>
              <a:avLst/>
              <a:gdLst/>
              <a:ahLst/>
              <a:cxnLst/>
              <a:rect l="l" t="t" r="r" b="b"/>
              <a:pathLst>
                <a:path w="153" h="146" extrusionOk="0">
                  <a:moveTo>
                    <a:pt x="73" y="1"/>
                  </a:moveTo>
                  <a:cubicBezTo>
                    <a:pt x="36" y="1"/>
                    <a:pt x="0" y="29"/>
                    <a:pt x="0" y="73"/>
                  </a:cubicBezTo>
                  <a:cubicBezTo>
                    <a:pt x="0" y="117"/>
                    <a:pt x="36" y="146"/>
                    <a:pt x="73" y="146"/>
                  </a:cubicBezTo>
                  <a:cubicBezTo>
                    <a:pt x="91" y="146"/>
                    <a:pt x="110" y="139"/>
                    <a:pt x="125" y="125"/>
                  </a:cubicBezTo>
                  <a:cubicBezTo>
                    <a:pt x="152" y="96"/>
                    <a:pt x="152" y="50"/>
                    <a:pt x="125" y="22"/>
                  </a:cubicBezTo>
                  <a:cubicBezTo>
                    <a:pt x="110"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403238" y="1532848"/>
              <a:ext cx="20864" cy="20311"/>
            </a:xfrm>
            <a:custGeom>
              <a:avLst/>
              <a:gdLst/>
              <a:ahLst/>
              <a:cxnLst/>
              <a:rect l="l" t="t" r="r" b="b"/>
              <a:pathLst>
                <a:path w="151" h="147" extrusionOk="0">
                  <a:moveTo>
                    <a:pt x="73" y="1"/>
                  </a:moveTo>
                  <a:cubicBezTo>
                    <a:pt x="36" y="1"/>
                    <a:pt x="0" y="30"/>
                    <a:pt x="0" y="73"/>
                  </a:cubicBezTo>
                  <a:cubicBezTo>
                    <a:pt x="0" y="117"/>
                    <a:pt x="36" y="146"/>
                    <a:pt x="73" y="146"/>
                  </a:cubicBezTo>
                  <a:cubicBezTo>
                    <a:pt x="91" y="146"/>
                    <a:pt x="109" y="140"/>
                    <a:pt x="123" y="125"/>
                  </a:cubicBezTo>
                  <a:cubicBezTo>
                    <a:pt x="151" y="96"/>
                    <a:pt x="151" y="51"/>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468317" y="1598066"/>
              <a:ext cx="21002" cy="20311"/>
            </a:xfrm>
            <a:custGeom>
              <a:avLst/>
              <a:gdLst/>
              <a:ahLst/>
              <a:cxnLst/>
              <a:rect l="l" t="t" r="r" b="b"/>
              <a:pathLst>
                <a:path w="152" h="147" extrusionOk="0">
                  <a:moveTo>
                    <a:pt x="73" y="1"/>
                  </a:moveTo>
                  <a:cubicBezTo>
                    <a:pt x="36" y="1"/>
                    <a:pt x="0" y="30"/>
                    <a:pt x="0" y="74"/>
                  </a:cubicBezTo>
                  <a:cubicBezTo>
                    <a:pt x="0" y="117"/>
                    <a:pt x="36" y="146"/>
                    <a:pt x="73" y="146"/>
                  </a:cubicBezTo>
                  <a:cubicBezTo>
                    <a:pt x="91" y="146"/>
                    <a:pt x="109" y="140"/>
                    <a:pt x="124" y="125"/>
                  </a:cubicBezTo>
                  <a:cubicBezTo>
                    <a:pt x="152" y="96"/>
                    <a:pt x="152" y="51"/>
                    <a:pt x="124" y="22"/>
                  </a:cubicBezTo>
                  <a:cubicBezTo>
                    <a:pt x="109" y="8"/>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533534" y="1663283"/>
              <a:ext cx="20035" cy="20173"/>
            </a:xfrm>
            <a:custGeom>
              <a:avLst/>
              <a:gdLst/>
              <a:ahLst/>
              <a:cxnLst/>
              <a:rect l="l" t="t" r="r" b="b"/>
              <a:pathLst>
                <a:path w="145" h="146" extrusionOk="0">
                  <a:moveTo>
                    <a:pt x="73" y="1"/>
                  </a:moveTo>
                  <a:cubicBezTo>
                    <a:pt x="33" y="1"/>
                    <a:pt x="0" y="33"/>
                    <a:pt x="0" y="74"/>
                  </a:cubicBezTo>
                  <a:cubicBezTo>
                    <a:pt x="0" y="113"/>
                    <a:pt x="33" y="145"/>
                    <a:pt x="73" y="145"/>
                  </a:cubicBezTo>
                  <a:cubicBezTo>
                    <a:pt x="113" y="145"/>
                    <a:pt x="145" y="113"/>
                    <a:pt x="145" y="74"/>
                  </a:cubicBezTo>
                  <a:cubicBezTo>
                    <a:pt x="145" y="33"/>
                    <a:pt x="113"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598752" y="1728639"/>
              <a:ext cx="21140" cy="20173"/>
            </a:xfrm>
            <a:custGeom>
              <a:avLst/>
              <a:gdLst/>
              <a:ahLst/>
              <a:cxnLst/>
              <a:rect l="l" t="t" r="r" b="b"/>
              <a:pathLst>
                <a:path w="153" h="146" extrusionOk="0">
                  <a:moveTo>
                    <a:pt x="73" y="0"/>
                  </a:moveTo>
                  <a:cubicBezTo>
                    <a:pt x="36" y="0"/>
                    <a:pt x="0" y="29"/>
                    <a:pt x="0" y="73"/>
                  </a:cubicBezTo>
                  <a:cubicBezTo>
                    <a:pt x="0" y="117"/>
                    <a:pt x="36" y="145"/>
                    <a:pt x="73" y="145"/>
                  </a:cubicBezTo>
                  <a:cubicBezTo>
                    <a:pt x="91" y="145"/>
                    <a:pt x="110" y="139"/>
                    <a:pt x="125" y="124"/>
                  </a:cubicBezTo>
                  <a:cubicBezTo>
                    <a:pt x="152" y="96"/>
                    <a:pt x="152" y="50"/>
                    <a:pt x="125" y="21"/>
                  </a:cubicBezTo>
                  <a:cubicBezTo>
                    <a:pt x="110"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63969" y="1793856"/>
              <a:ext cx="21140" cy="20173"/>
            </a:xfrm>
            <a:custGeom>
              <a:avLst/>
              <a:gdLst/>
              <a:ahLst/>
              <a:cxnLst/>
              <a:rect l="l" t="t" r="r" b="b"/>
              <a:pathLst>
                <a:path w="153" h="146" extrusionOk="0">
                  <a:moveTo>
                    <a:pt x="73" y="0"/>
                  </a:moveTo>
                  <a:cubicBezTo>
                    <a:pt x="36" y="0"/>
                    <a:pt x="0" y="29"/>
                    <a:pt x="0" y="73"/>
                  </a:cubicBezTo>
                  <a:cubicBezTo>
                    <a:pt x="0" y="117"/>
                    <a:pt x="36" y="146"/>
                    <a:pt x="73" y="146"/>
                  </a:cubicBezTo>
                  <a:cubicBezTo>
                    <a:pt x="91" y="146"/>
                    <a:pt x="109" y="139"/>
                    <a:pt x="124" y="124"/>
                  </a:cubicBezTo>
                  <a:cubicBezTo>
                    <a:pt x="152" y="96"/>
                    <a:pt x="152" y="49"/>
                    <a:pt x="124" y="22"/>
                  </a:cubicBezTo>
                  <a:cubicBezTo>
                    <a:pt x="109" y="7"/>
                    <a:pt x="91"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729186" y="1859073"/>
              <a:ext cx="20173" cy="20035"/>
            </a:xfrm>
            <a:custGeom>
              <a:avLst/>
              <a:gdLst/>
              <a:ahLst/>
              <a:cxnLst/>
              <a:rect l="l" t="t" r="r" b="b"/>
              <a:pathLst>
                <a:path w="146" h="145" extrusionOk="0">
                  <a:moveTo>
                    <a:pt x="74" y="0"/>
                  </a:moveTo>
                  <a:cubicBezTo>
                    <a:pt x="33" y="0"/>
                    <a:pt x="1" y="32"/>
                    <a:pt x="1" y="73"/>
                  </a:cubicBezTo>
                  <a:cubicBezTo>
                    <a:pt x="1" y="113"/>
                    <a:pt x="33" y="145"/>
                    <a:pt x="74" y="145"/>
                  </a:cubicBezTo>
                  <a:cubicBezTo>
                    <a:pt x="113" y="145"/>
                    <a:pt x="145" y="113"/>
                    <a:pt x="145" y="73"/>
                  </a:cubicBezTo>
                  <a:cubicBezTo>
                    <a:pt x="145" y="32"/>
                    <a:pt x="11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344100" y="1591986"/>
              <a:ext cx="21140" cy="20035"/>
            </a:xfrm>
            <a:custGeom>
              <a:avLst/>
              <a:gdLst/>
              <a:ahLst/>
              <a:cxnLst/>
              <a:rect l="l" t="t" r="r" b="b"/>
              <a:pathLst>
                <a:path w="153" h="145" extrusionOk="0">
                  <a:moveTo>
                    <a:pt x="73" y="1"/>
                  </a:moveTo>
                  <a:cubicBezTo>
                    <a:pt x="36" y="1"/>
                    <a:pt x="0" y="29"/>
                    <a:pt x="0" y="72"/>
                  </a:cubicBezTo>
                  <a:cubicBezTo>
                    <a:pt x="0" y="116"/>
                    <a:pt x="36" y="145"/>
                    <a:pt x="73" y="145"/>
                  </a:cubicBezTo>
                  <a:cubicBezTo>
                    <a:pt x="91" y="145"/>
                    <a:pt x="109" y="138"/>
                    <a:pt x="123" y="124"/>
                  </a:cubicBezTo>
                  <a:cubicBezTo>
                    <a:pt x="152" y="96"/>
                    <a:pt x="152" y="49"/>
                    <a:pt x="123"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409317" y="1657203"/>
              <a:ext cx="21140" cy="20035"/>
            </a:xfrm>
            <a:custGeom>
              <a:avLst/>
              <a:gdLst/>
              <a:ahLst/>
              <a:cxnLst/>
              <a:rect l="l" t="t" r="r" b="b"/>
              <a:pathLst>
                <a:path w="153" h="145" extrusionOk="0">
                  <a:moveTo>
                    <a:pt x="72" y="0"/>
                  </a:moveTo>
                  <a:cubicBezTo>
                    <a:pt x="36" y="0"/>
                    <a:pt x="0" y="29"/>
                    <a:pt x="0" y="72"/>
                  </a:cubicBezTo>
                  <a:cubicBezTo>
                    <a:pt x="0" y="116"/>
                    <a:pt x="36" y="145"/>
                    <a:pt x="73" y="145"/>
                  </a:cubicBezTo>
                  <a:cubicBezTo>
                    <a:pt x="91" y="145"/>
                    <a:pt x="109" y="138"/>
                    <a:pt x="124" y="124"/>
                  </a:cubicBezTo>
                  <a:cubicBezTo>
                    <a:pt x="152" y="96"/>
                    <a:pt x="152" y="50"/>
                    <a:pt x="124" y="22"/>
                  </a:cubicBezTo>
                  <a:cubicBezTo>
                    <a:pt x="109" y="7"/>
                    <a:pt x="90"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74535" y="1722421"/>
              <a:ext cx="20173" cy="20173"/>
            </a:xfrm>
            <a:custGeom>
              <a:avLst/>
              <a:gdLst/>
              <a:ahLst/>
              <a:cxnLst/>
              <a:rect l="l" t="t" r="r" b="b"/>
              <a:pathLst>
                <a:path w="146" h="146" extrusionOk="0">
                  <a:moveTo>
                    <a:pt x="72" y="1"/>
                  </a:moveTo>
                  <a:cubicBezTo>
                    <a:pt x="33" y="1"/>
                    <a:pt x="1" y="33"/>
                    <a:pt x="1" y="72"/>
                  </a:cubicBezTo>
                  <a:cubicBezTo>
                    <a:pt x="1" y="113"/>
                    <a:pt x="33" y="145"/>
                    <a:pt x="72" y="145"/>
                  </a:cubicBezTo>
                  <a:cubicBezTo>
                    <a:pt x="113" y="145"/>
                    <a:pt x="145" y="113"/>
                    <a:pt x="145" y="72"/>
                  </a:cubicBezTo>
                  <a:cubicBezTo>
                    <a:pt x="145" y="33"/>
                    <a:pt x="113"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539752" y="1787500"/>
              <a:ext cx="21140" cy="20311"/>
            </a:xfrm>
            <a:custGeom>
              <a:avLst/>
              <a:gdLst/>
              <a:ahLst/>
              <a:cxnLst/>
              <a:rect l="l" t="t" r="r" b="b"/>
              <a:pathLst>
                <a:path w="153" h="147" extrusionOk="0">
                  <a:moveTo>
                    <a:pt x="73" y="1"/>
                  </a:moveTo>
                  <a:cubicBezTo>
                    <a:pt x="36" y="1"/>
                    <a:pt x="1" y="30"/>
                    <a:pt x="1" y="74"/>
                  </a:cubicBezTo>
                  <a:cubicBezTo>
                    <a:pt x="1" y="117"/>
                    <a:pt x="36" y="146"/>
                    <a:pt x="73" y="146"/>
                  </a:cubicBezTo>
                  <a:cubicBezTo>
                    <a:pt x="91" y="146"/>
                    <a:pt x="109" y="140"/>
                    <a:pt x="124" y="125"/>
                  </a:cubicBezTo>
                  <a:cubicBezTo>
                    <a:pt x="152" y="96"/>
                    <a:pt x="152" y="51"/>
                    <a:pt x="124" y="22"/>
                  </a:cubicBezTo>
                  <a:cubicBezTo>
                    <a:pt x="109" y="7"/>
                    <a:pt x="91"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604969" y="1852994"/>
              <a:ext cx="21140" cy="20035"/>
            </a:xfrm>
            <a:custGeom>
              <a:avLst/>
              <a:gdLst/>
              <a:ahLst/>
              <a:cxnLst/>
              <a:rect l="l" t="t" r="r" b="b"/>
              <a:pathLst>
                <a:path w="153" h="145" extrusionOk="0">
                  <a:moveTo>
                    <a:pt x="74" y="0"/>
                  </a:moveTo>
                  <a:cubicBezTo>
                    <a:pt x="36" y="0"/>
                    <a:pt x="1" y="29"/>
                    <a:pt x="1" y="73"/>
                  </a:cubicBezTo>
                  <a:cubicBezTo>
                    <a:pt x="1" y="116"/>
                    <a:pt x="36" y="144"/>
                    <a:pt x="73" y="144"/>
                  </a:cubicBezTo>
                  <a:cubicBezTo>
                    <a:pt x="91" y="144"/>
                    <a:pt x="109" y="138"/>
                    <a:pt x="124" y="123"/>
                  </a:cubicBezTo>
                  <a:cubicBezTo>
                    <a:pt x="153" y="96"/>
                    <a:pt x="153" y="49"/>
                    <a:pt x="124" y="21"/>
                  </a:cubicBezTo>
                  <a:cubicBezTo>
                    <a:pt x="109" y="7"/>
                    <a:pt x="91"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670187" y="1918211"/>
              <a:ext cx="20173" cy="20035"/>
            </a:xfrm>
            <a:custGeom>
              <a:avLst/>
              <a:gdLst/>
              <a:ahLst/>
              <a:cxnLst/>
              <a:rect l="l" t="t" r="r" b="b"/>
              <a:pathLst>
                <a:path w="146" h="145" extrusionOk="0">
                  <a:moveTo>
                    <a:pt x="73" y="0"/>
                  </a:moveTo>
                  <a:cubicBezTo>
                    <a:pt x="33" y="0"/>
                    <a:pt x="1" y="32"/>
                    <a:pt x="1" y="72"/>
                  </a:cubicBezTo>
                  <a:cubicBezTo>
                    <a:pt x="1" y="111"/>
                    <a:pt x="33" y="145"/>
                    <a:pt x="73" y="145"/>
                  </a:cubicBezTo>
                  <a:cubicBezTo>
                    <a:pt x="113" y="145"/>
                    <a:pt x="146" y="111"/>
                    <a:pt x="146" y="72"/>
                  </a:cubicBezTo>
                  <a:cubicBezTo>
                    <a:pt x="146" y="32"/>
                    <a:pt x="113"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8"/>
          <p:cNvGrpSpPr/>
          <p:nvPr/>
        </p:nvGrpSpPr>
        <p:grpSpPr>
          <a:xfrm>
            <a:off x="450425" y="4608500"/>
            <a:ext cx="264675" cy="222000"/>
            <a:chOff x="1858425" y="4612725"/>
            <a:chExt cx="264675" cy="222000"/>
          </a:xfrm>
        </p:grpSpPr>
        <p:cxnSp>
          <p:nvCxnSpPr>
            <p:cNvPr id="532" name="Google Shape;532;p28"/>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533" name="Google Shape;533;p28"/>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534" name="Google Shape;534;p28"/>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535" name="Google Shape;535;p28"/>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15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15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9" r:id="rId7"/>
    <p:sldLayoutId id="2147483663" r:id="rId8"/>
    <p:sldLayoutId id="2147483674" r:id="rId9"/>
    <p:sldLayoutId id="2147483681" r:id="rId10"/>
    <p:sldLayoutId id="214748368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385">
          <p15:clr>
            <a:srgbClr val="EA4335"/>
          </p15:clr>
        </p15:guide>
        <p15:guide id="6" orient="horz" pos="60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ranch_banking" TargetMode="External"/><Relationship Id="rId3" Type="http://schemas.openxmlformats.org/officeDocument/2006/relationships/hyperlink" Target="https://en.wikipedia.org/wiki/Electronic_payment_system" TargetMode="External"/><Relationship Id="rId7" Type="http://schemas.openxmlformats.org/officeDocument/2006/relationships/hyperlink" Target="https://en.wikipedia.org/wiki/Core_banking"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en.wikipedia.org/wiki/Financial_transaction" TargetMode="External"/><Relationship Id="rId5" Type="http://schemas.openxmlformats.org/officeDocument/2006/relationships/hyperlink" Target="https://en.wikipedia.org/wiki/Financial_institution" TargetMode="External"/><Relationship Id="rId4" Type="http://schemas.openxmlformats.org/officeDocument/2006/relationships/hyperlink" Target="https://en.wikipedia.org/wiki/Bank"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738"/>
        <p:cNvGrpSpPr/>
        <p:nvPr/>
      </p:nvGrpSpPr>
      <p:grpSpPr>
        <a:xfrm>
          <a:off x="0" y="0"/>
          <a:ext cx="0" cy="0"/>
          <a:chOff x="0" y="0"/>
          <a:chExt cx="0" cy="0"/>
        </a:xfrm>
      </p:grpSpPr>
      <p:sp>
        <p:nvSpPr>
          <p:cNvPr id="739" name="Google Shape;739;p42"/>
          <p:cNvSpPr/>
          <p:nvPr/>
        </p:nvSpPr>
        <p:spPr>
          <a:xfrm>
            <a:off x="3916675" y="3270700"/>
            <a:ext cx="4218000" cy="412200"/>
          </a:xfrm>
          <a:prstGeom prst="roundRect">
            <a:avLst>
              <a:gd name="adj" fmla="val 50000"/>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txBox="1">
            <a:spLocks noGrp="1"/>
          </p:cNvSpPr>
          <p:nvPr>
            <p:ph type="ctrTitle"/>
          </p:nvPr>
        </p:nvSpPr>
        <p:spPr>
          <a:xfrm>
            <a:off x="3828467" y="1288160"/>
            <a:ext cx="4603800" cy="234522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b="1" dirty="0"/>
              <a:t>MOBILE BANKING</a:t>
            </a:r>
            <a:br>
              <a:rPr lang="en" b="1" dirty="0"/>
            </a:br>
            <a:r>
              <a:rPr lang="en" b="1" dirty="0"/>
              <a:t>APP</a:t>
            </a:r>
            <a:r>
              <a:rPr lang="en" b="1" dirty="0">
                <a:solidFill>
                  <a:schemeClr val="dk1"/>
                </a:solidFill>
              </a:rPr>
              <a:t> </a:t>
            </a:r>
            <a:br>
              <a:rPr lang="en" b="1" dirty="0">
                <a:solidFill>
                  <a:schemeClr val="dk1"/>
                </a:solidFill>
              </a:rPr>
            </a:br>
            <a:endParaRPr sz="3600" dirty="0">
              <a:solidFill>
                <a:schemeClr val="dk2"/>
              </a:solidFill>
            </a:endParaRPr>
          </a:p>
        </p:txBody>
      </p:sp>
      <p:sp>
        <p:nvSpPr>
          <p:cNvPr id="742" name="Google Shape;742;p42"/>
          <p:cNvSpPr/>
          <p:nvPr/>
        </p:nvSpPr>
        <p:spPr>
          <a:xfrm>
            <a:off x="7749438" y="2958673"/>
            <a:ext cx="89569" cy="110"/>
          </a:xfrm>
          <a:custGeom>
            <a:avLst/>
            <a:gdLst/>
            <a:ahLst/>
            <a:cxnLst/>
            <a:rect l="l" t="t" r="r" b="b"/>
            <a:pathLst>
              <a:path w="818" h="1" extrusionOk="0">
                <a:moveTo>
                  <a:pt x="1" y="1"/>
                </a:moveTo>
                <a:lnTo>
                  <a:pt x="81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7794223" y="2914107"/>
            <a:ext cx="109" cy="89462"/>
          </a:xfrm>
          <a:custGeom>
            <a:avLst/>
            <a:gdLst/>
            <a:ahLst/>
            <a:cxnLst/>
            <a:rect l="l" t="t" r="r" b="b"/>
            <a:pathLst>
              <a:path w="1" h="817" extrusionOk="0">
                <a:moveTo>
                  <a:pt x="1" y="817"/>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7928797" y="2958673"/>
            <a:ext cx="89459" cy="110"/>
          </a:xfrm>
          <a:custGeom>
            <a:avLst/>
            <a:gdLst/>
            <a:ahLst/>
            <a:cxnLst/>
            <a:rect l="l" t="t" r="r" b="b"/>
            <a:pathLst>
              <a:path w="817" h="1" extrusionOk="0">
                <a:moveTo>
                  <a:pt x="0" y="1"/>
                </a:moveTo>
                <a:lnTo>
                  <a:pt x="81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7973472" y="2914107"/>
            <a:ext cx="109" cy="89462"/>
          </a:xfrm>
          <a:custGeom>
            <a:avLst/>
            <a:gdLst/>
            <a:ahLst/>
            <a:cxnLst/>
            <a:rect l="l" t="t" r="r" b="b"/>
            <a:pathLst>
              <a:path w="1" h="817" extrusionOk="0">
                <a:moveTo>
                  <a:pt x="1" y="817"/>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flipH="1">
            <a:off x="1611150" y="1142205"/>
            <a:ext cx="230888" cy="213549"/>
          </a:xfrm>
          <a:custGeom>
            <a:avLst/>
            <a:gdLst/>
            <a:ahLst/>
            <a:cxnLst/>
            <a:rect l="l" t="t" r="r" b="b"/>
            <a:pathLst>
              <a:path w="11042" h="10214" extrusionOk="0">
                <a:moveTo>
                  <a:pt x="8207" y="0"/>
                </a:moveTo>
                <a:cubicBezTo>
                  <a:pt x="7954" y="0"/>
                  <a:pt x="7887" y="370"/>
                  <a:pt x="8006" y="773"/>
                </a:cubicBezTo>
                <a:cubicBezTo>
                  <a:pt x="7372" y="573"/>
                  <a:pt x="6738" y="439"/>
                  <a:pt x="6071" y="373"/>
                </a:cubicBezTo>
                <a:cubicBezTo>
                  <a:pt x="5704" y="473"/>
                  <a:pt x="5371" y="606"/>
                  <a:pt x="5037" y="773"/>
                </a:cubicBezTo>
                <a:cubicBezTo>
                  <a:pt x="4804" y="740"/>
                  <a:pt x="4603" y="706"/>
                  <a:pt x="4370" y="706"/>
                </a:cubicBezTo>
                <a:cubicBezTo>
                  <a:pt x="4036" y="840"/>
                  <a:pt x="3703" y="1006"/>
                  <a:pt x="3403" y="1207"/>
                </a:cubicBezTo>
                <a:cubicBezTo>
                  <a:pt x="3169" y="1273"/>
                  <a:pt x="2936" y="1340"/>
                  <a:pt x="2702" y="1440"/>
                </a:cubicBezTo>
                <a:cubicBezTo>
                  <a:pt x="2335" y="1640"/>
                  <a:pt x="1868" y="2641"/>
                  <a:pt x="1868" y="2641"/>
                </a:cubicBezTo>
                <a:cubicBezTo>
                  <a:pt x="1868" y="2641"/>
                  <a:pt x="1201" y="2908"/>
                  <a:pt x="1101" y="3141"/>
                </a:cubicBezTo>
                <a:cubicBezTo>
                  <a:pt x="967" y="3341"/>
                  <a:pt x="0" y="4742"/>
                  <a:pt x="267" y="4843"/>
                </a:cubicBezTo>
                <a:cubicBezTo>
                  <a:pt x="356" y="4882"/>
                  <a:pt x="455" y="4899"/>
                  <a:pt x="560" y="4899"/>
                </a:cubicBezTo>
                <a:cubicBezTo>
                  <a:pt x="1160" y="4899"/>
                  <a:pt x="1935" y="4342"/>
                  <a:pt x="1935" y="4342"/>
                </a:cubicBezTo>
                <a:cubicBezTo>
                  <a:pt x="1935" y="4342"/>
                  <a:pt x="3503" y="4476"/>
                  <a:pt x="3603" y="4909"/>
                </a:cubicBezTo>
                <a:cubicBezTo>
                  <a:pt x="3669" y="5310"/>
                  <a:pt x="4870" y="7411"/>
                  <a:pt x="5637" y="7745"/>
                </a:cubicBezTo>
                <a:lnTo>
                  <a:pt x="5637" y="10213"/>
                </a:lnTo>
                <a:lnTo>
                  <a:pt x="10074" y="9913"/>
                </a:lnTo>
                <a:lnTo>
                  <a:pt x="9774" y="7278"/>
                </a:lnTo>
                <a:cubicBezTo>
                  <a:pt x="9774" y="7278"/>
                  <a:pt x="11041" y="4976"/>
                  <a:pt x="11041" y="4776"/>
                </a:cubicBezTo>
                <a:cubicBezTo>
                  <a:pt x="11041" y="4576"/>
                  <a:pt x="10574" y="2274"/>
                  <a:pt x="10107" y="1640"/>
                </a:cubicBezTo>
                <a:cubicBezTo>
                  <a:pt x="9640" y="1107"/>
                  <a:pt x="9140" y="640"/>
                  <a:pt x="8606" y="206"/>
                </a:cubicBezTo>
                <a:cubicBezTo>
                  <a:pt x="8442" y="61"/>
                  <a:pt x="8309" y="0"/>
                  <a:pt x="8207"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flipH="1">
            <a:off x="816696" y="1241662"/>
            <a:ext cx="479508" cy="448842"/>
          </a:xfrm>
          <a:custGeom>
            <a:avLst/>
            <a:gdLst/>
            <a:ahLst/>
            <a:cxnLst/>
            <a:rect l="l" t="t" r="r" b="b"/>
            <a:pathLst>
              <a:path w="22932" h="21468" extrusionOk="0">
                <a:moveTo>
                  <a:pt x="12977" y="0"/>
                </a:moveTo>
                <a:cubicBezTo>
                  <a:pt x="11732" y="0"/>
                  <a:pt x="10789" y="352"/>
                  <a:pt x="10789" y="352"/>
                </a:cubicBezTo>
                <a:cubicBezTo>
                  <a:pt x="9740" y="173"/>
                  <a:pt x="8798" y="89"/>
                  <a:pt x="7952" y="89"/>
                </a:cubicBezTo>
                <a:cubicBezTo>
                  <a:pt x="0" y="89"/>
                  <a:pt x="544" y="7454"/>
                  <a:pt x="815" y="11494"/>
                </a:cubicBezTo>
                <a:cubicBezTo>
                  <a:pt x="1416" y="20000"/>
                  <a:pt x="4351" y="21467"/>
                  <a:pt x="4351" y="21467"/>
                </a:cubicBezTo>
                <a:cubicBezTo>
                  <a:pt x="8054" y="20178"/>
                  <a:pt x="10956" y="19748"/>
                  <a:pt x="13180" y="19748"/>
                </a:cubicBezTo>
                <a:cubicBezTo>
                  <a:pt x="17627" y="19748"/>
                  <a:pt x="19362" y="21467"/>
                  <a:pt x="19362" y="21467"/>
                </a:cubicBezTo>
                <a:cubicBezTo>
                  <a:pt x="22931" y="9859"/>
                  <a:pt x="19228" y="3321"/>
                  <a:pt x="16193" y="1020"/>
                </a:cubicBezTo>
                <a:cubicBezTo>
                  <a:pt x="15145" y="222"/>
                  <a:pt x="13966" y="0"/>
                  <a:pt x="12977" y="0"/>
                </a:cubicBezTo>
                <a:close/>
              </a:path>
            </a:pathLst>
          </a:custGeom>
          <a:solidFill>
            <a:srgbClr val="19191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flipH="1">
            <a:off x="1163509" y="1447308"/>
            <a:ext cx="113897" cy="119905"/>
          </a:xfrm>
          <a:custGeom>
            <a:avLst/>
            <a:gdLst/>
            <a:ahLst/>
            <a:cxnLst/>
            <a:rect l="l" t="t" r="r" b="b"/>
            <a:pathLst>
              <a:path w="5447" h="5735" extrusionOk="0">
                <a:moveTo>
                  <a:pt x="3082" y="0"/>
                </a:moveTo>
                <a:cubicBezTo>
                  <a:pt x="1003" y="0"/>
                  <a:pt x="1" y="5406"/>
                  <a:pt x="3152" y="5727"/>
                </a:cubicBezTo>
                <a:cubicBezTo>
                  <a:pt x="3199" y="5732"/>
                  <a:pt x="3245" y="5734"/>
                  <a:pt x="3291" y="5734"/>
                </a:cubicBezTo>
                <a:cubicBezTo>
                  <a:pt x="5446" y="5734"/>
                  <a:pt x="5246" y="383"/>
                  <a:pt x="3319" y="23"/>
                </a:cubicBezTo>
                <a:cubicBezTo>
                  <a:pt x="3238" y="8"/>
                  <a:pt x="3159" y="0"/>
                  <a:pt x="3082" y="0"/>
                </a:cubicBezTo>
                <a:close/>
              </a:path>
            </a:pathLst>
          </a:custGeom>
          <a:solidFill>
            <a:srgbClr val="D0E1A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flipH="1">
            <a:off x="1103811" y="1416867"/>
            <a:ext cx="155612" cy="164061"/>
          </a:xfrm>
          <a:custGeom>
            <a:avLst/>
            <a:gdLst/>
            <a:ahLst/>
            <a:cxnLst/>
            <a:rect l="l" t="t" r="r" b="b"/>
            <a:pathLst>
              <a:path w="7442" h="7847" extrusionOk="0">
                <a:moveTo>
                  <a:pt x="2930" y="1"/>
                </a:moveTo>
                <a:cubicBezTo>
                  <a:pt x="0" y="1"/>
                  <a:pt x="248" y="7327"/>
                  <a:pt x="2892" y="7817"/>
                </a:cubicBezTo>
                <a:cubicBezTo>
                  <a:pt x="2997" y="7837"/>
                  <a:pt x="3100" y="7846"/>
                  <a:pt x="3201" y="7846"/>
                </a:cubicBezTo>
                <a:cubicBezTo>
                  <a:pt x="6036" y="7846"/>
                  <a:pt x="7442" y="430"/>
                  <a:pt x="3126" y="11"/>
                </a:cubicBezTo>
                <a:cubicBezTo>
                  <a:pt x="3059" y="4"/>
                  <a:pt x="2994" y="1"/>
                  <a:pt x="2930" y="1"/>
                </a:cubicBezTo>
                <a:close/>
              </a:path>
            </a:pathLst>
          </a:custGeom>
          <a:solidFill>
            <a:srgbClr val="75757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flipH="1">
            <a:off x="1300072" y="3972433"/>
            <a:ext cx="317267" cy="211375"/>
          </a:xfrm>
          <a:custGeom>
            <a:avLst/>
            <a:gdLst/>
            <a:ahLst/>
            <a:cxnLst/>
            <a:rect l="l" t="t" r="r" b="b"/>
            <a:pathLst>
              <a:path w="15173" h="10110" extrusionOk="0">
                <a:moveTo>
                  <a:pt x="14772" y="0"/>
                </a:moveTo>
                <a:lnTo>
                  <a:pt x="1163" y="8139"/>
                </a:lnTo>
                <a:cubicBezTo>
                  <a:pt x="1163" y="8139"/>
                  <a:pt x="0" y="10109"/>
                  <a:pt x="3807" y="10109"/>
                </a:cubicBezTo>
                <a:cubicBezTo>
                  <a:pt x="3869" y="10109"/>
                  <a:pt x="3933" y="10109"/>
                  <a:pt x="3998" y="10108"/>
                </a:cubicBezTo>
                <a:cubicBezTo>
                  <a:pt x="8034" y="10041"/>
                  <a:pt x="11236" y="6238"/>
                  <a:pt x="11236" y="6238"/>
                </a:cubicBezTo>
                <a:cubicBezTo>
                  <a:pt x="11270" y="5638"/>
                  <a:pt x="11537" y="5104"/>
                  <a:pt x="11970" y="4670"/>
                </a:cubicBezTo>
                <a:cubicBezTo>
                  <a:pt x="12432" y="4255"/>
                  <a:pt x="12782" y="4191"/>
                  <a:pt x="12954" y="4191"/>
                </a:cubicBezTo>
                <a:cubicBezTo>
                  <a:pt x="13030" y="4191"/>
                  <a:pt x="13071" y="4203"/>
                  <a:pt x="13071" y="4203"/>
                </a:cubicBezTo>
                <a:cubicBezTo>
                  <a:pt x="13838" y="3269"/>
                  <a:pt x="14539" y="2269"/>
                  <a:pt x="15173" y="1235"/>
                </a:cubicBezTo>
                <a:lnTo>
                  <a:pt x="14772" y="0"/>
                </a:lnTo>
                <a:close/>
              </a:path>
            </a:pathLst>
          </a:custGeom>
          <a:solidFill>
            <a:srgbClr val="D0E1A3"/>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flipH="1">
            <a:off x="1295179" y="3758591"/>
            <a:ext cx="304826" cy="408156"/>
          </a:xfrm>
          <a:custGeom>
            <a:avLst/>
            <a:gdLst/>
            <a:ahLst/>
            <a:cxnLst/>
            <a:rect l="l" t="t" r="r" b="b"/>
            <a:pathLst>
              <a:path w="14578" h="19522" extrusionOk="0">
                <a:moveTo>
                  <a:pt x="7307" y="0"/>
                </a:moveTo>
                <a:cubicBezTo>
                  <a:pt x="5810" y="0"/>
                  <a:pt x="4172" y="496"/>
                  <a:pt x="3636" y="2489"/>
                </a:cubicBezTo>
                <a:cubicBezTo>
                  <a:pt x="3636" y="2489"/>
                  <a:pt x="4603" y="6893"/>
                  <a:pt x="4036" y="9294"/>
                </a:cubicBezTo>
                <a:cubicBezTo>
                  <a:pt x="3469" y="11696"/>
                  <a:pt x="534" y="16299"/>
                  <a:pt x="367" y="17167"/>
                </a:cubicBezTo>
                <a:cubicBezTo>
                  <a:pt x="0" y="18868"/>
                  <a:pt x="267" y="19001"/>
                  <a:pt x="267" y="19001"/>
                </a:cubicBezTo>
                <a:cubicBezTo>
                  <a:pt x="267" y="19001"/>
                  <a:pt x="1166" y="19521"/>
                  <a:pt x="2573" y="19521"/>
                </a:cubicBezTo>
                <a:cubicBezTo>
                  <a:pt x="3334" y="19521"/>
                  <a:pt x="4242" y="19369"/>
                  <a:pt x="5237" y="18901"/>
                </a:cubicBezTo>
                <a:cubicBezTo>
                  <a:pt x="8106" y="17600"/>
                  <a:pt x="13043" y="11963"/>
                  <a:pt x="13810" y="10795"/>
                </a:cubicBezTo>
                <a:cubicBezTo>
                  <a:pt x="14577" y="9628"/>
                  <a:pt x="11375" y="5025"/>
                  <a:pt x="11375" y="5025"/>
                </a:cubicBezTo>
                <a:lnTo>
                  <a:pt x="10141" y="488"/>
                </a:lnTo>
                <a:cubicBezTo>
                  <a:pt x="10141" y="488"/>
                  <a:pt x="8793" y="0"/>
                  <a:pt x="7307"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flipH="1">
            <a:off x="1295179" y="3758591"/>
            <a:ext cx="304826" cy="408156"/>
          </a:xfrm>
          <a:custGeom>
            <a:avLst/>
            <a:gdLst/>
            <a:ahLst/>
            <a:cxnLst/>
            <a:rect l="l" t="t" r="r" b="b"/>
            <a:pathLst>
              <a:path w="14578" h="19522" extrusionOk="0">
                <a:moveTo>
                  <a:pt x="7307" y="0"/>
                </a:moveTo>
                <a:cubicBezTo>
                  <a:pt x="5810" y="0"/>
                  <a:pt x="4172" y="496"/>
                  <a:pt x="3636" y="2489"/>
                </a:cubicBezTo>
                <a:cubicBezTo>
                  <a:pt x="3636" y="2489"/>
                  <a:pt x="4603" y="6893"/>
                  <a:pt x="4036" y="9294"/>
                </a:cubicBezTo>
                <a:cubicBezTo>
                  <a:pt x="3469" y="11696"/>
                  <a:pt x="534" y="16299"/>
                  <a:pt x="367" y="17167"/>
                </a:cubicBezTo>
                <a:cubicBezTo>
                  <a:pt x="0" y="18868"/>
                  <a:pt x="267" y="19001"/>
                  <a:pt x="267" y="19001"/>
                </a:cubicBezTo>
                <a:cubicBezTo>
                  <a:pt x="267" y="19001"/>
                  <a:pt x="1166" y="19521"/>
                  <a:pt x="2573" y="19521"/>
                </a:cubicBezTo>
                <a:cubicBezTo>
                  <a:pt x="3334" y="19521"/>
                  <a:pt x="4242" y="19369"/>
                  <a:pt x="5237" y="18901"/>
                </a:cubicBezTo>
                <a:cubicBezTo>
                  <a:pt x="8106" y="17600"/>
                  <a:pt x="13043" y="11963"/>
                  <a:pt x="13810" y="10795"/>
                </a:cubicBezTo>
                <a:cubicBezTo>
                  <a:pt x="14577" y="9628"/>
                  <a:pt x="11375" y="5025"/>
                  <a:pt x="11375" y="5025"/>
                </a:cubicBezTo>
                <a:lnTo>
                  <a:pt x="10141" y="488"/>
                </a:lnTo>
                <a:cubicBezTo>
                  <a:pt x="10141" y="488"/>
                  <a:pt x="8793" y="0"/>
                  <a:pt x="730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flipH="1">
            <a:off x="1295179" y="3727627"/>
            <a:ext cx="304826" cy="454048"/>
          </a:xfrm>
          <a:custGeom>
            <a:avLst/>
            <a:gdLst/>
            <a:ahLst/>
            <a:cxnLst/>
            <a:rect l="l" t="t" r="r" b="b"/>
            <a:pathLst>
              <a:path w="14578" h="21717" fill="none" extrusionOk="0">
                <a:moveTo>
                  <a:pt x="10141" y="1969"/>
                </a:moveTo>
                <a:cubicBezTo>
                  <a:pt x="10141" y="1969"/>
                  <a:pt x="4703" y="1"/>
                  <a:pt x="3636" y="3970"/>
                </a:cubicBezTo>
                <a:cubicBezTo>
                  <a:pt x="3636" y="3970"/>
                  <a:pt x="4603" y="8374"/>
                  <a:pt x="4036" y="10775"/>
                </a:cubicBezTo>
                <a:cubicBezTo>
                  <a:pt x="3469" y="13177"/>
                  <a:pt x="534" y="17780"/>
                  <a:pt x="367" y="18648"/>
                </a:cubicBezTo>
                <a:cubicBezTo>
                  <a:pt x="0" y="20349"/>
                  <a:pt x="267" y="20482"/>
                  <a:pt x="267" y="20482"/>
                </a:cubicBezTo>
                <a:cubicBezTo>
                  <a:pt x="267" y="20482"/>
                  <a:pt x="2402" y="21716"/>
                  <a:pt x="5237" y="20382"/>
                </a:cubicBezTo>
                <a:cubicBezTo>
                  <a:pt x="8106" y="19081"/>
                  <a:pt x="13043" y="13444"/>
                  <a:pt x="13810" y="12276"/>
                </a:cubicBezTo>
                <a:cubicBezTo>
                  <a:pt x="14577" y="11109"/>
                  <a:pt x="11375" y="6506"/>
                  <a:pt x="11375" y="6506"/>
                </a:cubicBezTo>
                <a:close/>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flipH="1">
            <a:off x="1458403" y="4031015"/>
            <a:ext cx="90687" cy="12565"/>
          </a:xfrm>
          <a:custGeom>
            <a:avLst/>
            <a:gdLst/>
            <a:ahLst/>
            <a:cxnLst/>
            <a:rect l="l" t="t" r="r" b="b"/>
            <a:pathLst>
              <a:path w="4337" h="601" fill="none" extrusionOk="0">
                <a:moveTo>
                  <a:pt x="4337" y="434"/>
                </a:moveTo>
                <a:cubicBezTo>
                  <a:pt x="4337" y="434"/>
                  <a:pt x="1501" y="601"/>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flipH="1">
            <a:off x="1447237" y="3998233"/>
            <a:ext cx="86526" cy="17458"/>
          </a:xfrm>
          <a:custGeom>
            <a:avLst/>
            <a:gdLst/>
            <a:ahLst/>
            <a:cxnLst/>
            <a:rect l="l" t="t" r="r" b="b"/>
            <a:pathLst>
              <a:path w="4138" h="835" fill="none" extrusionOk="0">
                <a:moveTo>
                  <a:pt x="4137" y="434"/>
                </a:moveTo>
                <a:cubicBezTo>
                  <a:pt x="4137" y="434"/>
                  <a:pt x="1469" y="834"/>
                  <a:pt x="1" y="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flipH="1">
            <a:off x="1438183" y="3963359"/>
            <a:ext cx="80232" cy="14677"/>
          </a:xfrm>
          <a:custGeom>
            <a:avLst/>
            <a:gdLst/>
            <a:ahLst/>
            <a:cxnLst/>
            <a:rect l="l" t="t" r="r" b="b"/>
            <a:pathLst>
              <a:path w="3837" h="702" fill="none" extrusionOk="0">
                <a:moveTo>
                  <a:pt x="3837" y="368"/>
                </a:moveTo>
                <a:cubicBezTo>
                  <a:pt x="3837" y="368"/>
                  <a:pt x="1535" y="701"/>
                  <a:pt x="1" y="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flipH="1">
            <a:off x="1432600" y="3929196"/>
            <a:ext cx="79521" cy="17458"/>
          </a:xfrm>
          <a:custGeom>
            <a:avLst/>
            <a:gdLst/>
            <a:ahLst/>
            <a:cxnLst/>
            <a:rect l="l" t="t" r="r" b="b"/>
            <a:pathLst>
              <a:path w="3803" h="835" fill="none" extrusionOk="0">
                <a:moveTo>
                  <a:pt x="3803" y="0"/>
                </a:moveTo>
                <a:cubicBezTo>
                  <a:pt x="3803" y="0"/>
                  <a:pt x="1201" y="834"/>
                  <a:pt x="0" y="0"/>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flipH="1">
            <a:off x="857157" y="2294439"/>
            <a:ext cx="801438" cy="1599905"/>
          </a:xfrm>
          <a:custGeom>
            <a:avLst/>
            <a:gdLst/>
            <a:ahLst/>
            <a:cxnLst/>
            <a:rect l="l" t="t" r="r" b="b"/>
            <a:pathLst>
              <a:path w="38328" h="76523" extrusionOk="0">
                <a:moveTo>
                  <a:pt x="14844" y="1"/>
                </a:moveTo>
                <a:cubicBezTo>
                  <a:pt x="13877" y="3170"/>
                  <a:pt x="12409" y="8173"/>
                  <a:pt x="12409" y="8173"/>
                </a:cubicBezTo>
                <a:cubicBezTo>
                  <a:pt x="3970" y="19848"/>
                  <a:pt x="901" y="37461"/>
                  <a:pt x="467" y="39095"/>
                </a:cubicBezTo>
                <a:cubicBezTo>
                  <a:pt x="0" y="40730"/>
                  <a:pt x="7906" y="73287"/>
                  <a:pt x="7906" y="73287"/>
                </a:cubicBezTo>
                <a:cubicBezTo>
                  <a:pt x="8398" y="73416"/>
                  <a:pt x="8839" y="73471"/>
                  <a:pt x="9233" y="73471"/>
                </a:cubicBezTo>
                <a:cubicBezTo>
                  <a:pt x="11269" y="73471"/>
                  <a:pt x="12042" y="72019"/>
                  <a:pt x="12042" y="72019"/>
                </a:cubicBezTo>
                <a:cubicBezTo>
                  <a:pt x="12042" y="72019"/>
                  <a:pt x="11375" y="61045"/>
                  <a:pt x="11642" y="53706"/>
                </a:cubicBezTo>
                <a:cubicBezTo>
                  <a:pt x="11875" y="47468"/>
                  <a:pt x="9907" y="40130"/>
                  <a:pt x="9907" y="40130"/>
                </a:cubicBezTo>
                <a:cubicBezTo>
                  <a:pt x="11675" y="37728"/>
                  <a:pt x="21382" y="21016"/>
                  <a:pt x="21382" y="21016"/>
                </a:cubicBezTo>
                <a:cubicBezTo>
                  <a:pt x="23183" y="26953"/>
                  <a:pt x="22216" y="32457"/>
                  <a:pt x="23517" y="37928"/>
                </a:cubicBezTo>
                <a:cubicBezTo>
                  <a:pt x="24818" y="43399"/>
                  <a:pt x="23750" y="41864"/>
                  <a:pt x="23784" y="47535"/>
                </a:cubicBezTo>
                <a:cubicBezTo>
                  <a:pt x="23850" y="53172"/>
                  <a:pt x="23117" y="76522"/>
                  <a:pt x="23117" y="76522"/>
                </a:cubicBezTo>
                <a:lnTo>
                  <a:pt x="28053" y="76522"/>
                </a:lnTo>
                <a:cubicBezTo>
                  <a:pt x="28053" y="76522"/>
                  <a:pt x="33457" y="49570"/>
                  <a:pt x="33324" y="44366"/>
                </a:cubicBezTo>
                <a:cubicBezTo>
                  <a:pt x="33190" y="39196"/>
                  <a:pt x="33891" y="35259"/>
                  <a:pt x="36126" y="25719"/>
                </a:cubicBezTo>
                <a:cubicBezTo>
                  <a:pt x="38327" y="16179"/>
                  <a:pt x="33324" y="1635"/>
                  <a:pt x="33324" y="1635"/>
                </a:cubicBezTo>
                <a:lnTo>
                  <a:pt x="1484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flipH="1">
            <a:off x="1023851" y="3853469"/>
            <a:ext cx="303446" cy="307988"/>
          </a:xfrm>
          <a:custGeom>
            <a:avLst/>
            <a:gdLst/>
            <a:ahLst/>
            <a:cxnLst/>
            <a:rect l="l" t="t" r="r" b="b"/>
            <a:pathLst>
              <a:path w="14512" h="14731" extrusionOk="0">
                <a:moveTo>
                  <a:pt x="7717" y="0"/>
                </a:moveTo>
                <a:cubicBezTo>
                  <a:pt x="7293" y="0"/>
                  <a:pt x="6845" y="17"/>
                  <a:pt x="6372" y="53"/>
                </a:cubicBezTo>
                <a:cubicBezTo>
                  <a:pt x="6372" y="53"/>
                  <a:pt x="6005" y="5790"/>
                  <a:pt x="5371" y="7458"/>
                </a:cubicBezTo>
                <a:cubicBezTo>
                  <a:pt x="4704" y="9126"/>
                  <a:pt x="1268" y="11995"/>
                  <a:pt x="634" y="12495"/>
                </a:cubicBezTo>
                <a:cubicBezTo>
                  <a:pt x="1" y="12996"/>
                  <a:pt x="1" y="14730"/>
                  <a:pt x="1" y="14730"/>
                </a:cubicBezTo>
                <a:lnTo>
                  <a:pt x="14511" y="14730"/>
                </a:lnTo>
                <a:cubicBezTo>
                  <a:pt x="14344" y="12262"/>
                  <a:pt x="13944" y="9793"/>
                  <a:pt x="13377" y="7358"/>
                </a:cubicBezTo>
                <a:lnTo>
                  <a:pt x="13444" y="1354"/>
                </a:lnTo>
                <a:cubicBezTo>
                  <a:pt x="13444" y="1354"/>
                  <a:pt x="11576" y="0"/>
                  <a:pt x="7717"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flipH="1">
            <a:off x="1023851" y="3853469"/>
            <a:ext cx="303446" cy="307988"/>
          </a:xfrm>
          <a:custGeom>
            <a:avLst/>
            <a:gdLst/>
            <a:ahLst/>
            <a:cxnLst/>
            <a:rect l="l" t="t" r="r" b="b"/>
            <a:pathLst>
              <a:path w="14512" h="14731" extrusionOk="0">
                <a:moveTo>
                  <a:pt x="7717" y="0"/>
                </a:moveTo>
                <a:cubicBezTo>
                  <a:pt x="7293" y="0"/>
                  <a:pt x="6845" y="17"/>
                  <a:pt x="6372" y="53"/>
                </a:cubicBezTo>
                <a:cubicBezTo>
                  <a:pt x="6372" y="53"/>
                  <a:pt x="6005" y="5790"/>
                  <a:pt x="5371" y="7458"/>
                </a:cubicBezTo>
                <a:cubicBezTo>
                  <a:pt x="4704" y="9126"/>
                  <a:pt x="1268" y="11995"/>
                  <a:pt x="634" y="12495"/>
                </a:cubicBezTo>
                <a:cubicBezTo>
                  <a:pt x="1" y="12996"/>
                  <a:pt x="1" y="14730"/>
                  <a:pt x="1" y="14730"/>
                </a:cubicBezTo>
                <a:lnTo>
                  <a:pt x="14511" y="14730"/>
                </a:lnTo>
                <a:cubicBezTo>
                  <a:pt x="14344" y="12262"/>
                  <a:pt x="13944" y="9793"/>
                  <a:pt x="13377" y="7358"/>
                </a:cubicBezTo>
                <a:lnTo>
                  <a:pt x="13444" y="1354"/>
                </a:lnTo>
                <a:cubicBezTo>
                  <a:pt x="13444" y="1354"/>
                  <a:pt x="11576" y="0"/>
                  <a:pt x="771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flipH="1">
            <a:off x="1023851" y="3846883"/>
            <a:ext cx="303446" cy="314574"/>
          </a:xfrm>
          <a:custGeom>
            <a:avLst/>
            <a:gdLst/>
            <a:ahLst/>
            <a:cxnLst/>
            <a:rect l="l" t="t" r="r" b="b"/>
            <a:pathLst>
              <a:path w="14512" h="15046" fill="none" extrusionOk="0">
                <a:moveTo>
                  <a:pt x="13444" y="1669"/>
                </a:moveTo>
                <a:cubicBezTo>
                  <a:pt x="13444" y="1669"/>
                  <a:pt x="11142" y="1"/>
                  <a:pt x="6372" y="368"/>
                </a:cubicBezTo>
                <a:cubicBezTo>
                  <a:pt x="6372" y="368"/>
                  <a:pt x="6005" y="6105"/>
                  <a:pt x="5371" y="7773"/>
                </a:cubicBezTo>
                <a:cubicBezTo>
                  <a:pt x="4704" y="9441"/>
                  <a:pt x="1268" y="12310"/>
                  <a:pt x="634" y="12810"/>
                </a:cubicBezTo>
                <a:cubicBezTo>
                  <a:pt x="1" y="13311"/>
                  <a:pt x="1" y="15045"/>
                  <a:pt x="1" y="15045"/>
                </a:cubicBezTo>
                <a:lnTo>
                  <a:pt x="14511" y="15045"/>
                </a:lnTo>
                <a:cubicBezTo>
                  <a:pt x="14344" y="12577"/>
                  <a:pt x="13944" y="10108"/>
                  <a:pt x="13377" y="7673"/>
                </a:cubicBezTo>
                <a:close/>
              </a:path>
            </a:pathLst>
          </a:custGeom>
          <a:solidFill>
            <a:srgbClr val="191919"/>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flipH="1">
            <a:off x="1143833" y="4033106"/>
            <a:ext cx="110928" cy="36985"/>
          </a:xfrm>
          <a:custGeom>
            <a:avLst/>
            <a:gdLst/>
            <a:ahLst/>
            <a:cxnLst/>
            <a:rect l="l" t="t" r="r" b="b"/>
            <a:pathLst>
              <a:path w="5305" h="1769" fill="none" extrusionOk="0">
                <a:moveTo>
                  <a:pt x="5305" y="1768"/>
                </a:moveTo>
                <a:cubicBezTo>
                  <a:pt x="5305" y="1768"/>
                  <a:pt x="2236" y="0"/>
                  <a:pt x="1" y="1335"/>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flipH="1">
            <a:off x="1127795" y="4010087"/>
            <a:ext cx="98361" cy="34895"/>
          </a:xfrm>
          <a:custGeom>
            <a:avLst/>
            <a:gdLst/>
            <a:ahLst/>
            <a:cxnLst/>
            <a:rect l="l" t="t" r="r" b="b"/>
            <a:pathLst>
              <a:path w="4704" h="1669" fill="none" extrusionOk="0">
                <a:moveTo>
                  <a:pt x="4704" y="1668"/>
                </a:moveTo>
                <a:cubicBezTo>
                  <a:pt x="4704" y="1668"/>
                  <a:pt x="2536" y="1"/>
                  <a:pt x="0" y="901"/>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flipH="1">
            <a:off x="1108955" y="3968251"/>
            <a:ext cx="99762" cy="37675"/>
          </a:xfrm>
          <a:custGeom>
            <a:avLst/>
            <a:gdLst/>
            <a:ahLst/>
            <a:cxnLst/>
            <a:rect l="l" t="t" r="r" b="b"/>
            <a:pathLst>
              <a:path w="4771" h="1802" fill="none" extrusionOk="0">
                <a:moveTo>
                  <a:pt x="4770" y="1801"/>
                </a:moveTo>
                <a:cubicBezTo>
                  <a:pt x="4770" y="1801"/>
                  <a:pt x="2469" y="0"/>
                  <a:pt x="0" y="1134"/>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flipH="1">
            <a:off x="1101971" y="3926394"/>
            <a:ext cx="101874" cy="32114"/>
          </a:xfrm>
          <a:custGeom>
            <a:avLst/>
            <a:gdLst/>
            <a:ahLst/>
            <a:cxnLst/>
            <a:rect l="l" t="t" r="r" b="b"/>
            <a:pathLst>
              <a:path w="4872" h="1536" fill="none" extrusionOk="0">
                <a:moveTo>
                  <a:pt x="4871" y="1535"/>
                </a:moveTo>
                <a:cubicBezTo>
                  <a:pt x="4871" y="1535"/>
                  <a:pt x="2036" y="1"/>
                  <a:pt x="1" y="1168"/>
                </a:cubicBezTo>
              </a:path>
            </a:pathLst>
          </a:custGeom>
          <a:no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flipH="1">
            <a:off x="1023851" y="4161436"/>
            <a:ext cx="306938" cy="22329"/>
          </a:xfrm>
          <a:custGeom>
            <a:avLst/>
            <a:gdLst/>
            <a:ahLst/>
            <a:cxnLst/>
            <a:rect l="l" t="t" r="r" b="b"/>
            <a:pathLst>
              <a:path w="14679" h="1068" extrusionOk="0">
                <a:moveTo>
                  <a:pt x="168" y="0"/>
                </a:moveTo>
                <a:lnTo>
                  <a:pt x="1" y="534"/>
                </a:lnTo>
                <a:cubicBezTo>
                  <a:pt x="735" y="901"/>
                  <a:pt x="1569" y="1068"/>
                  <a:pt x="2403" y="1068"/>
                </a:cubicBezTo>
                <a:lnTo>
                  <a:pt x="10208" y="1068"/>
                </a:lnTo>
                <a:cubicBezTo>
                  <a:pt x="10642" y="834"/>
                  <a:pt x="11126" y="717"/>
                  <a:pt x="11609" y="717"/>
                </a:cubicBezTo>
                <a:cubicBezTo>
                  <a:pt x="12093" y="717"/>
                  <a:pt x="12577" y="834"/>
                  <a:pt x="13010" y="1068"/>
                </a:cubicBezTo>
                <a:lnTo>
                  <a:pt x="14678" y="1068"/>
                </a:lnTo>
                <a:lnTo>
                  <a:pt x="14678" y="0"/>
                </a:lnTo>
                <a:close/>
              </a:path>
            </a:pathLst>
          </a:custGeom>
          <a:solidFill>
            <a:srgbClr val="D0E1A3"/>
          </a:solidFill>
          <a:ln w="10850" cap="rnd"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flipH="1">
            <a:off x="621396" y="1327132"/>
            <a:ext cx="1283435" cy="1177970"/>
          </a:xfrm>
          <a:custGeom>
            <a:avLst/>
            <a:gdLst/>
            <a:ahLst/>
            <a:cxnLst/>
            <a:rect l="l" t="t" r="r" b="b"/>
            <a:pathLst>
              <a:path w="61379" h="56342" extrusionOk="0">
                <a:moveTo>
                  <a:pt x="8407" y="0"/>
                </a:moveTo>
                <a:lnTo>
                  <a:pt x="8407" y="2035"/>
                </a:lnTo>
                <a:cubicBezTo>
                  <a:pt x="8407" y="2035"/>
                  <a:pt x="6272" y="7072"/>
                  <a:pt x="6439" y="14344"/>
                </a:cubicBezTo>
                <a:cubicBezTo>
                  <a:pt x="6572" y="21582"/>
                  <a:pt x="1" y="24418"/>
                  <a:pt x="19782" y="31023"/>
                </a:cubicBezTo>
                <a:cubicBezTo>
                  <a:pt x="19782" y="31023"/>
                  <a:pt x="19148" y="42898"/>
                  <a:pt x="21283" y="48168"/>
                </a:cubicBezTo>
                <a:cubicBezTo>
                  <a:pt x="21283" y="48168"/>
                  <a:pt x="37161" y="56141"/>
                  <a:pt x="47301" y="56207"/>
                </a:cubicBezTo>
                <a:cubicBezTo>
                  <a:pt x="47301" y="56207"/>
                  <a:pt x="47506" y="56342"/>
                  <a:pt x="47710" y="56342"/>
                </a:cubicBezTo>
                <a:cubicBezTo>
                  <a:pt x="48180" y="56342"/>
                  <a:pt x="48649" y="55627"/>
                  <a:pt x="46601" y="50903"/>
                </a:cubicBezTo>
                <a:lnTo>
                  <a:pt x="50003" y="46233"/>
                </a:lnTo>
                <a:cubicBezTo>
                  <a:pt x="50003" y="46233"/>
                  <a:pt x="53687" y="52673"/>
                  <a:pt x="56821" y="52673"/>
                </a:cubicBezTo>
                <a:cubicBezTo>
                  <a:pt x="57253" y="52673"/>
                  <a:pt x="57675" y="52550"/>
                  <a:pt x="58076" y="52271"/>
                </a:cubicBezTo>
                <a:cubicBezTo>
                  <a:pt x="61378" y="49969"/>
                  <a:pt x="58743" y="25252"/>
                  <a:pt x="53239" y="21749"/>
                </a:cubicBezTo>
                <a:cubicBezTo>
                  <a:pt x="51671" y="20715"/>
                  <a:pt x="49937" y="19948"/>
                  <a:pt x="48102" y="19448"/>
                </a:cubicBezTo>
                <a:cubicBezTo>
                  <a:pt x="48102" y="19448"/>
                  <a:pt x="47606" y="18952"/>
                  <a:pt x="47128" y="18952"/>
                </a:cubicBezTo>
                <a:cubicBezTo>
                  <a:pt x="46939" y="18952"/>
                  <a:pt x="46752" y="19030"/>
                  <a:pt x="46601" y="19247"/>
                </a:cubicBezTo>
                <a:cubicBezTo>
                  <a:pt x="46066" y="20024"/>
                  <a:pt x="44929" y="20312"/>
                  <a:pt x="43537" y="20312"/>
                </a:cubicBezTo>
                <a:cubicBezTo>
                  <a:pt x="39545" y="20312"/>
                  <a:pt x="33458" y="17947"/>
                  <a:pt x="33458" y="17947"/>
                </a:cubicBezTo>
                <a:cubicBezTo>
                  <a:pt x="33458" y="17947"/>
                  <a:pt x="32854" y="17278"/>
                  <a:pt x="31364" y="17278"/>
                </a:cubicBezTo>
                <a:cubicBezTo>
                  <a:pt x="31329" y="17278"/>
                  <a:pt x="31293" y="17279"/>
                  <a:pt x="31257" y="17279"/>
                </a:cubicBezTo>
                <a:cubicBezTo>
                  <a:pt x="30189" y="16379"/>
                  <a:pt x="28855" y="15845"/>
                  <a:pt x="27487" y="15745"/>
                </a:cubicBezTo>
                <a:cubicBezTo>
                  <a:pt x="27363" y="15736"/>
                  <a:pt x="27223" y="15732"/>
                  <a:pt x="27068" y="15732"/>
                </a:cubicBezTo>
                <a:cubicBezTo>
                  <a:pt x="24831" y="15732"/>
                  <a:pt x="19626" y="16602"/>
                  <a:pt x="17256" y="16602"/>
                </a:cubicBezTo>
                <a:cubicBezTo>
                  <a:pt x="16715" y="16602"/>
                  <a:pt x="16322" y="16557"/>
                  <a:pt x="16146" y="16445"/>
                </a:cubicBezTo>
                <a:cubicBezTo>
                  <a:pt x="15145" y="15812"/>
                  <a:pt x="13177" y="0"/>
                  <a:pt x="1317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flipH="1">
            <a:off x="621396" y="1327132"/>
            <a:ext cx="1283435" cy="1205840"/>
          </a:xfrm>
          <a:custGeom>
            <a:avLst/>
            <a:gdLst/>
            <a:ahLst/>
            <a:cxnLst/>
            <a:rect l="l" t="t" r="r" b="b"/>
            <a:pathLst>
              <a:path w="61379" h="57675" fill="none" extrusionOk="0">
                <a:moveTo>
                  <a:pt x="53239" y="21749"/>
                </a:moveTo>
                <a:cubicBezTo>
                  <a:pt x="51671" y="20715"/>
                  <a:pt x="49937" y="19948"/>
                  <a:pt x="48102" y="19448"/>
                </a:cubicBezTo>
                <a:cubicBezTo>
                  <a:pt x="48102" y="19448"/>
                  <a:pt x="47135" y="18480"/>
                  <a:pt x="46601" y="19247"/>
                </a:cubicBezTo>
                <a:cubicBezTo>
                  <a:pt x="44533" y="22250"/>
                  <a:pt x="33458" y="17947"/>
                  <a:pt x="33458" y="17947"/>
                </a:cubicBezTo>
                <a:cubicBezTo>
                  <a:pt x="33458" y="17947"/>
                  <a:pt x="32824" y="17246"/>
                  <a:pt x="31257" y="17279"/>
                </a:cubicBezTo>
                <a:cubicBezTo>
                  <a:pt x="30189" y="16379"/>
                  <a:pt x="28855" y="15845"/>
                  <a:pt x="27487" y="15745"/>
                </a:cubicBezTo>
                <a:cubicBezTo>
                  <a:pt x="25152" y="15578"/>
                  <a:pt x="17147" y="17079"/>
                  <a:pt x="16146" y="16445"/>
                </a:cubicBezTo>
                <a:cubicBezTo>
                  <a:pt x="15145" y="15812"/>
                  <a:pt x="13177" y="0"/>
                  <a:pt x="13177" y="0"/>
                </a:cubicBezTo>
                <a:lnTo>
                  <a:pt x="8407" y="0"/>
                </a:lnTo>
                <a:lnTo>
                  <a:pt x="8407" y="2035"/>
                </a:lnTo>
                <a:cubicBezTo>
                  <a:pt x="8407" y="2035"/>
                  <a:pt x="6272" y="7072"/>
                  <a:pt x="6439" y="14344"/>
                </a:cubicBezTo>
                <a:cubicBezTo>
                  <a:pt x="6572" y="21582"/>
                  <a:pt x="1" y="24418"/>
                  <a:pt x="19782" y="31023"/>
                </a:cubicBezTo>
                <a:cubicBezTo>
                  <a:pt x="19782" y="31023"/>
                  <a:pt x="19148" y="42898"/>
                  <a:pt x="21283" y="48168"/>
                </a:cubicBezTo>
                <a:cubicBezTo>
                  <a:pt x="21283" y="48168"/>
                  <a:pt x="37161" y="56141"/>
                  <a:pt x="47301" y="56207"/>
                </a:cubicBezTo>
                <a:cubicBezTo>
                  <a:pt x="47301" y="56207"/>
                  <a:pt x="49536" y="57675"/>
                  <a:pt x="46601" y="50903"/>
                </a:cubicBezTo>
                <a:lnTo>
                  <a:pt x="50003" y="46233"/>
                </a:lnTo>
                <a:cubicBezTo>
                  <a:pt x="50003" y="46233"/>
                  <a:pt x="54773" y="54573"/>
                  <a:pt x="58076" y="52271"/>
                </a:cubicBezTo>
                <a:cubicBezTo>
                  <a:pt x="61378" y="49969"/>
                  <a:pt x="58743" y="25252"/>
                  <a:pt x="53239" y="21749"/>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flipH="1">
            <a:off x="930404" y="1519607"/>
            <a:ext cx="288767" cy="320575"/>
          </a:xfrm>
          <a:custGeom>
            <a:avLst/>
            <a:gdLst/>
            <a:ahLst/>
            <a:cxnLst/>
            <a:rect l="l" t="t" r="r" b="b"/>
            <a:pathLst>
              <a:path w="13810" h="15333" extrusionOk="0">
                <a:moveTo>
                  <a:pt x="12442" y="1"/>
                </a:moveTo>
                <a:cubicBezTo>
                  <a:pt x="12442" y="1"/>
                  <a:pt x="967" y="1269"/>
                  <a:pt x="3169" y="3704"/>
                </a:cubicBezTo>
                <a:cubicBezTo>
                  <a:pt x="3603" y="4171"/>
                  <a:pt x="3936" y="4671"/>
                  <a:pt x="4203" y="5205"/>
                </a:cubicBezTo>
                <a:cubicBezTo>
                  <a:pt x="5037" y="6873"/>
                  <a:pt x="4670" y="8207"/>
                  <a:pt x="4336" y="8540"/>
                </a:cubicBezTo>
                <a:cubicBezTo>
                  <a:pt x="4303" y="8574"/>
                  <a:pt x="4270" y="8574"/>
                  <a:pt x="4236" y="8607"/>
                </a:cubicBezTo>
                <a:cubicBezTo>
                  <a:pt x="3943" y="8769"/>
                  <a:pt x="3217" y="8814"/>
                  <a:pt x="2495" y="8814"/>
                </a:cubicBezTo>
                <a:cubicBezTo>
                  <a:pt x="1577" y="8814"/>
                  <a:pt x="667" y="8741"/>
                  <a:pt x="667" y="8741"/>
                </a:cubicBezTo>
                <a:lnTo>
                  <a:pt x="667" y="8741"/>
                </a:lnTo>
                <a:cubicBezTo>
                  <a:pt x="667" y="8741"/>
                  <a:pt x="0" y="14978"/>
                  <a:pt x="4403" y="15312"/>
                </a:cubicBezTo>
                <a:cubicBezTo>
                  <a:pt x="4567" y="15326"/>
                  <a:pt x="4730" y="15332"/>
                  <a:pt x="4894" y="15332"/>
                </a:cubicBezTo>
                <a:cubicBezTo>
                  <a:pt x="9515" y="15332"/>
                  <a:pt x="13810" y="10041"/>
                  <a:pt x="13810" y="10041"/>
                </a:cubicBezTo>
                <a:cubicBezTo>
                  <a:pt x="13810" y="10041"/>
                  <a:pt x="11208" y="9941"/>
                  <a:pt x="10908" y="8741"/>
                </a:cubicBezTo>
                <a:cubicBezTo>
                  <a:pt x="9840" y="4971"/>
                  <a:pt x="12442" y="1"/>
                  <a:pt x="12442"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flipH="1">
            <a:off x="1026653" y="1610868"/>
            <a:ext cx="104634" cy="88543"/>
          </a:xfrm>
          <a:custGeom>
            <a:avLst/>
            <a:gdLst/>
            <a:ahLst/>
            <a:cxnLst/>
            <a:rect l="l" t="t" r="r" b="b"/>
            <a:pathLst>
              <a:path w="5004" h="4235" extrusionOk="0">
                <a:moveTo>
                  <a:pt x="3407" y="1"/>
                </a:moveTo>
                <a:cubicBezTo>
                  <a:pt x="2402" y="1"/>
                  <a:pt x="1093" y="163"/>
                  <a:pt x="0" y="840"/>
                </a:cubicBezTo>
                <a:cubicBezTo>
                  <a:pt x="834" y="2508"/>
                  <a:pt x="467" y="3842"/>
                  <a:pt x="100" y="4175"/>
                </a:cubicBezTo>
                <a:cubicBezTo>
                  <a:pt x="329" y="4216"/>
                  <a:pt x="549" y="4235"/>
                  <a:pt x="759" y="4235"/>
                </a:cubicBezTo>
                <a:cubicBezTo>
                  <a:pt x="3863" y="4235"/>
                  <a:pt x="5004" y="139"/>
                  <a:pt x="5004" y="139"/>
                </a:cubicBezTo>
                <a:cubicBezTo>
                  <a:pt x="5004" y="139"/>
                  <a:pt x="4335" y="1"/>
                  <a:pt x="3407" y="1"/>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flipH="1">
            <a:off x="948512" y="1268570"/>
            <a:ext cx="346688" cy="410414"/>
          </a:xfrm>
          <a:custGeom>
            <a:avLst/>
            <a:gdLst/>
            <a:ahLst/>
            <a:cxnLst/>
            <a:rect l="l" t="t" r="r" b="b"/>
            <a:pathLst>
              <a:path w="16580" h="19630" extrusionOk="0">
                <a:moveTo>
                  <a:pt x="9131" y="0"/>
                </a:moveTo>
                <a:cubicBezTo>
                  <a:pt x="8726" y="0"/>
                  <a:pt x="8296" y="32"/>
                  <a:pt x="7839" y="99"/>
                </a:cubicBezTo>
                <a:cubicBezTo>
                  <a:pt x="0" y="1267"/>
                  <a:pt x="3769" y="12842"/>
                  <a:pt x="4570" y="15711"/>
                </a:cubicBezTo>
                <a:cubicBezTo>
                  <a:pt x="4858" y="16734"/>
                  <a:pt x="7907" y="19630"/>
                  <a:pt x="9481" y="19630"/>
                </a:cubicBezTo>
                <a:cubicBezTo>
                  <a:pt x="9548" y="19630"/>
                  <a:pt x="9612" y="19624"/>
                  <a:pt x="9674" y="19613"/>
                </a:cubicBezTo>
                <a:cubicBezTo>
                  <a:pt x="10808" y="19380"/>
                  <a:pt x="14911" y="15911"/>
                  <a:pt x="15144" y="14476"/>
                </a:cubicBezTo>
                <a:cubicBezTo>
                  <a:pt x="15682" y="10838"/>
                  <a:pt x="16580" y="0"/>
                  <a:pt x="9131"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flipH="1">
            <a:off x="922019" y="1240659"/>
            <a:ext cx="450610" cy="405208"/>
          </a:xfrm>
          <a:custGeom>
            <a:avLst/>
            <a:gdLst/>
            <a:ahLst/>
            <a:cxnLst/>
            <a:rect l="l" t="t" r="r" b="b"/>
            <a:pathLst>
              <a:path w="21550" h="19381" extrusionOk="0">
                <a:moveTo>
                  <a:pt x="12176" y="0"/>
                </a:moveTo>
                <a:cubicBezTo>
                  <a:pt x="2169" y="33"/>
                  <a:pt x="0" y="12342"/>
                  <a:pt x="5304" y="19381"/>
                </a:cubicBezTo>
                <a:cubicBezTo>
                  <a:pt x="5304" y="19381"/>
                  <a:pt x="4103" y="3636"/>
                  <a:pt x="14444" y="3036"/>
                </a:cubicBezTo>
                <a:cubicBezTo>
                  <a:pt x="14444" y="3036"/>
                  <a:pt x="14444" y="8806"/>
                  <a:pt x="19648" y="10474"/>
                </a:cubicBezTo>
                <a:lnTo>
                  <a:pt x="21549" y="4770"/>
                </a:lnTo>
                <a:lnTo>
                  <a:pt x="12176" y="0"/>
                </a:lnTo>
                <a:close/>
              </a:path>
            </a:pathLst>
          </a:custGeom>
          <a:solidFill>
            <a:srgbClr val="19191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flipH="1">
            <a:off x="919928" y="1431042"/>
            <a:ext cx="66389" cy="102342"/>
          </a:xfrm>
          <a:custGeom>
            <a:avLst/>
            <a:gdLst/>
            <a:ahLst/>
            <a:cxnLst/>
            <a:rect l="l" t="t" r="r" b="b"/>
            <a:pathLst>
              <a:path w="3175" h="4895" extrusionOk="0">
                <a:moveTo>
                  <a:pt x="1609" y="0"/>
                </a:moveTo>
                <a:cubicBezTo>
                  <a:pt x="909" y="0"/>
                  <a:pt x="0" y="1203"/>
                  <a:pt x="105" y="1702"/>
                </a:cubicBezTo>
                <a:lnTo>
                  <a:pt x="372" y="4737"/>
                </a:lnTo>
                <a:cubicBezTo>
                  <a:pt x="476" y="4850"/>
                  <a:pt x="587" y="4895"/>
                  <a:pt x="701" y="4895"/>
                </a:cubicBezTo>
                <a:cubicBezTo>
                  <a:pt x="1027" y="4895"/>
                  <a:pt x="1385" y="4526"/>
                  <a:pt x="1707" y="4304"/>
                </a:cubicBezTo>
                <a:cubicBezTo>
                  <a:pt x="2607" y="3637"/>
                  <a:pt x="3174" y="2002"/>
                  <a:pt x="2107" y="301"/>
                </a:cubicBezTo>
                <a:cubicBezTo>
                  <a:pt x="1972" y="88"/>
                  <a:pt x="1798" y="0"/>
                  <a:pt x="160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flipH="1">
            <a:off x="919928" y="1416407"/>
            <a:ext cx="66996" cy="122748"/>
          </a:xfrm>
          <a:custGeom>
            <a:avLst/>
            <a:gdLst/>
            <a:ahLst/>
            <a:cxnLst/>
            <a:rect l="l" t="t" r="r" b="b"/>
            <a:pathLst>
              <a:path w="3204" h="5871" fill="none" extrusionOk="0">
                <a:moveTo>
                  <a:pt x="134" y="2402"/>
                </a:moveTo>
                <a:cubicBezTo>
                  <a:pt x="1" y="1768"/>
                  <a:pt x="1502" y="0"/>
                  <a:pt x="2136" y="1001"/>
                </a:cubicBezTo>
                <a:cubicBezTo>
                  <a:pt x="3203" y="2702"/>
                  <a:pt x="2636" y="4337"/>
                  <a:pt x="1736" y="5004"/>
                </a:cubicBezTo>
                <a:cubicBezTo>
                  <a:pt x="1302" y="5304"/>
                  <a:pt x="802" y="5871"/>
                  <a:pt x="401" y="543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flipH="1">
            <a:off x="866671" y="1392510"/>
            <a:ext cx="155633" cy="163998"/>
          </a:xfrm>
          <a:custGeom>
            <a:avLst/>
            <a:gdLst/>
            <a:ahLst/>
            <a:cxnLst/>
            <a:rect l="l" t="t" r="r" b="b"/>
            <a:pathLst>
              <a:path w="7443" h="7844" extrusionOk="0">
                <a:moveTo>
                  <a:pt x="2918" y="0"/>
                </a:moveTo>
                <a:cubicBezTo>
                  <a:pt x="0" y="0"/>
                  <a:pt x="244" y="7324"/>
                  <a:pt x="2894" y="7815"/>
                </a:cubicBezTo>
                <a:cubicBezTo>
                  <a:pt x="2998" y="7834"/>
                  <a:pt x="3101" y="7844"/>
                  <a:pt x="3203" y="7844"/>
                </a:cubicBezTo>
                <a:cubicBezTo>
                  <a:pt x="6037" y="7844"/>
                  <a:pt x="7442" y="428"/>
                  <a:pt x="3094" y="9"/>
                </a:cubicBezTo>
                <a:cubicBezTo>
                  <a:pt x="3034" y="3"/>
                  <a:pt x="2975" y="0"/>
                  <a:pt x="2918" y="0"/>
                </a:cubicBezTo>
                <a:close/>
              </a:path>
            </a:pathLst>
          </a:custGeom>
          <a:solidFill>
            <a:srgbClr val="999999"/>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flipH="1">
            <a:off x="922019" y="1235871"/>
            <a:ext cx="239963" cy="195882"/>
          </a:xfrm>
          <a:custGeom>
            <a:avLst/>
            <a:gdLst/>
            <a:ahLst/>
            <a:cxnLst/>
            <a:rect l="l" t="t" r="r" b="b"/>
            <a:pathLst>
              <a:path w="11476" h="9369" extrusionOk="0">
                <a:moveTo>
                  <a:pt x="2496" y="1"/>
                </a:moveTo>
                <a:cubicBezTo>
                  <a:pt x="857" y="1"/>
                  <a:pt x="0" y="663"/>
                  <a:pt x="0" y="663"/>
                </a:cubicBezTo>
                <a:cubicBezTo>
                  <a:pt x="72" y="662"/>
                  <a:pt x="144" y="661"/>
                  <a:pt x="215" y="661"/>
                </a:cubicBezTo>
                <a:cubicBezTo>
                  <a:pt x="9613" y="661"/>
                  <a:pt x="10007" y="9369"/>
                  <a:pt x="10007" y="9369"/>
                </a:cubicBezTo>
                <a:lnTo>
                  <a:pt x="11475" y="9369"/>
                </a:lnTo>
                <a:cubicBezTo>
                  <a:pt x="11475" y="3031"/>
                  <a:pt x="6972" y="930"/>
                  <a:pt x="4237" y="229"/>
                </a:cubicBezTo>
                <a:cubicBezTo>
                  <a:pt x="3583" y="64"/>
                  <a:pt x="3003" y="1"/>
                  <a:pt x="2496"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flipH="1">
            <a:off x="875474" y="1414860"/>
            <a:ext cx="114064" cy="119842"/>
          </a:xfrm>
          <a:custGeom>
            <a:avLst/>
            <a:gdLst/>
            <a:ahLst/>
            <a:cxnLst/>
            <a:rect l="l" t="t" r="r" b="b"/>
            <a:pathLst>
              <a:path w="5455" h="5732" extrusionOk="0">
                <a:moveTo>
                  <a:pt x="2156" y="0"/>
                </a:moveTo>
                <a:cubicBezTo>
                  <a:pt x="0" y="0"/>
                  <a:pt x="200" y="5352"/>
                  <a:pt x="2127" y="5711"/>
                </a:cubicBezTo>
                <a:cubicBezTo>
                  <a:pt x="2202" y="5725"/>
                  <a:pt x="2275" y="5731"/>
                  <a:pt x="2347" y="5731"/>
                </a:cubicBezTo>
                <a:cubicBezTo>
                  <a:pt x="4437" y="5731"/>
                  <a:pt x="5454" y="298"/>
                  <a:pt x="2294" y="7"/>
                </a:cubicBezTo>
                <a:cubicBezTo>
                  <a:pt x="2247" y="3"/>
                  <a:pt x="2201" y="0"/>
                  <a:pt x="2156"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78606" y="2605918"/>
            <a:ext cx="398984" cy="527810"/>
          </a:xfrm>
          <a:custGeom>
            <a:avLst/>
            <a:gdLst/>
            <a:ahLst/>
            <a:cxnLst/>
            <a:rect l="l" t="t" r="r" b="b"/>
            <a:pathLst>
              <a:path w="19081" h="25245" extrusionOk="0">
                <a:moveTo>
                  <a:pt x="16335" y="1"/>
                </a:moveTo>
                <a:cubicBezTo>
                  <a:pt x="16216" y="1"/>
                  <a:pt x="16095" y="26"/>
                  <a:pt x="15979" y="80"/>
                </a:cubicBezTo>
                <a:lnTo>
                  <a:pt x="601" y="7552"/>
                </a:lnTo>
                <a:cubicBezTo>
                  <a:pt x="234" y="7752"/>
                  <a:pt x="1" y="8153"/>
                  <a:pt x="67" y="8586"/>
                </a:cubicBezTo>
                <a:lnTo>
                  <a:pt x="2135" y="24531"/>
                </a:lnTo>
                <a:cubicBezTo>
                  <a:pt x="2212" y="24966"/>
                  <a:pt x="2584" y="25245"/>
                  <a:pt x="2979" y="25245"/>
                </a:cubicBezTo>
                <a:cubicBezTo>
                  <a:pt x="3098" y="25245"/>
                  <a:pt x="3220" y="25219"/>
                  <a:pt x="3336" y="25165"/>
                </a:cubicBezTo>
                <a:lnTo>
                  <a:pt x="18480" y="17326"/>
                </a:lnTo>
                <a:cubicBezTo>
                  <a:pt x="18847" y="17126"/>
                  <a:pt x="19081" y="16725"/>
                  <a:pt x="19014" y="16325"/>
                </a:cubicBezTo>
                <a:lnTo>
                  <a:pt x="17146" y="714"/>
                </a:lnTo>
                <a:cubicBezTo>
                  <a:pt x="17095" y="279"/>
                  <a:pt x="16729" y="1"/>
                  <a:pt x="16335" y="1"/>
                </a:cubicBezTo>
                <a:close/>
              </a:path>
            </a:pathLst>
          </a:custGeom>
          <a:solidFill>
            <a:srgbClr val="BFBFB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661167" y="2616100"/>
            <a:ext cx="398984" cy="527684"/>
          </a:xfrm>
          <a:custGeom>
            <a:avLst/>
            <a:gdLst/>
            <a:ahLst/>
            <a:cxnLst/>
            <a:rect l="l" t="t" r="r" b="b"/>
            <a:pathLst>
              <a:path w="19081" h="25239" extrusionOk="0">
                <a:moveTo>
                  <a:pt x="16347" y="0"/>
                </a:moveTo>
                <a:cubicBezTo>
                  <a:pt x="16224" y="0"/>
                  <a:pt x="16099" y="30"/>
                  <a:pt x="15979" y="94"/>
                </a:cubicBezTo>
                <a:lnTo>
                  <a:pt x="601" y="7566"/>
                </a:lnTo>
                <a:cubicBezTo>
                  <a:pt x="234" y="7766"/>
                  <a:pt x="0" y="8166"/>
                  <a:pt x="67" y="8600"/>
                </a:cubicBezTo>
                <a:lnTo>
                  <a:pt x="2135" y="24511"/>
                </a:lnTo>
                <a:cubicBezTo>
                  <a:pt x="2211" y="24942"/>
                  <a:pt x="2577" y="25238"/>
                  <a:pt x="2967" y="25238"/>
                </a:cubicBezTo>
                <a:cubicBezTo>
                  <a:pt x="3090" y="25238"/>
                  <a:pt x="3216" y="25209"/>
                  <a:pt x="3336" y="25145"/>
                </a:cubicBezTo>
                <a:lnTo>
                  <a:pt x="18480" y="17339"/>
                </a:lnTo>
                <a:cubicBezTo>
                  <a:pt x="18847" y="17139"/>
                  <a:pt x="19081" y="16739"/>
                  <a:pt x="19014" y="16305"/>
                </a:cubicBezTo>
                <a:lnTo>
                  <a:pt x="17146" y="727"/>
                </a:lnTo>
                <a:cubicBezTo>
                  <a:pt x="17095" y="296"/>
                  <a:pt x="16736" y="0"/>
                  <a:pt x="16347"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825771" y="2831448"/>
            <a:ext cx="51627" cy="80933"/>
          </a:xfrm>
          <a:custGeom>
            <a:avLst/>
            <a:gdLst/>
            <a:ahLst/>
            <a:cxnLst/>
            <a:rect l="l" t="t" r="r" b="b"/>
            <a:pathLst>
              <a:path w="2469" h="3871" extrusionOk="0">
                <a:moveTo>
                  <a:pt x="1234" y="1"/>
                </a:moveTo>
                <a:cubicBezTo>
                  <a:pt x="967" y="1"/>
                  <a:pt x="734" y="134"/>
                  <a:pt x="534" y="301"/>
                </a:cubicBezTo>
                <a:cubicBezTo>
                  <a:pt x="567" y="468"/>
                  <a:pt x="567" y="635"/>
                  <a:pt x="600" y="768"/>
                </a:cubicBezTo>
                <a:cubicBezTo>
                  <a:pt x="600" y="1369"/>
                  <a:pt x="400" y="1969"/>
                  <a:pt x="0" y="2403"/>
                </a:cubicBezTo>
                <a:cubicBezTo>
                  <a:pt x="133" y="3237"/>
                  <a:pt x="634" y="3870"/>
                  <a:pt x="1234" y="3870"/>
                </a:cubicBezTo>
                <a:cubicBezTo>
                  <a:pt x="1901" y="3870"/>
                  <a:pt x="2468" y="3003"/>
                  <a:pt x="2468" y="1936"/>
                </a:cubicBezTo>
                <a:cubicBezTo>
                  <a:pt x="2468" y="868"/>
                  <a:pt x="1935" y="1"/>
                  <a:pt x="1234" y="1"/>
                </a:cubicBezTo>
                <a:close/>
              </a:path>
            </a:pathLst>
          </a:custGeom>
          <a:solidFill>
            <a:srgbClr val="D0E1A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673713" y="2532972"/>
            <a:ext cx="191996" cy="575855"/>
          </a:xfrm>
          <a:custGeom>
            <a:avLst/>
            <a:gdLst/>
            <a:ahLst/>
            <a:cxnLst/>
            <a:rect l="l" t="t" r="r" b="b"/>
            <a:pathLst>
              <a:path w="9182" h="27543" extrusionOk="0">
                <a:moveTo>
                  <a:pt x="2710" y="0"/>
                </a:moveTo>
                <a:lnTo>
                  <a:pt x="4244" y="18146"/>
                </a:lnTo>
                <a:cubicBezTo>
                  <a:pt x="4244" y="18146"/>
                  <a:pt x="3377" y="20581"/>
                  <a:pt x="2710" y="21349"/>
                </a:cubicBezTo>
                <a:cubicBezTo>
                  <a:pt x="2043" y="22116"/>
                  <a:pt x="842" y="26085"/>
                  <a:pt x="242" y="26853"/>
                </a:cubicBezTo>
                <a:cubicBezTo>
                  <a:pt x="1" y="27161"/>
                  <a:pt x="7" y="27377"/>
                  <a:pt x="209" y="27377"/>
                </a:cubicBezTo>
                <a:cubicBezTo>
                  <a:pt x="509" y="27377"/>
                  <a:pt x="1245" y="26896"/>
                  <a:pt x="2243" y="25518"/>
                </a:cubicBezTo>
                <a:cubicBezTo>
                  <a:pt x="2777" y="26085"/>
                  <a:pt x="3277" y="26719"/>
                  <a:pt x="3711" y="27386"/>
                </a:cubicBezTo>
                <a:cubicBezTo>
                  <a:pt x="3760" y="27496"/>
                  <a:pt x="3826" y="27543"/>
                  <a:pt x="3905" y="27543"/>
                </a:cubicBezTo>
                <a:cubicBezTo>
                  <a:pt x="4305" y="27543"/>
                  <a:pt x="5038" y="26353"/>
                  <a:pt x="5679" y="26185"/>
                </a:cubicBezTo>
                <a:cubicBezTo>
                  <a:pt x="6446" y="25952"/>
                  <a:pt x="7980" y="25418"/>
                  <a:pt x="7980" y="24651"/>
                </a:cubicBezTo>
                <a:cubicBezTo>
                  <a:pt x="7980" y="23884"/>
                  <a:pt x="8981" y="23350"/>
                  <a:pt x="9081" y="22316"/>
                </a:cubicBezTo>
                <a:cubicBezTo>
                  <a:pt x="9181" y="21315"/>
                  <a:pt x="8081" y="17479"/>
                  <a:pt x="8081" y="17479"/>
                </a:cubicBezTo>
                <a:lnTo>
                  <a:pt x="8548" y="701"/>
                </a:lnTo>
                <a:lnTo>
                  <a:pt x="2710" y="0"/>
                </a:lnTo>
                <a:close/>
              </a:path>
            </a:pathLst>
          </a:custGeom>
          <a:solidFill>
            <a:srgbClr val="FFFFFF"/>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650691" y="1905287"/>
            <a:ext cx="264386" cy="786247"/>
          </a:xfrm>
          <a:custGeom>
            <a:avLst/>
            <a:gdLst/>
            <a:ahLst/>
            <a:cxnLst/>
            <a:rect l="l" t="t" r="r" b="b"/>
            <a:pathLst>
              <a:path w="12644" h="37606" extrusionOk="0">
                <a:moveTo>
                  <a:pt x="7606" y="1"/>
                </a:moveTo>
                <a:cubicBezTo>
                  <a:pt x="5838" y="201"/>
                  <a:pt x="1" y="6805"/>
                  <a:pt x="735" y="7706"/>
                </a:cubicBezTo>
                <a:cubicBezTo>
                  <a:pt x="1468" y="8573"/>
                  <a:pt x="1769" y="11876"/>
                  <a:pt x="1769" y="11876"/>
                </a:cubicBezTo>
                <a:cubicBezTo>
                  <a:pt x="1835" y="13877"/>
                  <a:pt x="2736" y="25519"/>
                  <a:pt x="3470" y="27487"/>
                </a:cubicBezTo>
                <a:cubicBezTo>
                  <a:pt x="4204" y="29455"/>
                  <a:pt x="4571" y="32657"/>
                  <a:pt x="4571" y="32657"/>
                </a:cubicBezTo>
                <a:cubicBezTo>
                  <a:pt x="4571" y="32657"/>
                  <a:pt x="3303" y="33625"/>
                  <a:pt x="5405" y="35192"/>
                </a:cubicBezTo>
                <a:cubicBezTo>
                  <a:pt x="6922" y="36318"/>
                  <a:pt x="8762" y="37605"/>
                  <a:pt x="10109" y="37605"/>
                </a:cubicBezTo>
                <a:cubicBezTo>
                  <a:pt x="10598" y="37605"/>
                  <a:pt x="11022" y="37436"/>
                  <a:pt x="11342" y="37027"/>
                </a:cubicBezTo>
                <a:cubicBezTo>
                  <a:pt x="11709" y="36593"/>
                  <a:pt x="11209" y="34926"/>
                  <a:pt x="11209" y="34926"/>
                </a:cubicBezTo>
                <a:lnTo>
                  <a:pt x="12176" y="26519"/>
                </a:lnTo>
                <a:cubicBezTo>
                  <a:pt x="12176" y="26519"/>
                  <a:pt x="12643" y="19948"/>
                  <a:pt x="12076" y="14511"/>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1452130" y="1728138"/>
            <a:ext cx="39081" cy="246918"/>
          </a:xfrm>
          <a:custGeom>
            <a:avLst/>
            <a:gdLst/>
            <a:ahLst/>
            <a:cxnLst/>
            <a:rect l="l" t="t" r="r" b="b"/>
            <a:pathLst>
              <a:path w="1869" h="11810" fill="none" extrusionOk="0">
                <a:moveTo>
                  <a:pt x="501" y="1"/>
                </a:moveTo>
                <a:cubicBezTo>
                  <a:pt x="501" y="1"/>
                  <a:pt x="1869" y="6372"/>
                  <a:pt x="1" y="1180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930404" y="2391387"/>
            <a:ext cx="172298" cy="30713"/>
          </a:xfrm>
          <a:custGeom>
            <a:avLst/>
            <a:gdLst/>
            <a:ahLst/>
            <a:cxnLst/>
            <a:rect l="l" t="t" r="r" b="b"/>
            <a:pathLst>
              <a:path w="8240" h="1469" fill="none" extrusionOk="0">
                <a:moveTo>
                  <a:pt x="8240" y="0"/>
                </a:moveTo>
                <a:cubicBezTo>
                  <a:pt x="5638" y="1168"/>
                  <a:pt x="2769" y="1468"/>
                  <a:pt x="1" y="8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flipH="1">
            <a:off x="1556053" y="1670956"/>
            <a:ext cx="69777" cy="89296"/>
          </a:xfrm>
          <a:custGeom>
            <a:avLst/>
            <a:gdLst/>
            <a:ahLst/>
            <a:cxnLst/>
            <a:rect l="l" t="t" r="r" b="b"/>
            <a:pathLst>
              <a:path w="3337" h="4271" fill="none" extrusionOk="0">
                <a:moveTo>
                  <a:pt x="2803" y="0"/>
                </a:moveTo>
                <a:cubicBezTo>
                  <a:pt x="2803" y="0"/>
                  <a:pt x="3337" y="2569"/>
                  <a:pt x="1669" y="3436"/>
                </a:cubicBezTo>
                <a:cubicBezTo>
                  <a:pt x="1" y="4270"/>
                  <a:pt x="1669" y="1735"/>
                  <a:pt x="1669" y="17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flipH="1">
            <a:off x="719046" y="2588063"/>
            <a:ext cx="100473" cy="43258"/>
          </a:xfrm>
          <a:custGeom>
            <a:avLst/>
            <a:gdLst/>
            <a:ahLst/>
            <a:cxnLst/>
            <a:rect l="l" t="t" r="r" b="b"/>
            <a:pathLst>
              <a:path w="4805" h="2069" fill="none" extrusionOk="0">
                <a:moveTo>
                  <a:pt x="1" y="0"/>
                </a:moveTo>
                <a:cubicBezTo>
                  <a:pt x="1" y="0"/>
                  <a:pt x="2836" y="2068"/>
                  <a:pt x="4804" y="15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1685894" y="1142196"/>
            <a:ext cx="33498" cy="108824"/>
          </a:xfrm>
          <a:custGeom>
            <a:avLst/>
            <a:gdLst/>
            <a:ahLst/>
            <a:cxnLst/>
            <a:rect l="l" t="t" r="r" b="b"/>
            <a:pathLst>
              <a:path w="1602" h="5205" fill="none" extrusionOk="0">
                <a:moveTo>
                  <a:pt x="768" y="1"/>
                </a:moveTo>
                <a:cubicBezTo>
                  <a:pt x="1135" y="735"/>
                  <a:pt x="1602" y="1769"/>
                  <a:pt x="1435" y="2102"/>
                </a:cubicBezTo>
                <a:cubicBezTo>
                  <a:pt x="1235" y="2436"/>
                  <a:pt x="1" y="4137"/>
                  <a:pt x="434" y="520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1787726" y="1180561"/>
            <a:ext cx="53718" cy="30713"/>
          </a:xfrm>
          <a:custGeom>
            <a:avLst/>
            <a:gdLst/>
            <a:ahLst/>
            <a:cxnLst/>
            <a:rect l="l" t="t" r="r" b="b"/>
            <a:pathLst>
              <a:path w="2569" h="1469" fill="none" extrusionOk="0">
                <a:moveTo>
                  <a:pt x="434" y="1"/>
                </a:moveTo>
                <a:lnTo>
                  <a:pt x="0" y="1235"/>
                </a:lnTo>
                <a:cubicBezTo>
                  <a:pt x="367" y="1468"/>
                  <a:pt x="834" y="1368"/>
                  <a:pt x="1101" y="1035"/>
                </a:cubicBezTo>
                <a:cubicBezTo>
                  <a:pt x="1601" y="434"/>
                  <a:pt x="2569" y="668"/>
                  <a:pt x="2569" y="66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1717280" y="1142196"/>
            <a:ext cx="88596" cy="27222"/>
          </a:xfrm>
          <a:custGeom>
            <a:avLst/>
            <a:gdLst/>
            <a:ahLst/>
            <a:cxnLst/>
            <a:rect l="l" t="t" r="r" b="b"/>
            <a:pathLst>
              <a:path w="4237" h="1302" fill="none" extrusionOk="0">
                <a:moveTo>
                  <a:pt x="1935" y="1"/>
                </a:moveTo>
                <a:cubicBezTo>
                  <a:pt x="1935" y="1"/>
                  <a:pt x="0" y="1235"/>
                  <a:pt x="2302" y="968"/>
                </a:cubicBezTo>
                <a:cubicBezTo>
                  <a:pt x="3670" y="802"/>
                  <a:pt x="4237" y="1202"/>
                  <a:pt x="4203" y="1302"/>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1745174" y="1150580"/>
            <a:ext cx="71868" cy="33494"/>
          </a:xfrm>
          <a:custGeom>
            <a:avLst/>
            <a:gdLst/>
            <a:ahLst/>
            <a:cxnLst/>
            <a:rect l="l" t="t" r="r" b="b"/>
            <a:pathLst>
              <a:path w="3437" h="1602" fill="none" extrusionOk="0">
                <a:moveTo>
                  <a:pt x="835" y="0"/>
                </a:moveTo>
                <a:cubicBezTo>
                  <a:pt x="835" y="0"/>
                  <a:pt x="1" y="667"/>
                  <a:pt x="468" y="1068"/>
                </a:cubicBezTo>
                <a:cubicBezTo>
                  <a:pt x="968" y="1468"/>
                  <a:pt x="1969" y="1301"/>
                  <a:pt x="2169" y="1268"/>
                </a:cubicBezTo>
                <a:cubicBezTo>
                  <a:pt x="2602" y="1268"/>
                  <a:pt x="3036" y="1368"/>
                  <a:pt x="3436" y="160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1694948" y="1098959"/>
            <a:ext cx="1572892" cy="3068656"/>
          </a:xfrm>
          <a:custGeom>
            <a:avLst/>
            <a:gdLst/>
            <a:ahLst/>
            <a:cxnLst/>
            <a:rect l="l" t="t" r="r" b="b"/>
            <a:pathLst>
              <a:path w="75222" h="146773" extrusionOk="0">
                <a:moveTo>
                  <a:pt x="3837" y="1"/>
                </a:moveTo>
                <a:cubicBezTo>
                  <a:pt x="1702" y="1"/>
                  <a:pt x="1" y="1735"/>
                  <a:pt x="1" y="3870"/>
                </a:cubicBezTo>
                <a:lnTo>
                  <a:pt x="1" y="142903"/>
                </a:lnTo>
                <a:cubicBezTo>
                  <a:pt x="1" y="145071"/>
                  <a:pt x="1702" y="146773"/>
                  <a:pt x="3837" y="146773"/>
                </a:cubicBezTo>
                <a:lnTo>
                  <a:pt x="71385" y="146773"/>
                </a:lnTo>
                <a:cubicBezTo>
                  <a:pt x="73520" y="146773"/>
                  <a:pt x="75221" y="145071"/>
                  <a:pt x="75221" y="142903"/>
                </a:cubicBezTo>
                <a:lnTo>
                  <a:pt x="75221" y="3870"/>
                </a:lnTo>
                <a:cubicBezTo>
                  <a:pt x="75221" y="1735"/>
                  <a:pt x="73520" y="1"/>
                  <a:pt x="7138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2603090" y="1154071"/>
            <a:ext cx="51648" cy="43529"/>
          </a:xfrm>
          <a:custGeom>
            <a:avLst/>
            <a:gdLst/>
            <a:ahLst/>
            <a:cxnLst/>
            <a:rect l="l" t="t" r="r" b="b"/>
            <a:pathLst>
              <a:path w="2470" h="2082" extrusionOk="0">
                <a:moveTo>
                  <a:pt x="1435" y="0"/>
                </a:moveTo>
                <a:cubicBezTo>
                  <a:pt x="468" y="0"/>
                  <a:pt x="1" y="1134"/>
                  <a:pt x="668" y="1768"/>
                </a:cubicBezTo>
                <a:cubicBezTo>
                  <a:pt x="885" y="1985"/>
                  <a:pt x="1151" y="2082"/>
                  <a:pt x="1412" y="2082"/>
                </a:cubicBezTo>
                <a:cubicBezTo>
                  <a:pt x="1953" y="2082"/>
                  <a:pt x="2469" y="1664"/>
                  <a:pt x="2469" y="1034"/>
                </a:cubicBezTo>
                <a:cubicBezTo>
                  <a:pt x="2469" y="467"/>
                  <a:pt x="2002" y="0"/>
                  <a:pt x="1435"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2315724" y="1161724"/>
            <a:ext cx="32118" cy="28037"/>
          </a:xfrm>
          <a:custGeom>
            <a:avLst/>
            <a:gdLst/>
            <a:ahLst/>
            <a:cxnLst/>
            <a:rect l="l" t="t" r="r" b="b"/>
            <a:pathLst>
              <a:path w="1536" h="1341" extrusionOk="0">
                <a:moveTo>
                  <a:pt x="868" y="1"/>
                </a:moveTo>
                <a:cubicBezTo>
                  <a:pt x="268" y="1"/>
                  <a:pt x="1" y="735"/>
                  <a:pt x="401" y="1135"/>
                </a:cubicBezTo>
                <a:cubicBezTo>
                  <a:pt x="543" y="1277"/>
                  <a:pt x="713" y="1340"/>
                  <a:pt x="878" y="1340"/>
                </a:cubicBezTo>
                <a:cubicBezTo>
                  <a:pt x="1218" y="1340"/>
                  <a:pt x="1535" y="1072"/>
                  <a:pt x="1535" y="668"/>
                </a:cubicBezTo>
                <a:cubicBezTo>
                  <a:pt x="1535" y="301"/>
                  <a:pt x="1235" y="1"/>
                  <a:pt x="868"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flipH="1">
            <a:off x="2386170" y="1168017"/>
            <a:ext cx="179972" cy="15367"/>
          </a:xfrm>
          <a:custGeom>
            <a:avLst/>
            <a:gdLst/>
            <a:ahLst/>
            <a:cxnLst/>
            <a:rect l="l" t="t" r="r" b="b"/>
            <a:pathLst>
              <a:path w="8607" h="735" extrusionOk="0">
                <a:moveTo>
                  <a:pt x="300" y="0"/>
                </a:moveTo>
                <a:cubicBezTo>
                  <a:pt x="133" y="0"/>
                  <a:pt x="0" y="134"/>
                  <a:pt x="0" y="300"/>
                </a:cubicBezTo>
                <a:lnTo>
                  <a:pt x="0" y="434"/>
                </a:lnTo>
                <a:cubicBezTo>
                  <a:pt x="0" y="601"/>
                  <a:pt x="133" y="734"/>
                  <a:pt x="300" y="734"/>
                </a:cubicBezTo>
                <a:lnTo>
                  <a:pt x="8306" y="734"/>
                </a:lnTo>
                <a:cubicBezTo>
                  <a:pt x="8473" y="734"/>
                  <a:pt x="8606" y="601"/>
                  <a:pt x="8606" y="434"/>
                </a:cubicBezTo>
                <a:lnTo>
                  <a:pt x="8606" y="300"/>
                </a:lnTo>
                <a:cubicBezTo>
                  <a:pt x="8606" y="134"/>
                  <a:pt x="8473" y="0"/>
                  <a:pt x="830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flipH="1">
            <a:off x="1740302" y="1149869"/>
            <a:ext cx="1482205" cy="2974510"/>
          </a:xfrm>
          <a:custGeom>
            <a:avLst/>
            <a:gdLst/>
            <a:ahLst/>
            <a:cxnLst/>
            <a:rect l="l" t="t" r="r" b="b"/>
            <a:pathLst>
              <a:path w="70885" h="142270" extrusionOk="0">
                <a:moveTo>
                  <a:pt x="2536" y="1"/>
                </a:moveTo>
                <a:cubicBezTo>
                  <a:pt x="1135" y="1"/>
                  <a:pt x="1" y="1135"/>
                  <a:pt x="1" y="2536"/>
                </a:cubicBezTo>
                <a:lnTo>
                  <a:pt x="1" y="139734"/>
                </a:lnTo>
                <a:cubicBezTo>
                  <a:pt x="1" y="141135"/>
                  <a:pt x="1135" y="142269"/>
                  <a:pt x="2536" y="142269"/>
                </a:cubicBezTo>
                <a:lnTo>
                  <a:pt x="68350" y="142269"/>
                </a:lnTo>
                <a:cubicBezTo>
                  <a:pt x="69751" y="142269"/>
                  <a:pt x="70885" y="141135"/>
                  <a:pt x="70885" y="139734"/>
                </a:cubicBezTo>
                <a:lnTo>
                  <a:pt x="70885" y="2536"/>
                </a:lnTo>
                <a:cubicBezTo>
                  <a:pt x="70885" y="1135"/>
                  <a:pt x="69751" y="1"/>
                  <a:pt x="68350" y="1"/>
                </a:cubicBezTo>
                <a:lnTo>
                  <a:pt x="54840" y="1"/>
                </a:lnTo>
                <a:cubicBezTo>
                  <a:pt x="53939" y="1"/>
                  <a:pt x="53139" y="535"/>
                  <a:pt x="52839" y="1369"/>
                </a:cubicBezTo>
                <a:lnTo>
                  <a:pt x="52272" y="2936"/>
                </a:lnTo>
                <a:cubicBezTo>
                  <a:pt x="51971" y="3770"/>
                  <a:pt x="51171" y="4304"/>
                  <a:pt x="50270" y="4304"/>
                </a:cubicBezTo>
                <a:lnTo>
                  <a:pt x="20616" y="4304"/>
                </a:lnTo>
                <a:cubicBezTo>
                  <a:pt x="19715" y="4304"/>
                  <a:pt x="18914" y="3770"/>
                  <a:pt x="18614" y="2936"/>
                </a:cubicBezTo>
                <a:lnTo>
                  <a:pt x="18047" y="1369"/>
                </a:lnTo>
                <a:cubicBezTo>
                  <a:pt x="17714" y="535"/>
                  <a:pt x="16946" y="1"/>
                  <a:pt x="16046" y="1"/>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flipH="1">
            <a:off x="1740302" y="3903972"/>
            <a:ext cx="1482205" cy="220407"/>
          </a:xfrm>
          <a:custGeom>
            <a:avLst/>
            <a:gdLst/>
            <a:ahLst/>
            <a:cxnLst/>
            <a:rect l="l" t="t" r="r" b="b"/>
            <a:pathLst>
              <a:path w="70885" h="10542" extrusionOk="0">
                <a:moveTo>
                  <a:pt x="1" y="0"/>
                </a:moveTo>
                <a:lnTo>
                  <a:pt x="1" y="8006"/>
                </a:lnTo>
                <a:cubicBezTo>
                  <a:pt x="1" y="9407"/>
                  <a:pt x="1135" y="10541"/>
                  <a:pt x="2536" y="10541"/>
                </a:cubicBezTo>
                <a:lnTo>
                  <a:pt x="68350" y="10541"/>
                </a:lnTo>
                <a:cubicBezTo>
                  <a:pt x="69751" y="10541"/>
                  <a:pt x="70885" y="9407"/>
                  <a:pt x="70885" y="8006"/>
                </a:cubicBezTo>
                <a:lnTo>
                  <a:pt x="7088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flipH="1">
            <a:off x="1740302" y="1149869"/>
            <a:ext cx="1482205" cy="184843"/>
          </a:xfrm>
          <a:custGeom>
            <a:avLst/>
            <a:gdLst/>
            <a:ahLst/>
            <a:cxnLst/>
            <a:rect l="l" t="t" r="r" b="b"/>
            <a:pathLst>
              <a:path w="70885" h="8841" extrusionOk="0">
                <a:moveTo>
                  <a:pt x="2536" y="1"/>
                </a:moveTo>
                <a:cubicBezTo>
                  <a:pt x="1135" y="1"/>
                  <a:pt x="1" y="1135"/>
                  <a:pt x="1" y="2536"/>
                </a:cubicBezTo>
                <a:lnTo>
                  <a:pt x="1" y="8841"/>
                </a:lnTo>
                <a:lnTo>
                  <a:pt x="70885" y="8841"/>
                </a:lnTo>
                <a:lnTo>
                  <a:pt x="70885" y="2536"/>
                </a:lnTo>
                <a:cubicBezTo>
                  <a:pt x="70885" y="1135"/>
                  <a:pt x="69751" y="1"/>
                  <a:pt x="68350" y="1"/>
                </a:cubicBezTo>
                <a:lnTo>
                  <a:pt x="54840" y="1"/>
                </a:lnTo>
                <a:cubicBezTo>
                  <a:pt x="53973" y="1"/>
                  <a:pt x="53172" y="535"/>
                  <a:pt x="52839" y="1369"/>
                </a:cubicBezTo>
                <a:lnTo>
                  <a:pt x="52272" y="2936"/>
                </a:lnTo>
                <a:cubicBezTo>
                  <a:pt x="51971" y="3770"/>
                  <a:pt x="51171" y="4304"/>
                  <a:pt x="50270" y="4304"/>
                </a:cubicBezTo>
                <a:lnTo>
                  <a:pt x="20616" y="4304"/>
                </a:lnTo>
                <a:cubicBezTo>
                  <a:pt x="19715" y="4304"/>
                  <a:pt x="18948" y="3770"/>
                  <a:pt x="18614" y="2936"/>
                </a:cubicBezTo>
                <a:lnTo>
                  <a:pt x="18047" y="1369"/>
                </a:lnTo>
                <a:cubicBezTo>
                  <a:pt x="17747" y="535"/>
                  <a:pt x="16946" y="1"/>
                  <a:pt x="16046"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flipH="1">
            <a:off x="1740302" y="1149179"/>
            <a:ext cx="1482205" cy="2975200"/>
          </a:xfrm>
          <a:custGeom>
            <a:avLst/>
            <a:gdLst/>
            <a:ahLst/>
            <a:cxnLst/>
            <a:rect l="l" t="t" r="r" b="b"/>
            <a:pathLst>
              <a:path w="70885" h="142303" fill="none" extrusionOk="0">
                <a:moveTo>
                  <a:pt x="70885" y="2536"/>
                </a:moveTo>
                <a:lnTo>
                  <a:pt x="70885" y="139767"/>
                </a:lnTo>
                <a:cubicBezTo>
                  <a:pt x="70885" y="141135"/>
                  <a:pt x="69751" y="142302"/>
                  <a:pt x="68350" y="142302"/>
                </a:cubicBezTo>
                <a:lnTo>
                  <a:pt x="2536" y="142302"/>
                </a:lnTo>
                <a:cubicBezTo>
                  <a:pt x="1135" y="142302"/>
                  <a:pt x="1" y="141168"/>
                  <a:pt x="1" y="139767"/>
                </a:cubicBezTo>
                <a:lnTo>
                  <a:pt x="1" y="2536"/>
                </a:lnTo>
                <a:cubicBezTo>
                  <a:pt x="1" y="1135"/>
                  <a:pt x="1135" y="1"/>
                  <a:pt x="2536" y="1"/>
                </a:cubicBezTo>
                <a:lnTo>
                  <a:pt x="16046" y="1"/>
                </a:lnTo>
                <a:cubicBezTo>
                  <a:pt x="16946" y="1"/>
                  <a:pt x="17714" y="568"/>
                  <a:pt x="18047" y="1402"/>
                </a:cubicBezTo>
                <a:lnTo>
                  <a:pt x="18614" y="2936"/>
                </a:lnTo>
                <a:cubicBezTo>
                  <a:pt x="18914" y="3770"/>
                  <a:pt x="19715" y="4304"/>
                  <a:pt x="20616" y="4337"/>
                </a:cubicBezTo>
                <a:lnTo>
                  <a:pt x="50270" y="4337"/>
                </a:lnTo>
                <a:cubicBezTo>
                  <a:pt x="51171" y="4337"/>
                  <a:pt x="51971" y="3770"/>
                  <a:pt x="52272" y="2936"/>
                </a:cubicBezTo>
                <a:lnTo>
                  <a:pt x="52839" y="1402"/>
                </a:lnTo>
                <a:cubicBezTo>
                  <a:pt x="53139" y="568"/>
                  <a:pt x="53939" y="1"/>
                  <a:pt x="54840" y="1"/>
                </a:cubicBezTo>
                <a:lnTo>
                  <a:pt x="68350" y="1"/>
                </a:lnTo>
                <a:cubicBezTo>
                  <a:pt x="69751" y="1"/>
                  <a:pt x="70885" y="1135"/>
                  <a:pt x="70885" y="2536"/>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2057495" y="2972229"/>
            <a:ext cx="834225" cy="252479"/>
          </a:xfrm>
          <a:custGeom>
            <a:avLst/>
            <a:gdLst/>
            <a:ahLst/>
            <a:cxnLst/>
            <a:rect l="l" t="t" r="r" b="b"/>
            <a:pathLst>
              <a:path w="39896" h="12076" extrusionOk="0">
                <a:moveTo>
                  <a:pt x="5038" y="0"/>
                </a:moveTo>
                <a:cubicBezTo>
                  <a:pt x="2269" y="0"/>
                  <a:pt x="1" y="2235"/>
                  <a:pt x="1" y="5037"/>
                </a:cubicBezTo>
                <a:lnTo>
                  <a:pt x="1" y="7039"/>
                </a:lnTo>
                <a:cubicBezTo>
                  <a:pt x="1" y="9841"/>
                  <a:pt x="2269" y="12076"/>
                  <a:pt x="5038" y="12076"/>
                </a:cubicBezTo>
                <a:lnTo>
                  <a:pt x="34892" y="12076"/>
                </a:lnTo>
                <a:cubicBezTo>
                  <a:pt x="37661" y="12076"/>
                  <a:pt x="39896" y="9841"/>
                  <a:pt x="39896" y="7039"/>
                </a:cubicBezTo>
                <a:lnTo>
                  <a:pt x="39896" y="5037"/>
                </a:lnTo>
                <a:cubicBezTo>
                  <a:pt x="39896" y="2235"/>
                  <a:pt x="37661" y="0"/>
                  <a:pt x="3489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2300929" y="2321525"/>
            <a:ext cx="348758" cy="235063"/>
          </a:xfrm>
          <a:custGeom>
            <a:avLst/>
            <a:gdLst/>
            <a:ahLst/>
            <a:cxnLst/>
            <a:rect l="l" t="t" r="r" b="b"/>
            <a:pathLst>
              <a:path w="16679" h="11243" extrusionOk="0">
                <a:moveTo>
                  <a:pt x="3736" y="1"/>
                </a:moveTo>
                <a:lnTo>
                  <a:pt x="3736" y="6139"/>
                </a:lnTo>
                <a:cubicBezTo>
                  <a:pt x="3736" y="8307"/>
                  <a:pt x="2402" y="10275"/>
                  <a:pt x="401" y="11076"/>
                </a:cubicBezTo>
                <a:lnTo>
                  <a:pt x="0" y="11242"/>
                </a:lnTo>
                <a:lnTo>
                  <a:pt x="16679" y="11242"/>
                </a:lnTo>
                <a:lnTo>
                  <a:pt x="16245" y="11076"/>
                </a:lnTo>
                <a:cubicBezTo>
                  <a:pt x="14244" y="10242"/>
                  <a:pt x="12910" y="8274"/>
                  <a:pt x="12910" y="6105"/>
                </a:cubicBezTo>
                <a:lnTo>
                  <a:pt x="1291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2379049" y="2321525"/>
            <a:ext cx="191828" cy="128560"/>
          </a:xfrm>
          <a:custGeom>
            <a:avLst/>
            <a:gdLst/>
            <a:ahLst/>
            <a:cxnLst/>
            <a:rect l="l" t="t" r="r" b="b"/>
            <a:pathLst>
              <a:path w="9174" h="6149" extrusionOk="0">
                <a:moveTo>
                  <a:pt x="0" y="1"/>
                </a:moveTo>
                <a:lnTo>
                  <a:pt x="0" y="6139"/>
                </a:lnTo>
                <a:cubicBezTo>
                  <a:pt x="307" y="6145"/>
                  <a:pt x="614" y="6149"/>
                  <a:pt x="921" y="6149"/>
                </a:cubicBezTo>
                <a:cubicBezTo>
                  <a:pt x="3683" y="6149"/>
                  <a:pt x="6442" y="5879"/>
                  <a:pt x="9174" y="5338"/>
                </a:cubicBezTo>
                <a:lnTo>
                  <a:pt x="917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2300929" y="2321525"/>
            <a:ext cx="348758" cy="235063"/>
          </a:xfrm>
          <a:custGeom>
            <a:avLst/>
            <a:gdLst/>
            <a:ahLst/>
            <a:cxnLst/>
            <a:rect l="l" t="t" r="r" b="b"/>
            <a:pathLst>
              <a:path w="16679" h="11243" fill="none" extrusionOk="0">
                <a:moveTo>
                  <a:pt x="16679" y="11242"/>
                </a:moveTo>
                <a:lnTo>
                  <a:pt x="0" y="11242"/>
                </a:lnTo>
                <a:lnTo>
                  <a:pt x="401" y="11076"/>
                </a:lnTo>
                <a:cubicBezTo>
                  <a:pt x="2402" y="10275"/>
                  <a:pt x="3736" y="8307"/>
                  <a:pt x="3736" y="6139"/>
                </a:cubicBezTo>
                <a:lnTo>
                  <a:pt x="3736" y="1"/>
                </a:lnTo>
                <a:lnTo>
                  <a:pt x="12910" y="1"/>
                </a:lnTo>
                <a:lnTo>
                  <a:pt x="12910" y="6105"/>
                </a:lnTo>
                <a:cubicBezTo>
                  <a:pt x="12910" y="8274"/>
                  <a:pt x="14244" y="10242"/>
                  <a:pt x="16245" y="11076"/>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2058896" y="1769881"/>
            <a:ext cx="832134" cy="620723"/>
          </a:xfrm>
          <a:custGeom>
            <a:avLst/>
            <a:gdLst/>
            <a:ahLst/>
            <a:cxnLst/>
            <a:rect l="l" t="t" r="r" b="b"/>
            <a:pathLst>
              <a:path w="39796" h="29689" extrusionOk="0">
                <a:moveTo>
                  <a:pt x="1235" y="0"/>
                </a:moveTo>
                <a:cubicBezTo>
                  <a:pt x="534" y="0"/>
                  <a:pt x="0" y="568"/>
                  <a:pt x="0" y="1235"/>
                </a:cubicBezTo>
                <a:lnTo>
                  <a:pt x="0" y="28421"/>
                </a:lnTo>
                <a:cubicBezTo>
                  <a:pt x="0" y="29121"/>
                  <a:pt x="534" y="29688"/>
                  <a:pt x="1235" y="29688"/>
                </a:cubicBezTo>
                <a:lnTo>
                  <a:pt x="38528" y="29688"/>
                </a:lnTo>
                <a:cubicBezTo>
                  <a:pt x="39228" y="29688"/>
                  <a:pt x="39795" y="29121"/>
                  <a:pt x="39795" y="28421"/>
                </a:cubicBezTo>
                <a:lnTo>
                  <a:pt x="39795" y="1235"/>
                </a:lnTo>
                <a:cubicBezTo>
                  <a:pt x="39795" y="568"/>
                  <a:pt x="39228" y="0"/>
                  <a:pt x="3852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2091683" y="1816609"/>
            <a:ext cx="765871" cy="526576"/>
          </a:xfrm>
          <a:custGeom>
            <a:avLst/>
            <a:gdLst/>
            <a:ahLst/>
            <a:cxnLst/>
            <a:rect l="l" t="t" r="r" b="b"/>
            <a:pathLst>
              <a:path w="36627" h="25186" extrusionOk="0">
                <a:moveTo>
                  <a:pt x="0" y="0"/>
                </a:moveTo>
                <a:lnTo>
                  <a:pt x="0" y="25185"/>
                </a:lnTo>
                <a:lnTo>
                  <a:pt x="36626" y="25185"/>
                </a:lnTo>
                <a:lnTo>
                  <a:pt x="3662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2092373" y="1816609"/>
            <a:ext cx="531511" cy="404518"/>
          </a:xfrm>
          <a:custGeom>
            <a:avLst/>
            <a:gdLst/>
            <a:ahLst/>
            <a:cxnLst/>
            <a:rect l="l" t="t" r="r" b="b"/>
            <a:pathLst>
              <a:path w="25419" h="19348" extrusionOk="0">
                <a:moveTo>
                  <a:pt x="1" y="0"/>
                </a:moveTo>
                <a:lnTo>
                  <a:pt x="1" y="19348"/>
                </a:lnTo>
                <a:cubicBezTo>
                  <a:pt x="16312" y="17213"/>
                  <a:pt x="25419" y="0"/>
                  <a:pt x="2541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2489244" y="2002811"/>
            <a:ext cx="368999" cy="340374"/>
          </a:xfrm>
          <a:custGeom>
            <a:avLst/>
            <a:gdLst/>
            <a:ahLst/>
            <a:cxnLst/>
            <a:rect l="l" t="t" r="r" b="b"/>
            <a:pathLst>
              <a:path w="17647" h="16280" extrusionOk="0">
                <a:moveTo>
                  <a:pt x="17647" y="1"/>
                </a:moveTo>
                <a:cubicBezTo>
                  <a:pt x="11776" y="2402"/>
                  <a:pt x="2703" y="7439"/>
                  <a:pt x="1" y="16279"/>
                </a:cubicBezTo>
                <a:lnTo>
                  <a:pt x="17647" y="16279"/>
                </a:lnTo>
                <a:lnTo>
                  <a:pt x="17647"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2091683" y="1816609"/>
            <a:ext cx="765871" cy="526576"/>
          </a:xfrm>
          <a:custGeom>
            <a:avLst/>
            <a:gdLst/>
            <a:ahLst/>
            <a:cxnLst/>
            <a:rect l="l" t="t" r="r" b="b"/>
            <a:pathLst>
              <a:path w="36627" h="25186" fill="none" extrusionOk="0">
                <a:moveTo>
                  <a:pt x="0" y="0"/>
                </a:moveTo>
                <a:lnTo>
                  <a:pt x="36626" y="0"/>
                </a:lnTo>
                <a:lnTo>
                  <a:pt x="36626" y="25185"/>
                </a:lnTo>
                <a:lnTo>
                  <a:pt x="0" y="2518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2281399" y="2534949"/>
            <a:ext cx="387128" cy="50241"/>
          </a:xfrm>
          <a:custGeom>
            <a:avLst/>
            <a:gdLst/>
            <a:ahLst/>
            <a:cxnLst/>
            <a:rect l="l" t="t" r="r" b="b"/>
            <a:pathLst>
              <a:path w="18514" h="2403" extrusionOk="0">
                <a:moveTo>
                  <a:pt x="834" y="0"/>
                </a:moveTo>
                <a:cubicBezTo>
                  <a:pt x="367" y="34"/>
                  <a:pt x="0" y="401"/>
                  <a:pt x="0" y="834"/>
                </a:cubicBezTo>
                <a:lnTo>
                  <a:pt x="0" y="2402"/>
                </a:lnTo>
                <a:lnTo>
                  <a:pt x="18514" y="2402"/>
                </a:lnTo>
                <a:lnTo>
                  <a:pt x="18514" y="834"/>
                </a:lnTo>
                <a:cubicBezTo>
                  <a:pt x="18514" y="367"/>
                  <a:pt x="18147" y="0"/>
                  <a:pt x="1768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1984958" y="2690459"/>
            <a:ext cx="173699" cy="174389"/>
          </a:xfrm>
          <a:custGeom>
            <a:avLst/>
            <a:gdLst/>
            <a:ahLst/>
            <a:cxnLst/>
            <a:rect l="l" t="t" r="r" b="b"/>
            <a:pathLst>
              <a:path w="8307" h="8341" extrusionOk="0">
                <a:moveTo>
                  <a:pt x="1" y="1"/>
                </a:moveTo>
                <a:lnTo>
                  <a:pt x="1"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2186530" y="2690459"/>
            <a:ext cx="173699" cy="174389"/>
          </a:xfrm>
          <a:custGeom>
            <a:avLst/>
            <a:gdLst/>
            <a:ahLst/>
            <a:cxnLst/>
            <a:rect l="l" t="t" r="r" b="b"/>
            <a:pathLst>
              <a:path w="8307" h="8341" extrusionOk="0">
                <a:moveTo>
                  <a:pt x="1" y="1"/>
                </a:moveTo>
                <a:lnTo>
                  <a:pt x="1" y="8340"/>
                </a:lnTo>
                <a:lnTo>
                  <a:pt x="8307" y="8340"/>
                </a:lnTo>
                <a:lnTo>
                  <a:pt x="830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2388103" y="2690459"/>
            <a:ext cx="173699" cy="174389"/>
          </a:xfrm>
          <a:custGeom>
            <a:avLst/>
            <a:gdLst/>
            <a:ahLst/>
            <a:cxnLst/>
            <a:rect l="l" t="t" r="r" b="b"/>
            <a:pathLst>
              <a:path w="8307" h="8341" extrusionOk="0">
                <a:moveTo>
                  <a:pt x="1" y="1"/>
                </a:moveTo>
                <a:lnTo>
                  <a:pt x="1" y="8340"/>
                </a:lnTo>
                <a:lnTo>
                  <a:pt x="8307" y="8340"/>
                </a:lnTo>
                <a:lnTo>
                  <a:pt x="830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2589696" y="2690459"/>
            <a:ext cx="173699" cy="174389"/>
          </a:xfrm>
          <a:custGeom>
            <a:avLst/>
            <a:gdLst/>
            <a:ahLst/>
            <a:cxnLst/>
            <a:rect l="l" t="t" r="r" b="b"/>
            <a:pathLst>
              <a:path w="8307" h="8341" extrusionOk="0">
                <a:moveTo>
                  <a:pt x="0" y="1"/>
                </a:moveTo>
                <a:lnTo>
                  <a:pt x="0"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791268" y="2690459"/>
            <a:ext cx="173699" cy="174389"/>
          </a:xfrm>
          <a:custGeom>
            <a:avLst/>
            <a:gdLst/>
            <a:ahLst/>
            <a:cxnLst/>
            <a:rect l="l" t="t" r="r" b="b"/>
            <a:pathLst>
              <a:path w="8307" h="8341" extrusionOk="0">
                <a:moveTo>
                  <a:pt x="0" y="1"/>
                </a:moveTo>
                <a:lnTo>
                  <a:pt x="0" y="8340"/>
                </a:lnTo>
                <a:lnTo>
                  <a:pt x="8306" y="8340"/>
                </a:lnTo>
                <a:lnTo>
                  <a:pt x="830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3006098" y="2751153"/>
            <a:ext cx="25824" cy="52311"/>
          </a:xfrm>
          <a:custGeom>
            <a:avLst/>
            <a:gdLst/>
            <a:ahLst/>
            <a:cxnLst/>
            <a:rect l="l" t="t" r="r" b="b"/>
            <a:pathLst>
              <a:path w="1235" h="2502" fill="none" extrusionOk="0">
                <a:moveTo>
                  <a:pt x="0" y="2502"/>
                </a:moveTo>
                <a:lnTo>
                  <a:pt x="1235" y="1268"/>
                </a:lnTo>
                <a:lnTo>
                  <a:pt x="0"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917293" y="2751153"/>
            <a:ext cx="26535" cy="52311"/>
          </a:xfrm>
          <a:custGeom>
            <a:avLst/>
            <a:gdLst/>
            <a:ahLst/>
            <a:cxnLst/>
            <a:rect l="l" t="t" r="r" b="b"/>
            <a:pathLst>
              <a:path w="1269" h="2502" fill="none" extrusionOk="0">
                <a:moveTo>
                  <a:pt x="1268" y="0"/>
                </a:moveTo>
                <a:lnTo>
                  <a:pt x="1" y="1268"/>
                </a:lnTo>
                <a:lnTo>
                  <a:pt x="1268" y="2502"/>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1828718" y="3341853"/>
            <a:ext cx="1291778" cy="115786"/>
          </a:xfrm>
          <a:custGeom>
            <a:avLst/>
            <a:gdLst/>
            <a:ahLst/>
            <a:cxnLst/>
            <a:rect l="l" t="t" r="r" b="b"/>
            <a:pathLst>
              <a:path w="61778" h="5538" extrusionOk="0">
                <a:moveTo>
                  <a:pt x="1" y="1"/>
                </a:moveTo>
                <a:lnTo>
                  <a:pt x="1" y="5538"/>
                </a:lnTo>
                <a:lnTo>
                  <a:pt x="61778" y="5538"/>
                </a:lnTo>
                <a:lnTo>
                  <a:pt x="61778"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1887998" y="3533638"/>
            <a:ext cx="963972" cy="25131"/>
          </a:xfrm>
          <a:custGeom>
            <a:avLst/>
            <a:gdLst/>
            <a:ahLst/>
            <a:cxnLst/>
            <a:rect l="l" t="t" r="r" b="b"/>
            <a:pathLst>
              <a:path w="46101" h="1202" extrusionOk="0">
                <a:moveTo>
                  <a:pt x="501" y="1"/>
                </a:moveTo>
                <a:cubicBezTo>
                  <a:pt x="234" y="1"/>
                  <a:pt x="1" y="234"/>
                  <a:pt x="1" y="501"/>
                </a:cubicBezTo>
                <a:lnTo>
                  <a:pt x="1" y="701"/>
                </a:lnTo>
                <a:cubicBezTo>
                  <a:pt x="1" y="968"/>
                  <a:pt x="234" y="1202"/>
                  <a:pt x="501" y="1202"/>
                </a:cubicBezTo>
                <a:lnTo>
                  <a:pt x="45600" y="1202"/>
                </a:lnTo>
                <a:cubicBezTo>
                  <a:pt x="45900" y="1202"/>
                  <a:pt x="46100" y="968"/>
                  <a:pt x="46100" y="701"/>
                </a:cubicBezTo>
                <a:lnTo>
                  <a:pt x="46100" y="501"/>
                </a:lnTo>
                <a:cubicBezTo>
                  <a:pt x="46100" y="234"/>
                  <a:pt x="45900" y="1"/>
                  <a:pt x="4560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1887998" y="3608277"/>
            <a:ext cx="838428" cy="25110"/>
          </a:xfrm>
          <a:custGeom>
            <a:avLst/>
            <a:gdLst/>
            <a:ahLst/>
            <a:cxnLst/>
            <a:rect l="l" t="t" r="r" b="b"/>
            <a:pathLst>
              <a:path w="40097" h="1201" extrusionOk="0">
                <a:moveTo>
                  <a:pt x="501" y="0"/>
                </a:moveTo>
                <a:cubicBezTo>
                  <a:pt x="234" y="0"/>
                  <a:pt x="1" y="234"/>
                  <a:pt x="1" y="500"/>
                </a:cubicBezTo>
                <a:lnTo>
                  <a:pt x="1" y="701"/>
                </a:lnTo>
                <a:cubicBezTo>
                  <a:pt x="1" y="967"/>
                  <a:pt x="234" y="1201"/>
                  <a:pt x="501" y="1201"/>
                </a:cubicBezTo>
                <a:lnTo>
                  <a:pt x="39596" y="1201"/>
                </a:lnTo>
                <a:cubicBezTo>
                  <a:pt x="39896" y="1201"/>
                  <a:pt x="40096" y="967"/>
                  <a:pt x="40096" y="701"/>
                </a:cubicBezTo>
                <a:lnTo>
                  <a:pt x="40096" y="500"/>
                </a:lnTo>
                <a:cubicBezTo>
                  <a:pt x="40096" y="234"/>
                  <a:pt x="39896" y="0"/>
                  <a:pt x="3959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1887998" y="3682896"/>
            <a:ext cx="765181" cy="24420"/>
          </a:xfrm>
          <a:custGeom>
            <a:avLst/>
            <a:gdLst/>
            <a:ahLst/>
            <a:cxnLst/>
            <a:rect l="l" t="t" r="r" b="b"/>
            <a:pathLst>
              <a:path w="36594" h="1168" extrusionOk="0">
                <a:moveTo>
                  <a:pt x="601" y="0"/>
                </a:moveTo>
                <a:cubicBezTo>
                  <a:pt x="301" y="0"/>
                  <a:pt x="34" y="267"/>
                  <a:pt x="34" y="601"/>
                </a:cubicBezTo>
                <a:cubicBezTo>
                  <a:pt x="1" y="901"/>
                  <a:pt x="268" y="1168"/>
                  <a:pt x="601" y="1168"/>
                </a:cubicBezTo>
                <a:lnTo>
                  <a:pt x="35993" y="1168"/>
                </a:lnTo>
                <a:cubicBezTo>
                  <a:pt x="36327" y="1168"/>
                  <a:pt x="36594" y="901"/>
                  <a:pt x="36594" y="601"/>
                </a:cubicBezTo>
                <a:cubicBezTo>
                  <a:pt x="36594" y="267"/>
                  <a:pt x="36327" y="0"/>
                  <a:pt x="3602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1887998" y="3757515"/>
            <a:ext cx="880269" cy="24420"/>
          </a:xfrm>
          <a:custGeom>
            <a:avLst/>
            <a:gdLst/>
            <a:ahLst/>
            <a:cxnLst/>
            <a:rect l="l" t="t" r="r" b="b"/>
            <a:pathLst>
              <a:path w="42098" h="1168" extrusionOk="0">
                <a:moveTo>
                  <a:pt x="501" y="0"/>
                </a:moveTo>
                <a:cubicBezTo>
                  <a:pt x="234" y="0"/>
                  <a:pt x="1" y="201"/>
                  <a:pt x="1" y="467"/>
                </a:cubicBezTo>
                <a:lnTo>
                  <a:pt x="1" y="668"/>
                </a:lnTo>
                <a:cubicBezTo>
                  <a:pt x="1" y="968"/>
                  <a:pt x="234" y="1168"/>
                  <a:pt x="501" y="1168"/>
                </a:cubicBezTo>
                <a:lnTo>
                  <a:pt x="41597" y="1168"/>
                </a:lnTo>
                <a:cubicBezTo>
                  <a:pt x="41897" y="1168"/>
                  <a:pt x="42098" y="968"/>
                  <a:pt x="42098" y="668"/>
                </a:cubicBezTo>
                <a:lnTo>
                  <a:pt x="42098" y="467"/>
                </a:lnTo>
                <a:cubicBezTo>
                  <a:pt x="42098" y="201"/>
                  <a:pt x="41897" y="0"/>
                  <a:pt x="4159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2934941" y="3533638"/>
            <a:ext cx="126275" cy="25131"/>
          </a:xfrm>
          <a:custGeom>
            <a:avLst/>
            <a:gdLst/>
            <a:ahLst/>
            <a:cxnLst/>
            <a:rect l="l" t="t" r="r" b="b"/>
            <a:pathLst>
              <a:path w="6039" h="1202" extrusionOk="0">
                <a:moveTo>
                  <a:pt x="501" y="1"/>
                </a:moveTo>
                <a:cubicBezTo>
                  <a:pt x="234" y="1"/>
                  <a:pt x="1" y="234"/>
                  <a:pt x="1" y="501"/>
                </a:cubicBezTo>
                <a:lnTo>
                  <a:pt x="1" y="701"/>
                </a:lnTo>
                <a:cubicBezTo>
                  <a:pt x="1" y="968"/>
                  <a:pt x="234" y="1202"/>
                  <a:pt x="501" y="1202"/>
                </a:cubicBezTo>
                <a:lnTo>
                  <a:pt x="5538" y="1202"/>
                </a:lnTo>
                <a:cubicBezTo>
                  <a:pt x="5838" y="1202"/>
                  <a:pt x="6039" y="968"/>
                  <a:pt x="6039" y="701"/>
                </a:cubicBezTo>
                <a:lnTo>
                  <a:pt x="6039" y="501"/>
                </a:lnTo>
                <a:cubicBezTo>
                  <a:pt x="6039" y="234"/>
                  <a:pt x="5838" y="1"/>
                  <a:pt x="553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2955872" y="3608277"/>
            <a:ext cx="105345" cy="25110"/>
          </a:xfrm>
          <a:custGeom>
            <a:avLst/>
            <a:gdLst/>
            <a:ahLst/>
            <a:cxnLst/>
            <a:rect l="l" t="t" r="r" b="b"/>
            <a:pathLst>
              <a:path w="5038" h="1201" extrusionOk="0">
                <a:moveTo>
                  <a:pt x="501" y="0"/>
                </a:moveTo>
                <a:cubicBezTo>
                  <a:pt x="234" y="0"/>
                  <a:pt x="1" y="234"/>
                  <a:pt x="1" y="500"/>
                </a:cubicBezTo>
                <a:lnTo>
                  <a:pt x="1" y="701"/>
                </a:lnTo>
                <a:cubicBezTo>
                  <a:pt x="1" y="967"/>
                  <a:pt x="234" y="1201"/>
                  <a:pt x="501" y="1201"/>
                </a:cubicBezTo>
                <a:lnTo>
                  <a:pt x="4571" y="1201"/>
                </a:lnTo>
                <a:cubicBezTo>
                  <a:pt x="4837" y="1201"/>
                  <a:pt x="5038" y="967"/>
                  <a:pt x="5038" y="701"/>
                </a:cubicBezTo>
                <a:lnTo>
                  <a:pt x="5038" y="500"/>
                </a:lnTo>
                <a:cubicBezTo>
                  <a:pt x="5038" y="234"/>
                  <a:pt x="4837" y="0"/>
                  <a:pt x="4571"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2924486" y="3682896"/>
            <a:ext cx="136730" cy="24420"/>
          </a:xfrm>
          <a:custGeom>
            <a:avLst/>
            <a:gdLst/>
            <a:ahLst/>
            <a:cxnLst/>
            <a:rect l="l" t="t" r="r" b="b"/>
            <a:pathLst>
              <a:path w="6539" h="1168" extrusionOk="0">
                <a:moveTo>
                  <a:pt x="501" y="0"/>
                </a:moveTo>
                <a:cubicBezTo>
                  <a:pt x="234" y="0"/>
                  <a:pt x="1" y="200"/>
                  <a:pt x="1" y="501"/>
                </a:cubicBezTo>
                <a:lnTo>
                  <a:pt x="1" y="667"/>
                </a:lnTo>
                <a:cubicBezTo>
                  <a:pt x="1" y="968"/>
                  <a:pt x="234" y="1168"/>
                  <a:pt x="501" y="1168"/>
                </a:cubicBezTo>
                <a:lnTo>
                  <a:pt x="6038" y="1168"/>
                </a:lnTo>
                <a:cubicBezTo>
                  <a:pt x="6338" y="1168"/>
                  <a:pt x="6539" y="968"/>
                  <a:pt x="6539" y="667"/>
                </a:cubicBezTo>
                <a:lnTo>
                  <a:pt x="6539" y="501"/>
                </a:lnTo>
                <a:cubicBezTo>
                  <a:pt x="6539" y="200"/>
                  <a:pt x="6338" y="0"/>
                  <a:pt x="603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3008189" y="3757515"/>
            <a:ext cx="53028" cy="24420"/>
          </a:xfrm>
          <a:custGeom>
            <a:avLst/>
            <a:gdLst/>
            <a:ahLst/>
            <a:cxnLst/>
            <a:rect l="l" t="t" r="r" b="b"/>
            <a:pathLst>
              <a:path w="2536" h="1168" extrusionOk="0">
                <a:moveTo>
                  <a:pt x="501" y="0"/>
                </a:moveTo>
                <a:cubicBezTo>
                  <a:pt x="234" y="0"/>
                  <a:pt x="0" y="201"/>
                  <a:pt x="0" y="467"/>
                </a:cubicBezTo>
                <a:lnTo>
                  <a:pt x="0" y="668"/>
                </a:lnTo>
                <a:cubicBezTo>
                  <a:pt x="0" y="968"/>
                  <a:pt x="234" y="1168"/>
                  <a:pt x="501" y="1168"/>
                </a:cubicBezTo>
                <a:lnTo>
                  <a:pt x="2069" y="1168"/>
                </a:lnTo>
                <a:cubicBezTo>
                  <a:pt x="2335" y="1168"/>
                  <a:pt x="2536" y="968"/>
                  <a:pt x="2536" y="668"/>
                </a:cubicBezTo>
                <a:lnTo>
                  <a:pt x="2536" y="467"/>
                </a:lnTo>
                <a:cubicBezTo>
                  <a:pt x="2536" y="201"/>
                  <a:pt x="2335" y="0"/>
                  <a:pt x="206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flipH="1">
            <a:off x="1947457" y="1472785"/>
            <a:ext cx="1067874" cy="79511"/>
          </a:xfrm>
          <a:custGeom>
            <a:avLst/>
            <a:gdLst/>
            <a:ahLst/>
            <a:cxnLst/>
            <a:rect l="l" t="t" r="r" b="b"/>
            <a:pathLst>
              <a:path w="51070" h="3803" extrusionOk="0">
                <a:moveTo>
                  <a:pt x="1601" y="0"/>
                </a:moveTo>
                <a:cubicBezTo>
                  <a:pt x="701" y="0"/>
                  <a:pt x="0" y="701"/>
                  <a:pt x="0" y="1568"/>
                </a:cubicBezTo>
                <a:lnTo>
                  <a:pt x="0" y="2202"/>
                </a:lnTo>
                <a:cubicBezTo>
                  <a:pt x="0" y="3102"/>
                  <a:pt x="701" y="3803"/>
                  <a:pt x="1601" y="3803"/>
                </a:cubicBezTo>
                <a:lnTo>
                  <a:pt x="49469" y="3803"/>
                </a:lnTo>
                <a:cubicBezTo>
                  <a:pt x="50336" y="3803"/>
                  <a:pt x="51070" y="3102"/>
                  <a:pt x="51070" y="2202"/>
                </a:cubicBezTo>
                <a:lnTo>
                  <a:pt x="51070" y="1568"/>
                </a:lnTo>
                <a:cubicBezTo>
                  <a:pt x="51070" y="701"/>
                  <a:pt x="50336" y="0"/>
                  <a:pt x="4946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2829638" y="3150069"/>
            <a:ext cx="155549" cy="155531"/>
          </a:xfrm>
          <a:custGeom>
            <a:avLst/>
            <a:gdLst/>
            <a:ahLst/>
            <a:cxnLst/>
            <a:rect l="l" t="t" r="r" b="b"/>
            <a:pathLst>
              <a:path w="7439" h="7439" extrusionOk="0">
                <a:moveTo>
                  <a:pt x="0" y="0"/>
                </a:moveTo>
                <a:lnTo>
                  <a:pt x="2935" y="7439"/>
                </a:lnTo>
                <a:lnTo>
                  <a:pt x="4103" y="4837"/>
                </a:lnTo>
                <a:lnTo>
                  <a:pt x="5371" y="6105"/>
                </a:lnTo>
                <a:lnTo>
                  <a:pt x="6104" y="5371"/>
                </a:lnTo>
                <a:lnTo>
                  <a:pt x="4837" y="4070"/>
                </a:lnTo>
                <a:lnTo>
                  <a:pt x="7439" y="2936"/>
                </a:lnTo>
                <a:lnTo>
                  <a:pt x="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rot="8099929" flipH="1">
            <a:off x="1188241" y="3300113"/>
            <a:ext cx="1857114" cy="179450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p:txBody>
          <a:bodyPr/>
          <a:lstStyle/>
          <a:p>
            <a:r>
              <a:rPr lang="en-ZA" dirty="0" err="1"/>
              <a:t>FingerTip</a:t>
            </a:r>
            <a:r>
              <a:rPr lang="en-ZA" dirty="0"/>
              <a:t> Banking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968" t="11583"/>
          <a:stretch/>
        </p:blipFill>
        <p:spPr>
          <a:xfrm>
            <a:off x="7655720" y="780391"/>
            <a:ext cx="1337174" cy="1343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715088" y="446894"/>
            <a:ext cx="7315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CREATE ACCOUNT SCREEN</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85;p60"/>
          <p:cNvGrpSpPr/>
          <p:nvPr/>
        </p:nvGrpSpPr>
        <p:grpSpPr>
          <a:xfrm>
            <a:off x="162216" y="3237438"/>
            <a:ext cx="1737810" cy="2085938"/>
            <a:chOff x="565000" y="1402775"/>
            <a:chExt cx="3386882" cy="3740805"/>
          </a:xfrm>
        </p:grpSpPr>
        <p:sp>
          <p:nvSpPr>
            <p:cNvPr id="29"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p:cNvSpPr txBox="1"/>
          <p:nvPr/>
        </p:nvSpPr>
        <p:spPr>
          <a:xfrm>
            <a:off x="2346421" y="3062537"/>
            <a:ext cx="5955175" cy="1384995"/>
          </a:xfrm>
          <a:prstGeom prst="rect">
            <a:avLst/>
          </a:prstGeom>
          <a:noFill/>
        </p:spPr>
        <p:txBody>
          <a:bodyPr wrap="square" rtlCol="0">
            <a:spAutoFit/>
          </a:bodyPr>
          <a:lstStyle/>
          <a:p>
            <a:r>
              <a:rPr lang="en-ZA" dirty="0">
                <a:solidFill>
                  <a:schemeClr val="bg1">
                    <a:lumMod val="85000"/>
                  </a:schemeClr>
                </a:solidFill>
              </a:rPr>
              <a:t>The above screen is displayed when the user selects 1 or 2 to create a savings account or current account.</a:t>
            </a:r>
          </a:p>
          <a:p>
            <a:r>
              <a:rPr lang="en-ZA" dirty="0">
                <a:solidFill>
                  <a:schemeClr val="bg1">
                    <a:lumMod val="85000"/>
                  </a:schemeClr>
                </a:solidFill>
              </a:rPr>
              <a:t>They are then requested to make an initial deposit into that account.</a:t>
            </a:r>
          </a:p>
          <a:p>
            <a:r>
              <a:rPr lang="en-ZA" dirty="0">
                <a:solidFill>
                  <a:schemeClr val="bg1">
                    <a:lumMod val="85000"/>
                  </a:schemeClr>
                </a:solidFill>
              </a:rPr>
              <a:t>Once the initial deposit has been made, the user gets a confirmation message “Your </a:t>
            </a:r>
            <a:r>
              <a:rPr lang="en-ZA" dirty="0" err="1">
                <a:solidFill>
                  <a:schemeClr val="bg1">
                    <a:lumMod val="85000"/>
                  </a:schemeClr>
                </a:solidFill>
              </a:rPr>
              <a:t>FingerTips</a:t>
            </a:r>
            <a:r>
              <a:rPr lang="en-ZA" dirty="0">
                <a:solidFill>
                  <a:schemeClr val="bg1">
                    <a:lumMod val="85000"/>
                  </a:schemeClr>
                </a:solidFill>
              </a:rPr>
              <a:t> bank account has been successfully created…”</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334" t="41734" r="21259" b="21738"/>
          <a:stretch/>
        </p:blipFill>
        <p:spPr>
          <a:xfrm>
            <a:off x="1450764" y="1055790"/>
            <a:ext cx="6346613" cy="1876214"/>
          </a:xfrm>
          <a:prstGeom prst="rect">
            <a:avLst/>
          </a:prstGeom>
        </p:spPr>
      </p:pic>
    </p:spTree>
    <p:extLst>
      <p:ext uri="{BB962C8B-B14F-4D97-AF65-F5344CB8AC3E}">
        <p14:creationId xmlns:p14="http://schemas.microsoft.com/office/powerpoint/2010/main" val="177566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715088" y="446894"/>
            <a:ext cx="7315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CREATE ACCOUNT SCREEN</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85;p60"/>
          <p:cNvGrpSpPr/>
          <p:nvPr/>
        </p:nvGrpSpPr>
        <p:grpSpPr>
          <a:xfrm>
            <a:off x="162216" y="3237438"/>
            <a:ext cx="1737810" cy="2085938"/>
            <a:chOff x="565000" y="1402775"/>
            <a:chExt cx="3386882" cy="3740805"/>
          </a:xfrm>
        </p:grpSpPr>
        <p:sp>
          <p:nvSpPr>
            <p:cNvPr id="29"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p:cNvSpPr txBox="1"/>
          <p:nvPr/>
        </p:nvSpPr>
        <p:spPr>
          <a:xfrm>
            <a:off x="2346421" y="3062537"/>
            <a:ext cx="5955175" cy="1384995"/>
          </a:xfrm>
          <a:prstGeom prst="rect">
            <a:avLst/>
          </a:prstGeom>
          <a:noFill/>
        </p:spPr>
        <p:txBody>
          <a:bodyPr wrap="square" rtlCol="0">
            <a:spAutoFit/>
          </a:bodyPr>
          <a:lstStyle/>
          <a:p>
            <a:r>
              <a:rPr lang="en-ZA" dirty="0">
                <a:solidFill>
                  <a:schemeClr val="bg1">
                    <a:lumMod val="85000"/>
                  </a:schemeClr>
                </a:solidFill>
              </a:rPr>
              <a:t>The above screen is displayed when the user selects 3 to create both, a savings account and current account.</a:t>
            </a:r>
          </a:p>
          <a:p>
            <a:r>
              <a:rPr lang="en-ZA" dirty="0">
                <a:solidFill>
                  <a:schemeClr val="bg1">
                    <a:lumMod val="85000"/>
                  </a:schemeClr>
                </a:solidFill>
              </a:rPr>
              <a:t>They are then requested to make an initial deposit into both accounts.</a:t>
            </a:r>
          </a:p>
          <a:p>
            <a:r>
              <a:rPr lang="en-ZA" dirty="0">
                <a:solidFill>
                  <a:schemeClr val="bg1">
                    <a:lumMod val="85000"/>
                  </a:schemeClr>
                </a:solidFill>
              </a:rPr>
              <a:t>Once the initial deposit has been made, the user gets a confirmation message “Your </a:t>
            </a:r>
            <a:r>
              <a:rPr lang="en-ZA" dirty="0" err="1">
                <a:solidFill>
                  <a:schemeClr val="bg1">
                    <a:lumMod val="85000"/>
                  </a:schemeClr>
                </a:solidFill>
              </a:rPr>
              <a:t>FingerTips</a:t>
            </a:r>
            <a:r>
              <a:rPr lang="en-ZA" dirty="0">
                <a:solidFill>
                  <a:schemeClr val="bg1">
                    <a:lumMod val="85000"/>
                  </a:schemeClr>
                </a:solidFill>
              </a:rPr>
              <a:t> bank account has been successfully created…”</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557" t="40678" r="22666" b="19365"/>
          <a:stretch/>
        </p:blipFill>
        <p:spPr>
          <a:xfrm>
            <a:off x="1321637" y="1022375"/>
            <a:ext cx="6380480" cy="2052320"/>
          </a:xfrm>
          <a:prstGeom prst="rect">
            <a:avLst/>
          </a:prstGeom>
        </p:spPr>
      </p:pic>
    </p:spTree>
    <p:extLst>
      <p:ext uri="{BB962C8B-B14F-4D97-AF65-F5344CB8AC3E}">
        <p14:creationId xmlns:p14="http://schemas.microsoft.com/office/powerpoint/2010/main" val="57006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LOGIN SCREEN</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326601" y="2740710"/>
            <a:ext cx="6085106" cy="1384995"/>
          </a:xfrm>
          <a:prstGeom prst="rect">
            <a:avLst/>
          </a:prstGeom>
          <a:noFill/>
        </p:spPr>
        <p:txBody>
          <a:bodyPr wrap="square" rtlCol="0">
            <a:spAutoFit/>
          </a:bodyPr>
          <a:lstStyle/>
          <a:p>
            <a:r>
              <a:rPr lang="en-ZA" sz="1200" dirty="0">
                <a:solidFill>
                  <a:schemeClr val="bg1">
                    <a:lumMod val="85000"/>
                  </a:schemeClr>
                </a:solidFill>
              </a:rPr>
              <a:t>The user is requested to enter their username and password to logon to the banking app.</a:t>
            </a:r>
          </a:p>
          <a:p>
            <a:r>
              <a:rPr lang="en-ZA" sz="1200" dirty="0">
                <a:solidFill>
                  <a:schemeClr val="bg1">
                    <a:lumMod val="85000"/>
                  </a:schemeClr>
                </a:solidFill>
              </a:rPr>
              <a:t>If the username and/or password is incorrect, a message “Incorrect Login Details, Try Again!!!” is displayed and the colour of the Console becomes blue.</a:t>
            </a:r>
          </a:p>
          <a:p>
            <a:r>
              <a:rPr lang="en-ZA" sz="1200" dirty="0">
                <a:solidFill>
                  <a:schemeClr val="bg1">
                    <a:lumMod val="85000"/>
                  </a:schemeClr>
                </a:solidFill>
              </a:rPr>
              <a:t>If the user has not created an account and tried to login, they have the option to create </a:t>
            </a:r>
            <a:r>
              <a:rPr lang="en-ZA" sz="1200" dirty="0" err="1">
                <a:solidFill>
                  <a:schemeClr val="bg1">
                    <a:lumMod val="85000"/>
                  </a:schemeClr>
                </a:solidFill>
              </a:rPr>
              <a:t>FingerTips</a:t>
            </a:r>
            <a:r>
              <a:rPr lang="en-ZA" sz="1200" dirty="0">
                <a:solidFill>
                  <a:schemeClr val="bg1">
                    <a:lumMod val="85000"/>
                  </a:schemeClr>
                </a:solidFill>
              </a:rPr>
              <a:t> account by pressing 1.</a:t>
            </a:r>
          </a:p>
          <a:p>
            <a:pPr marL="228600" indent="-228600">
              <a:buAutoNum type="arabicPeriod"/>
            </a:pPr>
            <a:endParaRPr lang="en-ZA" sz="1200" dirty="0">
              <a:solidFill>
                <a:schemeClr val="bg1">
                  <a:lumMod val="85000"/>
                </a:schemeClr>
              </a:solidFill>
            </a:endParaRPr>
          </a:p>
        </p:txBody>
      </p:sp>
      <p:grpSp>
        <p:nvGrpSpPr>
          <p:cNvPr id="123" name="Google Shape;1685;p60"/>
          <p:cNvGrpSpPr/>
          <p:nvPr/>
        </p:nvGrpSpPr>
        <p:grpSpPr>
          <a:xfrm>
            <a:off x="155016" y="3425508"/>
            <a:ext cx="1709784" cy="1705370"/>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9630" t="7447" r="22740" b="67366"/>
          <a:stretch/>
        </p:blipFill>
        <p:spPr>
          <a:xfrm>
            <a:off x="1342261" y="922752"/>
            <a:ext cx="6184055" cy="1293707"/>
          </a:xfrm>
          <a:prstGeom prst="rect">
            <a:avLst/>
          </a:prstGeom>
        </p:spPr>
      </p:pic>
    </p:spTree>
    <p:extLst>
      <p:ext uri="{BB962C8B-B14F-4D97-AF65-F5344CB8AC3E}">
        <p14:creationId xmlns:p14="http://schemas.microsoft.com/office/powerpoint/2010/main" val="403295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LOGIN MENU SCREEN</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230293" y="2362511"/>
            <a:ext cx="6085106" cy="2354491"/>
          </a:xfrm>
          <a:prstGeom prst="rect">
            <a:avLst/>
          </a:prstGeom>
          <a:noFill/>
        </p:spPr>
        <p:txBody>
          <a:bodyPr wrap="square" rtlCol="0">
            <a:spAutoFit/>
          </a:bodyPr>
          <a:lstStyle/>
          <a:p>
            <a:r>
              <a:rPr lang="en-ZA" sz="1050" dirty="0">
                <a:solidFill>
                  <a:schemeClr val="bg1">
                    <a:lumMod val="85000"/>
                  </a:schemeClr>
                </a:solidFill>
              </a:rPr>
              <a:t>The above screen is shown once the user logs in.</a:t>
            </a:r>
          </a:p>
          <a:p>
            <a:r>
              <a:rPr lang="en-ZA" sz="1050" dirty="0">
                <a:solidFill>
                  <a:schemeClr val="bg1">
                    <a:lumMod val="85000"/>
                  </a:schemeClr>
                </a:solidFill>
              </a:rPr>
              <a:t>The user has a list of options and features:</a:t>
            </a:r>
          </a:p>
          <a:p>
            <a:r>
              <a:rPr lang="en-ZA" sz="1050" dirty="0">
                <a:solidFill>
                  <a:schemeClr val="bg1">
                    <a:lumMod val="85000"/>
                  </a:schemeClr>
                </a:solidFill>
              </a:rPr>
              <a:t>0.   Logout – to log out of the banking app</a:t>
            </a:r>
          </a:p>
          <a:p>
            <a:pPr marL="228600" indent="-228600">
              <a:buAutoNum type="arabicPeriod"/>
            </a:pPr>
            <a:r>
              <a:rPr lang="en-ZA" sz="1050" dirty="0">
                <a:solidFill>
                  <a:schemeClr val="bg1">
                    <a:lumMod val="85000"/>
                  </a:schemeClr>
                </a:solidFill>
              </a:rPr>
              <a:t>Enquiry Balances – to view their account balances</a:t>
            </a:r>
          </a:p>
          <a:p>
            <a:pPr marL="228600" indent="-228600">
              <a:buAutoNum type="arabicPeriod"/>
            </a:pPr>
            <a:r>
              <a:rPr lang="en-ZA" sz="1050" dirty="0">
                <a:solidFill>
                  <a:schemeClr val="bg1">
                    <a:lumMod val="85000"/>
                  </a:schemeClr>
                </a:solidFill>
              </a:rPr>
              <a:t>Deposit – to make a deposit into their accounts</a:t>
            </a:r>
          </a:p>
          <a:p>
            <a:pPr marL="228600" indent="-228600">
              <a:buFont typeface="Arial"/>
              <a:buAutoNum type="arabicPeriod"/>
            </a:pPr>
            <a:r>
              <a:rPr lang="en-ZA" sz="1050" dirty="0">
                <a:solidFill>
                  <a:schemeClr val="bg1">
                    <a:lumMod val="85000"/>
                  </a:schemeClr>
                </a:solidFill>
              </a:rPr>
              <a:t>Transfer – to transfer money from savings account to current account and vice versa</a:t>
            </a:r>
          </a:p>
          <a:p>
            <a:pPr marL="228600" indent="-228600">
              <a:buAutoNum type="arabicPeriod"/>
            </a:pPr>
            <a:r>
              <a:rPr lang="en-ZA" sz="1050" dirty="0">
                <a:solidFill>
                  <a:schemeClr val="bg1">
                    <a:lumMod val="85000"/>
                  </a:schemeClr>
                </a:solidFill>
              </a:rPr>
              <a:t>Make Payment  – to make any payment </a:t>
            </a:r>
          </a:p>
          <a:p>
            <a:pPr marL="228600" indent="-228600">
              <a:buAutoNum type="arabicPeriod"/>
            </a:pPr>
            <a:r>
              <a:rPr lang="en-ZA" sz="1050" dirty="0">
                <a:solidFill>
                  <a:schemeClr val="bg1">
                    <a:lumMod val="85000"/>
                  </a:schemeClr>
                </a:solidFill>
              </a:rPr>
              <a:t>Virtual Card – to view their virtual banking card</a:t>
            </a:r>
          </a:p>
          <a:p>
            <a:pPr marL="228600" indent="-228600">
              <a:buAutoNum type="arabicPeriod"/>
            </a:pPr>
            <a:r>
              <a:rPr lang="en-ZA" sz="1050" dirty="0">
                <a:solidFill>
                  <a:schemeClr val="bg1">
                    <a:lumMod val="85000"/>
                  </a:schemeClr>
                </a:solidFill>
              </a:rPr>
              <a:t>Update Details – to update users personal details</a:t>
            </a:r>
          </a:p>
          <a:p>
            <a:pPr marL="228600" indent="-228600">
              <a:buAutoNum type="arabicPeriod"/>
            </a:pPr>
            <a:r>
              <a:rPr lang="en-ZA" sz="1050" dirty="0">
                <a:solidFill>
                  <a:schemeClr val="bg1">
                    <a:lumMod val="85000"/>
                  </a:schemeClr>
                </a:solidFill>
              </a:rPr>
              <a:t>Buy Prepaid – to purchase prepaid vouchers, data, airtime or electricity</a:t>
            </a:r>
          </a:p>
          <a:p>
            <a:pPr marL="228600" indent="-228600">
              <a:buAutoNum type="arabicPeriod"/>
            </a:pPr>
            <a:r>
              <a:rPr lang="en-ZA" sz="1050" dirty="0">
                <a:solidFill>
                  <a:schemeClr val="bg1">
                    <a:lumMod val="85000"/>
                  </a:schemeClr>
                </a:solidFill>
              </a:rPr>
              <a:t>Update Limits – to update their card limits (transfers, payment and deposit limits)</a:t>
            </a:r>
          </a:p>
          <a:p>
            <a:pPr marL="228600" indent="-228600">
              <a:buAutoNum type="arabicPeriod"/>
            </a:pPr>
            <a:r>
              <a:rPr lang="en-ZA" sz="1050" dirty="0">
                <a:solidFill>
                  <a:schemeClr val="bg1">
                    <a:lumMod val="85000"/>
                  </a:schemeClr>
                </a:solidFill>
              </a:rPr>
              <a:t>Remove Account – to delete their bank account from </a:t>
            </a:r>
            <a:r>
              <a:rPr lang="en-ZA" sz="1050" dirty="0" err="1">
                <a:solidFill>
                  <a:schemeClr val="bg1">
                    <a:lumMod val="85000"/>
                  </a:schemeClr>
                </a:solidFill>
              </a:rPr>
              <a:t>FingerTips</a:t>
            </a:r>
            <a:r>
              <a:rPr lang="en-ZA" sz="1050" dirty="0">
                <a:solidFill>
                  <a:schemeClr val="bg1">
                    <a:lumMod val="85000"/>
                  </a:schemeClr>
                </a:solidFill>
              </a:rPr>
              <a:t> banking</a:t>
            </a:r>
          </a:p>
          <a:p>
            <a:pPr marL="228600" indent="-228600">
              <a:buAutoNum type="arabicPeriod"/>
            </a:pPr>
            <a:r>
              <a:rPr lang="en-ZA" sz="1050" dirty="0">
                <a:solidFill>
                  <a:schemeClr val="bg1">
                    <a:lumMod val="85000"/>
                  </a:schemeClr>
                </a:solidFill>
              </a:rPr>
              <a:t>Bank statement– to view their transactions</a:t>
            </a:r>
          </a:p>
          <a:p>
            <a:r>
              <a:rPr lang="en-ZA" sz="1050" dirty="0">
                <a:solidFill>
                  <a:schemeClr val="bg1">
                    <a:lumMod val="85000"/>
                  </a:schemeClr>
                </a:solidFill>
              </a:rPr>
              <a:t>The user enters the number of their choice.</a:t>
            </a:r>
          </a:p>
        </p:txBody>
      </p:sp>
      <p:grpSp>
        <p:nvGrpSpPr>
          <p:cNvPr id="123" name="Google Shape;1685;p60"/>
          <p:cNvGrpSpPr/>
          <p:nvPr/>
        </p:nvGrpSpPr>
        <p:grpSpPr>
          <a:xfrm>
            <a:off x="155016" y="3425508"/>
            <a:ext cx="1709784" cy="1705370"/>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557" t="7447" r="21776" b="61300"/>
          <a:stretch/>
        </p:blipFill>
        <p:spPr>
          <a:xfrm>
            <a:off x="1143732" y="644350"/>
            <a:ext cx="6461761" cy="1605280"/>
          </a:xfrm>
          <a:prstGeom prst="rect">
            <a:avLst/>
          </a:prstGeom>
        </p:spPr>
      </p:pic>
    </p:spTree>
    <p:extLst>
      <p:ext uri="{BB962C8B-B14F-4D97-AF65-F5344CB8AC3E}">
        <p14:creationId xmlns:p14="http://schemas.microsoft.com/office/powerpoint/2010/main" val="192987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947"/>
        <p:cNvGrpSpPr/>
        <p:nvPr/>
      </p:nvGrpSpPr>
      <p:grpSpPr>
        <a:xfrm>
          <a:off x="0" y="0"/>
          <a:ext cx="0" cy="0"/>
          <a:chOff x="0" y="0"/>
          <a:chExt cx="0" cy="0"/>
        </a:xfrm>
      </p:grpSpPr>
      <p:sp>
        <p:nvSpPr>
          <p:cNvPr id="949" name="Google Shape;949;p48"/>
          <p:cNvSpPr txBox="1">
            <a:spLocks noGrp="1"/>
          </p:cNvSpPr>
          <p:nvPr>
            <p:ph type="title" idx="2"/>
          </p:nvPr>
        </p:nvSpPr>
        <p:spPr>
          <a:xfrm>
            <a:off x="1713061" y="1831600"/>
            <a:ext cx="1710300" cy="6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50" name="Google Shape;950;p48"/>
          <p:cNvSpPr txBox="1">
            <a:spLocks noGrp="1"/>
          </p:cNvSpPr>
          <p:nvPr>
            <p:ph type="subTitle" idx="1"/>
          </p:nvPr>
        </p:nvSpPr>
        <p:spPr>
          <a:xfrm flipH="1">
            <a:off x="715100" y="3915725"/>
            <a:ext cx="3767700" cy="40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following slides show the functionality of the login menu screen</a:t>
            </a:r>
            <a:endParaRPr dirty="0"/>
          </a:p>
        </p:txBody>
      </p:sp>
      <p:sp>
        <p:nvSpPr>
          <p:cNvPr id="951" name="Google Shape;951;p48"/>
          <p:cNvSpPr txBox="1">
            <a:spLocks noGrp="1"/>
          </p:cNvSpPr>
          <p:nvPr>
            <p:ph type="ctrTitle"/>
          </p:nvPr>
        </p:nvSpPr>
        <p:spPr>
          <a:xfrm flipH="1">
            <a:off x="799457" y="2326718"/>
            <a:ext cx="4018937"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LOGIN SCREEN FUNCTIONALITY</a:t>
            </a:r>
            <a:endParaRPr b="0" dirty="0">
              <a:solidFill>
                <a:schemeClr val="dk2"/>
              </a:solidFill>
            </a:endParaRPr>
          </a:p>
        </p:txBody>
      </p:sp>
      <p:grpSp>
        <p:nvGrpSpPr>
          <p:cNvPr id="69" name="Google Shape;1046;p50"/>
          <p:cNvGrpSpPr/>
          <p:nvPr/>
        </p:nvGrpSpPr>
        <p:grpSpPr>
          <a:xfrm>
            <a:off x="5073833" y="1386693"/>
            <a:ext cx="3130562" cy="4062228"/>
            <a:chOff x="4484375" y="750197"/>
            <a:chExt cx="4050411" cy="5255827"/>
          </a:xfrm>
        </p:grpSpPr>
        <p:sp>
          <p:nvSpPr>
            <p:cNvPr id="70" name="Google Shape;1047;p50"/>
            <p:cNvSpPr/>
            <p:nvPr/>
          </p:nvSpPr>
          <p:spPr>
            <a:xfrm>
              <a:off x="4484375" y="750197"/>
              <a:ext cx="2211445" cy="1672794"/>
            </a:xfrm>
            <a:custGeom>
              <a:avLst/>
              <a:gdLst/>
              <a:ahLst/>
              <a:cxnLst/>
              <a:rect l="l" t="t" r="r" b="b"/>
              <a:pathLst>
                <a:path w="102441" h="77489" fill="none" extrusionOk="0">
                  <a:moveTo>
                    <a:pt x="0" y="0"/>
                  </a:moveTo>
                  <a:lnTo>
                    <a:pt x="102440" y="0"/>
                  </a:lnTo>
                  <a:lnTo>
                    <a:pt x="102440" y="77489"/>
                  </a:lnTo>
                  <a:lnTo>
                    <a:pt x="0" y="7748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8;p50"/>
            <p:cNvSpPr/>
            <p:nvPr/>
          </p:nvSpPr>
          <p:spPr>
            <a:xfrm>
              <a:off x="4536227" y="794105"/>
              <a:ext cx="2107739" cy="1584976"/>
            </a:xfrm>
            <a:custGeom>
              <a:avLst/>
              <a:gdLst/>
              <a:ahLst/>
              <a:cxnLst/>
              <a:rect l="l" t="t" r="r" b="b"/>
              <a:pathLst>
                <a:path w="97637" h="73421" fill="none" extrusionOk="0">
                  <a:moveTo>
                    <a:pt x="0" y="1"/>
                  </a:moveTo>
                  <a:lnTo>
                    <a:pt x="97636" y="1"/>
                  </a:lnTo>
                  <a:lnTo>
                    <a:pt x="97636" y="73420"/>
                  </a:lnTo>
                  <a:lnTo>
                    <a:pt x="0" y="7342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9;p50"/>
            <p:cNvSpPr/>
            <p:nvPr/>
          </p:nvSpPr>
          <p:spPr>
            <a:xfrm>
              <a:off x="4775996" y="1002227"/>
              <a:ext cx="609955" cy="1128400"/>
            </a:xfrm>
            <a:custGeom>
              <a:avLst/>
              <a:gdLst/>
              <a:ahLst/>
              <a:cxnLst/>
              <a:rect l="l" t="t" r="r" b="b"/>
              <a:pathLst>
                <a:path w="28255" h="52271" fill="none" extrusionOk="0">
                  <a:moveTo>
                    <a:pt x="18648" y="1134"/>
                  </a:moveTo>
                  <a:cubicBezTo>
                    <a:pt x="18648" y="1134"/>
                    <a:pt x="2703" y="0"/>
                    <a:pt x="1369" y="2502"/>
                  </a:cubicBezTo>
                  <a:cubicBezTo>
                    <a:pt x="1" y="5004"/>
                    <a:pt x="968" y="50736"/>
                    <a:pt x="1736" y="51303"/>
                  </a:cubicBezTo>
                  <a:cubicBezTo>
                    <a:pt x="2503" y="51871"/>
                    <a:pt x="24051" y="52271"/>
                    <a:pt x="26153" y="51504"/>
                  </a:cubicBezTo>
                  <a:cubicBezTo>
                    <a:pt x="28254" y="50736"/>
                    <a:pt x="25386" y="4203"/>
                    <a:pt x="25386" y="2869"/>
                  </a:cubicBezTo>
                  <a:cubicBezTo>
                    <a:pt x="25386" y="1535"/>
                    <a:pt x="20382" y="934"/>
                    <a:pt x="20382" y="934"/>
                  </a:cubicBezTo>
                </a:path>
              </a:pathLst>
            </a:custGeom>
            <a:gradFill>
              <a:gsLst>
                <a:gs pos="0">
                  <a:schemeClr val="dk2"/>
                </a:gs>
                <a:gs pos="46000">
                  <a:schemeClr val="lt2"/>
                </a:gs>
                <a:gs pos="66000">
                  <a:schemeClr val="accent1"/>
                </a:gs>
                <a:gs pos="100000">
                  <a:schemeClr val="accent2"/>
                </a:gs>
              </a:gsLst>
              <a:lin ang="5400700" scaled="0"/>
            </a:gra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0;p50"/>
            <p:cNvSpPr/>
            <p:nvPr/>
          </p:nvSpPr>
          <p:spPr>
            <a:xfrm>
              <a:off x="4840822" y="1097275"/>
              <a:ext cx="495433" cy="1020398"/>
            </a:xfrm>
            <a:custGeom>
              <a:avLst/>
              <a:gdLst/>
              <a:ahLst/>
              <a:cxnLst/>
              <a:rect l="l" t="t" r="r" b="b"/>
              <a:pathLst>
                <a:path w="22950" h="47268" fill="none" extrusionOk="0">
                  <a:moveTo>
                    <a:pt x="0" y="34592"/>
                  </a:moveTo>
                  <a:cubicBezTo>
                    <a:pt x="33" y="40629"/>
                    <a:pt x="167" y="45032"/>
                    <a:pt x="467" y="45166"/>
                  </a:cubicBezTo>
                  <a:cubicBezTo>
                    <a:pt x="1434" y="45533"/>
                    <a:pt x="21816" y="47267"/>
                    <a:pt x="22383" y="45366"/>
                  </a:cubicBezTo>
                  <a:cubicBezTo>
                    <a:pt x="22950" y="43431"/>
                    <a:pt x="20848" y="0"/>
                    <a:pt x="20848" y="0"/>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1;p50"/>
            <p:cNvSpPr/>
            <p:nvPr/>
          </p:nvSpPr>
          <p:spPr>
            <a:xfrm>
              <a:off x="4840822" y="1076379"/>
              <a:ext cx="433520" cy="705717"/>
            </a:xfrm>
            <a:custGeom>
              <a:avLst/>
              <a:gdLst/>
              <a:ahLst/>
              <a:cxnLst/>
              <a:rect l="l" t="t" r="r" b="b"/>
              <a:pathLst>
                <a:path w="20082" h="32691" fill="none" extrusionOk="0">
                  <a:moveTo>
                    <a:pt x="20081" y="768"/>
                  </a:moveTo>
                  <a:cubicBezTo>
                    <a:pt x="20081" y="768"/>
                    <a:pt x="667" y="1"/>
                    <a:pt x="467" y="968"/>
                  </a:cubicBezTo>
                  <a:cubicBezTo>
                    <a:pt x="334" y="1569"/>
                    <a:pt x="0" y="19582"/>
                    <a:pt x="0" y="32691"/>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52;p50"/>
            <p:cNvSpPr/>
            <p:nvPr/>
          </p:nvSpPr>
          <p:spPr>
            <a:xfrm>
              <a:off x="4863143" y="1167844"/>
              <a:ext cx="406860" cy="22"/>
            </a:xfrm>
            <a:custGeom>
              <a:avLst/>
              <a:gdLst/>
              <a:ahLst/>
              <a:cxnLst/>
              <a:rect l="l" t="t" r="r" b="b"/>
              <a:pathLst>
                <a:path w="18847" h="1" fill="none" extrusionOk="0">
                  <a:moveTo>
                    <a:pt x="0" y="0"/>
                  </a:moveTo>
                  <a:lnTo>
                    <a:pt x="188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53;p50"/>
            <p:cNvSpPr/>
            <p:nvPr/>
          </p:nvSpPr>
          <p:spPr>
            <a:xfrm>
              <a:off x="4884018" y="1238412"/>
              <a:ext cx="203095" cy="211730"/>
            </a:xfrm>
            <a:custGeom>
              <a:avLst/>
              <a:gdLst/>
              <a:ahLst/>
              <a:cxnLst/>
              <a:rect l="l" t="t" r="r" b="b"/>
              <a:pathLst>
                <a:path w="9408" h="9808" fill="none" extrusionOk="0">
                  <a:moveTo>
                    <a:pt x="1" y="0"/>
                  </a:moveTo>
                  <a:lnTo>
                    <a:pt x="9407" y="0"/>
                  </a:lnTo>
                  <a:lnTo>
                    <a:pt x="9407" y="9807"/>
                  </a:lnTo>
                  <a:lnTo>
                    <a:pt x="1" y="9807"/>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54;p50"/>
            <p:cNvSpPr/>
            <p:nvPr/>
          </p:nvSpPr>
          <p:spPr>
            <a:xfrm>
              <a:off x="5107251" y="1885767"/>
              <a:ext cx="155560" cy="161323"/>
            </a:xfrm>
            <a:custGeom>
              <a:avLst/>
              <a:gdLst/>
              <a:ahLst/>
              <a:cxnLst/>
              <a:rect l="l" t="t" r="r" b="b"/>
              <a:pathLst>
                <a:path w="7206" h="7473" fill="none" extrusionOk="0">
                  <a:moveTo>
                    <a:pt x="0" y="0"/>
                  </a:moveTo>
                  <a:lnTo>
                    <a:pt x="7205" y="0"/>
                  </a:lnTo>
                  <a:lnTo>
                    <a:pt x="7205" y="7472"/>
                  </a:lnTo>
                  <a:lnTo>
                    <a:pt x="0" y="7472"/>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55;p50"/>
            <p:cNvSpPr/>
            <p:nvPr/>
          </p:nvSpPr>
          <p:spPr>
            <a:xfrm>
              <a:off x="4879700" y="1528608"/>
              <a:ext cx="398225" cy="22"/>
            </a:xfrm>
            <a:custGeom>
              <a:avLst/>
              <a:gdLst/>
              <a:ahLst/>
              <a:cxnLst/>
              <a:rect l="l" t="t" r="r" b="b"/>
              <a:pathLst>
                <a:path w="18447" h="1" fill="none" extrusionOk="0">
                  <a:moveTo>
                    <a:pt x="0" y="0"/>
                  </a:moveTo>
                  <a:lnTo>
                    <a:pt x="184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56;p50"/>
            <p:cNvSpPr/>
            <p:nvPr/>
          </p:nvSpPr>
          <p:spPr>
            <a:xfrm>
              <a:off x="5128838" y="1250652"/>
              <a:ext cx="128921" cy="22"/>
            </a:xfrm>
            <a:custGeom>
              <a:avLst/>
              <a:gdLst/>
              <a:ahLst/>
              <a:cxnLst/>
              <a:rect l="l" t="t" r="r" b="b"/>
              <a:pathLst>
                <a:path w="5972" h="1" fill="none" extrusionOk="0">
                  <a:moveTo>
                    <a:pt x="1" y="0"/>
                  </a:moveTo>
                  <a:lnTo>
                    <a:pt x="5972"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57;p50"/>
            <p:cNvSpPr/>
            <p:nvPr/>
          </p:nvSpPr>
          <p:spPr>
            <a:xfrm>
              <a:off x="5128838" y="13003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58;p50"/>
            <p:cNvSpPr/>
            <p:nvPr/>
          </p:nvSpPr>
          <p:spPr>
            <a:xfrm>
              <a:off x="5128838" y="1350730"/>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59;p50"/>
            <p:cNvSpPr/>
            <p:nvPr/>
          </p:nvSpPr>
          <p:spPr>
            <a:xfrm>
              <a:off x="5128838" y="14004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60;p50"/>
            <p:cNvSpPr/>
            <p:nvPr/>
          </p:nvSpPr>
          <p:spPr>
            <a:xfrm>
              <a:off x="4884018" y="1591254"/>
              <a:ext cx="385985" cy="186516"/>
            </a:xfrm>
            <a:custGeom>
              <a:avLst/>
              <a:gdLst/>
              <a:ahLst/>
              <a:cxnLst/>
              <a:rect l="l" t="t" r="r" b="b"/>
              <a:pathLst>
                <a:path w="17880" h="8640" fill="none" extrusionOk="0">
                  <a:moveTo>
                    <a:pt x="1" y="0"/>
                  </a:moveTo>
                  <a:lnTo>
                    <a:pt x="17880" y="0"/>
                  </a:lnTo>
                  <a:lnTo>
                    <a:pt x="17880" y="8640"/>
                  </a:lnTo>
                  <a:lnTo>
                    <a:pt x="1" y="8640"/>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61;p50"/>
            <p:cNvSpPr/>
            <p:nvPr/>
          </p:nvSpPr>
          <p:spPr>
            <a:xfrm>
              <a:off x="4900575" y="1827439"/>
              <a:ext cx="357187" cy="22"/>
            </a:xfrm>
            <a:custGeom>
              <a:avLst/>
              <a:gdLst/>
              <a:ahLst/>
              <a:cxnLst/>
              <a:rect l="l" t="t" r="r" b="b"/>
              <a:pathLst>
                <a:path w="16546" h="1" fill="none" extrusionOk="0">
                  <a:moveTo>
                    <a:pt x="1" y="0"/>
                  </a:moveTo>
                  <a:lnTo>
                    <a:pt x="16546"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2;p50"/>
            <p:cNvSpPr/>
            <p:nvPr/>
          </p:nvSpPr>
          <p:spPr>
            <a:xfrm>
              <a:off x="4892653" y="1873527"/>
              <a:ext cx="115968" cy="22"/>
            </a:xfrm>
            <a:custGeom>
              <a:avLst/>
              <a:gdLst/>
              <a:ahLst/>
              <a:cxnLst/>
              <a:rect l="l" t="t" r="r" b="b"/>
              <a:pathLst>
                <a:path w="5372" h="1" fill="none" extrusionOk="0">
                  <a:moveTo>
                    <a:pt x="1" y="0"/>
                  </a:moveTo>
                  <a:lnTo>
                    <a:pt x="5371"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63;p50"/>
            <p:cNvSpPr/>
            <p:nvPr/>
          </p:nvSpPr>
          <p:spPr>
            <a:xfrm>
              <a:off x="5340543" y="1082877"/>
              <a:ext cx="284480" cy="35296"/>
            </a:xfrm>
            <a:custGeom>
              <a:avLst/>
              <a:gdLst/>
              <a:ahLst/>
              <a:cxnLst/>
              <a:rect l="l" t="t" r="r" b="b"/>
              <a:pathLst>
                <a:path w="13178" h="1635" fill="none" extrusionOk="0">
                  <a:moveTo>
                    <a:pt x="1" y="1635"/>
                  </a:moveTo>
                  <a:lnTo>
                    <a:pt x="1317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64;p50"/>
            <p:cNvSpPr/>
            <p:nvPr/>
          </p:nvSpPr>
          <p:spPr>
            <a:xfrm>
              <a:off x="5294476" y="1321220"/>
              <a:ext cx="298857" cy="22"/>
            </a:xfrm>
            <a:custGeom>
              <a:avLst/>
              <a:gdLst/>
              <a:ahLst/>
              <a:cxnLst/>
              <a:rect l="l" t="t" r="r" b="b"/>
              <a:pathLst>
                <a:path w="13844" h="1" fill="none" extrusionOk="0">
                  <a:moveTo>
                    <a:pt x="0" y="0"/>
                  </a:moveTo>
                  <a:lnTo>
                    <a:pt x="13843"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65;p50"/>
            <p:cNvSpPr/>
            <p:nvPr/>
          </p:nvSpPr>
          <p:spPr>
            <a:xfrm>
              <a:off x="4693187" y="1699254"/>
              <a:ext cx="128921" cy="45399"/>
            </a:xfrm>
            <a:custGeom>
              <a:avLst/>
              <a:gdLst/>
              <a:ahLst/>
              <a:cxnLst/>
              <a:rect l="l" t="t" r="r" b="b"/>
              <a:pathLst>
                <a:path w="5972" h="2103" fill="none" extrusionOk="0">
                  <a:moveTo>
                    <a:pt x="5972" y="1"/>
                  </a:moveTo>
                  <a:lnTo>
                    <a:pt x="1" y="21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66;p50"/>
            <p:cNvSpPr/>
            <p:nvPr/>
          </p:nvSpPr>
          <p:spPr>
            <a:xfrm>
              <a:off x="5161974" y="2076598"/>
              <a:ext cx="169958" cy="162036"/>
            </a:xfrm>
            <a:custGeom>
              <a:avLst/>
              <a:gdLst/>
              <a:ahLst/>
              <a:cxnLst/>
              <a:rect l="l" t="t" r="r" b="b"/>
              <a:pathLst>
                <a:path w="7873" h="7506" fill="none" extrusionOk="0">
                  <a:moveTo>
                    <a:pt x="1168" y="0"/>
                  </a:moveTo>
                  <a:cubicBezTo>
                    <a:pt x="1168" y="0"/>
                    <a:pt x="0" y="5938"/>
                    <a:pt x="7873" y="7505"/>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67;p50"/>
            <p:cNvSpPr/>
            <p:nvPr/>
          </p:nvSpPr>
          <p:spPr>
            <a:xfrm>
              <a:off x="5290871" y="2204761"/>
              <a:ext cx="57617" cy="54034"/>
            </a:xfrm>
            <a:custGeom>
              <a:avLst/>
              <a:gdLst/>
              <a:ahLst/>
              <a:cxnLst/>
              <a:rect l="l" t="t" r="r" b="b"/>
              <a:pathLst>
                <a:path w="2669" h="2503" fill="none" extrusionOk="0">
                  <a:moveTo>
                    <a:pt x="768" y="1"/>
                  </a:moveTo>
                  <a:lnTo>
                    <a:pt x="2669" y="1735"/>
                  </a:lnTo>
                  <a:lnTo>
                    <a:pt x="0"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68;p50"/>
            <p:cNvSpPr/>
            <p:nvPr/>
          </p:nvSpPr>
          <p:spPr>
            <a:xfrm>
              <a:off x="5555853" y="1283767"/>
              <a:ext cx="66986" cy="66986"/>
            </a:xfrm>
            <a:custGeom>
              <a:avLst/>
              <a:gdLst/>
              <a:ahLst/>
              <a:cxnLst/>
              <a:rect l="l" t="t" r="r" b="b"/>
              <a:pathLst>
                <a:path w="3103" h="3103" fill="none" extrusionOk="0">
                  <a:moveTo>
                    <a:pt x="1" y="1"/>
                  </a:moveTo>
                  <a:lnTo>
                    <a:pt x="3103" y="1935"/>
                  </a:lnTo>
                  <a:lnTo>
                    <a:pt x="401" y="31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69;p50"/>
            <p:cNvSpPr/>
            <p:nvPr/>
          </p:nvSpPr>
          <p:spPr>
            <a:xfrm>
              <a:off x="5571698" y="1070637"/>
              <a:ext cx="69879" cy="54012"/>
            </a:xfrm>
            <a:custGeom>
              <a:avLst/>
              <a:gdLst/>
              <a:ahLst/>
              <a:cxnLst/>
              <a:rect l="l" t="t" r="r" b="b"/>
              <a:pathLst>
                <a:path w="3237" h="2502" fill="none" extrusionOk="0">
                  <a:moveTo>
                    <a:pt x="1" y="0"/>
                  </a:moveTo>
                  <a:lnTo>
                    <a:pt x="3236" y="400"/>
                  </a:lnTo>
                  <a:lnTo>
                    <a:pt x="935"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70;p50"/>
            <p:cNvSpPr/>
            <p:nvPr/>
          </p:nvSpPr>
          <p:spPr>
            <a:xfrm>
              <a:off x="4655748" y="1699260"/>
              <a:ext cx="87149" cy="62669"/>
            </a:xfrm>
            <a:custGeom>
              <a:avLst/>
              <a:gdLst/>
              <a:ahLst/>
              <a:cxnLst/>
              <a:rect l="l" t="t" r="r" b="b"/>
              <a:pathLst>
                <a:path w="4037" h="2903" fill="none" extrusionOk="0">
                  <a:moveTo>
                    <a:pt x="3269" y="1"/>
                  </a:moveTo>
                  <a:lnTo>
                    <a:pt x="0" y="2703"/>
                  </a:lnTo>
                  <a:lnTo>
                    <a:pt x="4036" y="29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71;p50"/>
            <p:cNvSpPr/>
            <p:nvPr/>
          </p:nvSpPr>
          <p:spPr>
            <a:xfrm>
              <a:off x="5642979" y="1283767"/>
              <a:ext cx="157740" cy="166375"/>
            </a:xfrm>
            <a:custGeom>
              <a:avLst/>
              <a:gdLst/>
              <a:ahLst/>
              <a:cxnLst/>
              <a:rect l="l" t="t" r="r" b="b"/>
              <a:pathLst>
                <a:path w="7307" h="7707" extrusionOk="0">
                  <a:moveTo>
                    <a:pt x="1" y="1"/>
                  </a:moveTo>
                  <a:lnTo>
                    <a:pt x="1" y="7706"/>
                  </a:lnTo>
                  <a:lnTo>
                    <a:pt x="7306" y="7706"/>
                  </a:lnTo>
                  <a:lnTo>
                    <a:pt x="730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72;p50"/>
            <p:cNvSpPr/>
            <p:nvPr/>
          </p:nvSpPr>
          <p:spPr>
            <a:xfrm>
              <a:off x="5393841" y="1507712"/>
              <a:ext cx="175722" cy="182932"/>
            </a:xfrm>
            <a:custGeom>
              <a:avLst/>
              <a:gdLst/>
              <a:ahLst/>
              <a:cxnLst/>
              <a:rect l="l" t="t" r="r" b="b"/>
              <a:pathLst>
                <a:path w="8140" h="8474" extrusionOk="0">
                  <a:moveTo>
                    <a:pt x="7239" y="1"/>
                  </a:moveTo>
                  <a:lnTo>
                    <a:pt x="0" y="835"/>
                  </a:lnTo>
                  <a:lnTo>
                    <a:pt x="901" y="8474"/>
                  </a:lnTo>
                  <a:lnTo>
                    <a:pt x="8140"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73;p50"/>
            <p:cNvSpPr/>
            <p:nvPr/>
          </p:nvSpPr>
          <p:spPr>
            <a:xfrm>
              <a:off x="4576552" y="1789985"/>
              <a:ext cx="175722" cy="182932"/>
            </a:xfrm>
            <a:custGeom>
              <a:avLst/>
              <a:gdLst/>
              <a:ahLst/>
              <a:cxnLst/>
              <a:rect l="l" t="t" r="r" b="b"/>
              <a:pathLst>
                <a:path w="8140" h="8474" extrusionOk="0">
                  <a:moveTo>
                    <a:pt x="7239" y="1"/>
                  </a:moveTo>
                  <a:lnTo>
                    <a:pt x="0" y="835"/>
                  </a:lnTo>
                  <a:lnTo>
                    <a:pt x="901" y="8474"/>
                  </a:lnTo>
                  <a:lnTo>
                    <a:pt x="8139"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74;p50"/>
            <p:cNvSpPr/>
            <p:nvPr/>
          </p:nvSpPr>
          <p:spPr>
            <a:xfrm>
              <a:off x="5373679" y="2118347"/>
              <a:ext cx="174276" cy="181486"/>
            </a:xfrm>
            <a:custGeom>
              <a:avLst/>
              <a:gdLst/>
              <a:ahLst/>
              <a:cxnLst/>
              <a:rect l="l" t="t" r="r" b="b"/>
              <a:pathLst>
                <a:path w="8073" h="8407" extrusionOk="0">
                  <a:moveTo>
                    <a:pt x="801" y="1"/>
                  </a:moveTo>
                  <a:lnTo>
                    <a:pt x="0" y="7640"/>
                  </a:lnTo>
                  <a:lnTo>
                    <a:pt x="7239" y="8407"/>
                  </a:lnTo>
                  <a:lnTo>
                    <a:pt x="8073" y="768"/>
                  </a:lnTo>
                  <a:lnTo>
                    <a:pt x="8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75;p50"/>
            <p:cNvSpPr/>
            <p:nvPr/>
          </p:nvSpPr>
          <p:spPr>
            <a:xfrm>
              <a:off x="4484375" y="2423676"/>
              <a:ext cx="2211445" cy="56192"/>
            </a:xfrm>
            <a:custGeom>
              <a:avLst/>
              <a:gdLst/>
              <a:ahLst/>
              <a:cxnLst/>
              <a:rect l="l" t="t" r="r" b="b"/>
              <a:pathLst>
                <a:path w="102441" h="2603" extrusionOk="0">
                  <a:moveTo>
                    <a:pt x="0" y="0"/>
                  </a:moveTo>
                  <a:lnTo>
                    <a:pt x="0" y="2602"/>
                  </a:lnTo>
                  <a:lnTo>
                    <a:pt x="102440" y="2602"/>
                  </a:lnTo>
                  <a:lnTo>
                    <a:pt x="10244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76;p50"/>
            <p:cNvSpPr/>
            <p:nvPr/>
          </p:nvSpPr>
          <p:spPr>
            <a:xfrm>
              <a:off x="7217826"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77;p50"/>
            <p:cNvSpPr/>
            <p:nvPr/>
          </p:nvSpPr>
          <p:spPr>
            <a:xfrm>
              <a:off x="7199822"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78;p50"/>
            <p:cNvSpPr/>
            <p:nvPr/>
          </p:nvSpPr>
          <p:spPr>
            <a:xfrm>
              <a:off x="6767755" y="1819516"/>
              <a:ext cx="1276037" cy="936876"/>
            </a:xfrm>
            <a:custGeom>
              <a:avLst/>
              <a:gdLst/>
              <a:ahLst/>
              <a:cxnLst/>
              <a:rect l="l" t="t" r="r" b="b"/>
              <a:pathLst>
                <a:path w="59110" h="43399" extrusionOk="0">
                  <a:moveTo>
                    <a:pt x="3537" y="1"/>
                  </a:moveTo>
                  <a:cubicBezTo>
                    <a:pt x="1602" y="1"/>
                    <a:pt x="1" y="1568"/>
                    <a:pt x="1" y="3536"/>
                  </a:cubicBezTo>
                  <a:lnTo>
                    <a:pt x="1" y="39862"/>
                  </a:lnTo>
                  <a:cubicBezTo>
                    <a:pt x="1" y="41797"/>
                    <a:pt x="1602" y="43398"/>
                    <a:pt x="3537" y="43398"/>
                  </a:cubicBezTo>
                  <a:lnTo>
                    <a:pt x="55574" y="43398"/>
                  </a:lnTo>
                  <a:cubicBezTo>
                    <a:pt x="57542" y="43398"/>
                    <a:pt x="59110" y="41797"/>
                    <a:pt x="59110" y="39862"/>
                  </a:cubicBezTo>
                  <a:lnTo>
                    <a:pt x="59110" y="3536"/>
                  </a:lnTo>
                  <a:cubicBezTo>
                    <a:pt x="59110" y="1568"/>
                    <a:pt x="57542" y="1"/>
                    <a:pt x="5557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79;p50"/>
            <p:cNvSpPr/>
            <p:nvPr/>
          </p:nvSpPr>
          <p:spPr>
            <a:xfrm>
              <a:off x="6767755" y="2610901"/>
              <a:ext cx="1276037" cy="145478"/>
            </a:xfrm>
            <a:custGeom>
              <a:avLst/>
              <a:gdLst/>
              <a:ahLst/>
              <a:cxnLst/>
              <a:rect l="l" t="t" r="r" b="b"/>
              <a:pathLst>
                <a:path w="59110" h="6739" extrusionOk="0">
                  <a:moveTo>
                    <a:pt x="1" y="0"/>
                  </a:moveTo>
                  <a:lnTo>
                    <a:pt x="1" y="3202"/>
                  </a:lnTo>
                  <a:cubicBezTo>
                    <a:pt x="1" y="5137"/>
                    <a:pt x="1602" y="6738"/>
                    <a:pt x="3537" y="6738"/>
                  </a:cubicBezTo>
                  <a:lnTo>
                    <a:pt x="55574" y="6738"/>
                  </a:lnTo>
                  <a:cubicBezTo>
                    <a:pt x="57542" y="6738"/>
                    <a:pt x="59110" y="5137"/>
                    <a:pt x="59110" y="3202"/>
                  </a:cubicBezTo>
                  <a:lnTo>
                    <a:pt x="5911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80;p50"/>
            <p:cNvSpPr/>
            <p:nvPr/>
          </p:nvSpPr>
          <p:spPr>
            <a:xfrm>
              <a:off x="6831848" y="1877845"/>
              <a:ext cx="1147851" cy="661786"/>
            </a:xfrm>
            <a:custGeom>
              <a:avLst/>
              <a:gdLst/>
              <a:ahLst/>
              <a:cxnLst/>
              <a:rect l="l" t="t" r="r" b="b"/>
              <a:pathLst>
                <a:path w="53172" h="30656" extrusionOk="0">
                  <a:moveTo>
                    <a:pt x="1" y="0"/>
                  </a:moveTo>
                  <a:lnTo>
                    <a:pt x="1" y="30656"/>
                  </a:lnTo>
                  <a:lnTo>
                    <a:pt x="53172" y="30656"/>
                  </a:lnTo>
                  <a:lnTo>
                    <a:pt x="53172"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81;p50"/>
            <p:cNvSpPr/>
            <p:nvPr/>
          </p:nvSpPr>
          <p:spPr>
            <a:xfrm>
              <a:off x="6945286" y="1948055"/>
              <a:ext cx="280853" cy="521381"/>
            </a:xfrm>
            <a:custGeom>
              <a:avLst/>
              <a:gdLst/>
              <a:ahLst/>
              <a:cxnLst/>
              <a:rect l="l" t="t" r="r" b="b"/>
              <a:pathLst>
                <a:path w="13010" h="24152" extrusionOk="0">
                  <a:moveTo>
                    <a:pt x="1268" y="0"/>
                  </a:moveTo>
                  <a:cubicBezTo>
                    <a:pt x="567" y="0"/>
                    <a:pt x="0" y="567"/>
                    <a:pt x="0" y="1268"/>
                  </a:cubicBezTo>
                  <a:lnTo>
                    <a:pt x="0" y="22883"/>
                  </a:lnTo>
                  <a:cubicBezTo>
                    <a:pt x="0" y="23584"/>
                    <a:pt x="567" y="24151"/>
                    <a:pt x="1268" y="24151"/>
                  </a:cubicBezTo>
                  <a:lnTo>
                    <a:pt x="11742" y="24151"/>
                  </a:lnTo>
                  <a:cubicBezTo>
                    <a:pt x="12442" y="24151"/>
                    <a:pt x="13009" y="23584"/>
                    <a:pt x="13009" y="22883"/>
                  </a:cubicBezTo>
                  <a:lnTo>
                    <a:pt x="13009" y="1268"/>
                  </a:lnTo>
                  <a:cubicBezTo>
                    <a:pt x="13009" y="567"/>
                    <a:pt x="12442" y="0"/>
                    <a:pt x="1174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82;p50"/>
            <p:cNvSpPr/>
            <p:nvPr/>
          </p:nvSpPr>
          <p:spPr>
            <a:xfrm>
              <a:off x="6969032" y="1991984"/>
              <a:ext cx="233339" cy="433520"/>
            </a:xfrm>
            <a:custGeom>
              <a:avLst/>
              <a:gdLst/>
              <a:ahLst/>
              <a:cxnLst/>
              <a:rect l="l" t="t" r="r" b="b"/>
              <a:pathLst>
                <a:path w="10809" h="20082" extrusionOk="0">
                  <a:moveTo>
                    <a:pt x="1" y="0"/>
                  </a:moveTo>
                  <a:lnTo>
                    <a:pt x="1" y="20081"/>
                  </a:lnTo>
                  <a:lnTo>
                    <a:pt x="10809" y="20081"/>
                  </a:lnTo>
                  <a:lnTo>
                    <a:pt x="1080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83;p50"/>
            <p:cNvSpPr/>
            <p:nvPr/>
          </p:nvSpPr>
          <p:spPr>
            <a:xfrm>
              <a:off x="7335195" y="2044908"/>
              <a:ext cx="98676" cy="102282"/>
            </a:xfrm>
            <a:custGeom>
              <a:avLst/>
              <a:gdLst/>
              <a:ahLst/>
              <a:cxnLst/>
              <a:rect l="l" t="t" r="r" b="b"/>
              <a:pathLst>
                <a:path w="4571" h="4738" extrusionOk="0">
                  <a:moveTo>
                    <a:pt x="0" y="0"/>
                  </a:moveTo>
                  <a:lnTo>
                    <a:pt x="0" y="4737"/>
                  </a:lnTo>
                  <a:lnTo>
                    <a:pt x="4570" y="4737"/>
                  </a:lnTo>
                  <a:lnTo>
                    <a:pt x="457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84;p50"/>
            <p:cNvSpPr/>
            <p:nvPr/>
          </p:nvSpPr>
          <p:spPr>
            <a:xfrm>
              <a:off x="7475598" y="2358137"/>
              <a:ext cx="52587" cy="54746"/>
            </a:xfrm>
            <a:custGeom>
              <a:avLst/>
              <a:gdLst/>
              <a:ahLst/>
              <a:cxnLst/>
              <a:rect l="l" t="t" r="r" b="b"/>
              <a:pathLst>
                <a:path w="2436" h="2536" extrusionOk="0">
                  <a:moveTo>
                    <a:pt x="1" y="1"/>
                  </a:moveTo>
                  <a:lnTo>
                    <a:pt x="1" y="2536"/>
                  </a:lnTo>
                  <a:lnTo>
                    <a:pt x="2436" y="2536"/>
                  </a:lnTo>
                  <a:lnTo>
                    <a:pt x="24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5;p50"/>
            <p:cNvSpPr/>
            <p:nvPr/>
          </p:nvSpPr>
          <p:spPr>
            <a:xfrm>
              <a:off x="7338066" y="2219893"/>
              <a:ext cx="200202" cy="101548"/>
            </a:xfrm>
            <a:custGeom>
              <a:avLst/>
              <a:gdLst/>
              <a:ahLst/>
              <a:cxnLst/>
              <a:rect l="l" t="t" r="r" b="b"/>
              <a:pathLst>
                <a:path w="9274" h="4704" extrusionOk="0">
                  <a:moveTo>
                    <a:pt x="1" y="0"/>
                  </a:moveTo>
                  <a:lnTo>
                    <a:pt x="1" y="4704"/>
                  </a:lnTo>
                  <a:lnTo>
                    <a:pt x="9274" y="4704"/>
                  </a:lnTo>
                  <a:lnTo>
                    <a:pt x="927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86;p50"/>
            <p:cNvSpPr/>
            <p:nvPr/>
          </p:nvSpPr>
          <p:spPr>
            <a:xfrm>
              <a:off x="7313586" y="1975786"/>
              <a:ext cx="247738" cy="458713"/>
            </a:xfrm>
            <a:custGeom>
              <a:avLst/>
              <a:gdLst/>
              <a:ahLst/>
              <a:cxnLst/>
              <a:rect l="l" t="t" r="r" b="b"/>
              <a:pathLst>
                <a:path w="11476" h="21249" fill="none" extrusionOk="0">
                  <a:moveTo>
                    <a:pt x="1" y="0"/>
                  </a:moveTo>
                  <a:lnTo>
                    <a:pt x="11475" y="0"/>
                  </a:lnTo>
                  <a:lnTo>
                    <a:pt x="11475" y="21249"/>
                  </a:lnTo>
                  <a:lnTo>
                    <a:pt x="1" y="2124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87;p50"/>
            <p:cNvSpPr/>
            <p:nvPr/>
          </p:nvSpPr>
          <p:spPr>
            <a:xfrm>
              <a:off x="7630421" y="1975786"/>
              <a:ext cx="233339" cy="171405"/>
            </a:xfrm>
            <a:custGeom>
              <a:avLst/>
              <a:gdLst/>
              <a:ahLst/>
              <a:cxnLst/>
              <a:rect l="l" t="t" r="r" b="b"/>
              <a:pathLst>
                <a:path w="10809" h="7940" extrusionOk="0">
                  <a:moveTo>
                    <a:pt x="1" y="0"/>
                  </a:moveTo>
                  <a:lnTo>
                    <a:pt x="1" y="7939"/>
                  </a:lnTo>
                  <a:lnTo>
                    <a:pt x="10808" y="7939"/>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88;p50"/>
            <p:cNvSpPr/>
            <p:nvPr/>
          </p:nvSpPr>
          <p:spPr>
            <a:xfrm>
              <a:off x="7630421" y="1975786"/>
              <a:ext cx="233339" cy="36742"/>
            </a:xfrm>
            <a:custGeom>
              <a:avLst/>
              <a:gdLst/>
              <a:ahLst/>
              <a:cxnLst/>
              <a:rect l="l" t="t" r="r" b="b"/>
              <a:pathLst>
                <a:path w="10809" h="1702" extrusionOk="0">
                  <a:moveTo>
                    <a:pt x="1" y="0"/>
                  </a:moveTo>
                  <a:lnTo>
                    <a:pt x="1" y="1701"/>
                  </a:lnTo>
                  <a:lnTo>
                    <a:pt x="10808" y="1701"/>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89;p50"/>
            <p:cNvSpPr/>
            <p:nvPr/>
          </p:nvSpPr>
          <p:spPr>
            <a:xfrm>
              <a:off x="7648425" y="2038432"/>
              <a:ext cx="61222" cy="59063"/>
            </a:xfrm>
            <a:custGeom>
              <a:avLst/>
              <a:gdLst/>
              <a:ahLst/>
              <a:cxnLst/>
              <a:rect l="l" t="t" r="r" b="b"/>
              <a:pathLst>
                <a:path w="2836"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90;p50"/>
            <p:cNvSpPr/>
            <p:nvPr/>
          </p:nvSpPr>
          <p:spPr>
            <a:xfrm>
              <a:off x="7770111" y="2038432"/>
              <a:ext cx="61244" cy="59063"/>
            </a:xfrm>
            <a:custGeom>
              <a:avLst/>
              <a:gdLst/>
              <a:ahLst/>
              <a:cxnLst/>
              <a:rect l="l" t="t" r="r" b="b"/>
              <a:pathLst>
                <a:path w="2837"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91;p50"/>
            <p:cNvSpPr/>
            <p:nvPr/>
          </p:nvSpPr>
          <p:spPr>
            <a:xfrm>
              <a:off x="7666428" y="2240056"/>
              <a:ext cx="178615" cy="131079"/>
            </a:xfrm>
            <a:custGeom>
              <a:avLst/>
              <a:gdLst/>
              <a:ahLst/>
              <a:cxnLst/>
              <a:rect l="l" t="t" r="r" b="b"/>
              <a:pathLst>
                <a:path w="8274" h="6072" extrusionOk="0">
                  <a:moveTo>
                    <a:pt x="1" y="0"/>
                  </a:moveTo>
                  <a:lnTo>
                    <a:pt x="1" y="6071"/>
                  </a:lnTo>
                  <a:lnTo>
                    <a:pt x="8273" y="6071"/>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92;p50"/>
            <p:cNvSpPr/>
            <p:nvPr/>
          </p:nvSpPr>
          <p:spPr>
            <a:xfrm>
              <a:off x="7666428" y="2240056"/>
              <a:ext cx="178615" cy="27373"/>
            </a:xfrm>
            <a:custGeom>
              <a:avLst/>
              <a:gdLst/>
              <a:ahLst/>
              <a:cxnLst/>
              <a:rect l="l" t="t" r="r" b="b"/>
              <a:pathLst>
                <a:path w="8274" h="1268" extrusionOk="0">
                  <a:moveTo>
                    <a:pt x="1" y="0"/>
                  </a:moveTo>
                  <a:lnTo>
                    <a:pt x="1" y="1268"/>
                  </a:lnTo>
                  <a:lnTo>
                    <a:pt x="8273" y="1268"/>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93;p50"/>
            <p:cNvSpPr/>
            <p:nvPr/>
          </p:nvSpPr>
          <p:spPr>
            <a:xfrm>
              <a:off x="7199822" y="2940688"/>
              <a:ext cx="412623" cy="18738"/>
            </a:xfrm>
            <a:custGeom>
              <a:avLst/>
              <a:gdLst/>
              <a:ahLst/>
              <a:cxnLst/>
              <a:rect l="l" t="t" r="r" b="b"/>
              <a:pathLst>
                <a:path w="19114" h="868" extrusionOk="0">
                  <a:moveTo>
                    <a:pt x="0" y="1"/>
                  </a:moveTo>
                  <a:lnTo>
                    <a:pt x="0" y="868"/>
                  </a:lnTo>
                  <a:lnTo>
                    <a:pt x="19114" y="868"/>
                  </a:lnTo>
                  <a:lnTo>
                    <a:pt x="1911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94;p50"/>
            <p:cNvSpPr/>
            <p:nvPr/>
          </p:nvSpPr>
          <p:spPr>
            <a:xfrm>
              <a:off x="6924025" y="2924843"/>
              <a:ext cx="958463" cy="34583"/>
            </a:xfrm>
            <a:custGeom>
              <a:avLst/>
              <a:gdLst/>
              <a:ahLst/>
              <a:cxnLst/>
              <a:rect l="l" t="t" r="r" b="b"/>
              <a:pathLst>
                <a:path w="44399" h="1602" extrusionOk="0">
                  <a:moveTo>
                    <a:pt x="0" y="1"/>
                  </a:moveTo>
                  <a:lnTo>
                    <a:pt x="0" y="1602"/>
                  </a:lnTo>
                  <a:lnTo>
                    <a:pt x="44399" y="1602"/>
                  </a:lnTo>
                  <a:lnTo>
                    <a:pt x="44399"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95;p50"/>
            <p:cNvSpPr/>
            <p:nvPr/>
          </p:nvSpPr>
          <p:spPr>
            <a:xfrm>
              <a:off x="6006636"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96;p50"/>
            <p:cNvSpPr/>
            <p:nvPr/>
          </p:nvSpPr>
          <p:spPr>
            <a:xfrm>
              <a:off x="6047673" y="3065980"/>
              <a:ext cx="36742" cy="1194674"/>
            </a:xfrm>
            <a:custGeom>
              <a:avLst/>
              <a:gdLst/>
              <a:ahLst/>
              <a:cxnLst/>
              <a:rect l="l" t="t" r="r" b="b"/>
              <a:pathLst>
                <a:path w="1702" h="55341" extrusionOk="0">
                  <a:moveTo>
                    <a:pt x="134"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97;p50"/>
            <p:cNvSpPr/>
            <p:nvPr/>
          </p:nvSpPr>
          <p:spPr>
            <a:xfrm>
              <a:off x="656254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98;p50"/>
            <p:cNvSpPr/>
            <p:nvPr/>
          </p:nvSpPr>
          <p:spPr>
            <a:xfrm>
              <a:off x="6603585" y="3065980"/>
              <a:ext cx="36742" cy="1194674"/>
            </a:xfrm>
            <a:custGeom>
              <a:avLst/>
              <a:gdLst/>
              <a:ahLst/>
              <a:cxnLst/>
              <a:rect l="l" t="t" r="r" b="b"/>
              <a:pathLst>
                <a:path w="1702" h="55341" extrusionOk="0">
                  <a:moveTo>
                    <a:pt x="100"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99;p50"/>
            <p:cNvSpPr/>
            <p:nvPr/>
          </p:nvSpPr>
          <p:spPr>
            <a:xfrm>
              <a:off x="6363083" y="3065980"/>
              <a:ext cx="78514" cy="1194674"/>
            </a:xfrm>
            <a:custGeom>
              <a:avLst/>
              <a:gdLst/>
              <a:ahLst/>
              <a:cxnLst/>
              <a:rect l="l" t="t" r="r" b="b"/>
              <a:pathLst>
                <a:path w="3637" h="55341" extrusionOk="0">
                  <a:moveTo>
                    <a:pt x="0" y="1"/>
                  </a:moveTo>
                  <a:lnTo>
                    <a:pt x="901" y="55340"/>
                  </a:lnTo>
                  <a:lnTo>
                    <a:pt x="2735" y="55340"/>
                  </a:lnTo>
                  <a:lnTo>
                    <a:pt x="363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00;p50"/>
            <p:cNvSpPr/>
            <p:nvPr/>
          </p:nvSpPr>
          <p:spPr>
            <a:xfrm>
              <a:off x="6404832"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01;p50"/>
            <p:cNvSpPr/>
            <p:nvPr/>
          </p:nvSpPr>
          <p:spPr>
            <a:xfrm>
              <a:off x="6738958" y="3065980"/>
              <a:ext cx="77801" cy="1194674"/>
            </a:xfrm>
            <a:custGeom>
              <a:avLst/>
              <a:gdLst/>
              <a:ahLst/>
              <a:cxnLst/>
              <a:rect l="l" t="t" r="r" b="b"/>
              <a:pathLst>
                <a:path w="3604" h="55341" extrusionOk="0">
                  <a:moveTo>
                    <a:pt x="1"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02;p50"/>
            <p:cNvSpPr/>
            <p:nvPr/>
          </p:nvSpPr>
          <p:spPr>
            <a:xfrm>
              <a:off x="6779995"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03;p50"/>
            <p:cNvSpPr/>
            <p:nvPr/>
          </p:nvSpPr>
          <p:spPr>
            <a:xfrm>
              <a:off x="6214736"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04;p50"/>
            <p:cNvSpPr/>
            <p:nvPr/>
          </p:nvSpPr>
          <p:spPr>
            <a:xfrm>
              <a:off x="6045514"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05;p50"/>
            <p:cNvSpPr/>
            <p:nvPr/>
          </p:nvSpPr>
          <p:spPr>
            <a:xfrm>
              <a:off x="783493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06;p50"/>
            <p:cNvSpPr/>
            <p:nvPr/>
          </p:nvSpPr>
          <p:spPr>
            <a:xfrm>
              <a:off x="7875975" y="3065980"/>
              <a:ext cx="36742" cy="1194674"/>
            </a:xfrm>
            <a:custGeom>
              <a:avLst/>
              <a:gdLst/>
              <a:ahLst/>
              <a:cxnLst/>
              <a:rect l="l" t="t" r="r" b="b"/>
              <a:pathLst>
                <a:path w="1702" h="55341" extrusionOk="0">
                  <a:moveTo>
                    <a:pt x="134"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07;p50"/>
            <p:cNvSpPr/>
            <p:nvPr/>
          </p:nvSpPr>
          <p:spPr>
            <a:xfrm>
              <a:off x="8191363" y="3065980"/>
              <a:ext cx="78514" cy="1194674"/>
            </a:xfrm>
            <a:custGeom>
              <a:avLst/>
              <a:gdLst/>
              <a:ahLst/>
              <a:cxnLst/>
              <a:rect l="l" t="t" r="r" b="b"/>
              <a:pathLst>
                <a:path w="3637" h="55341" extrusionOk="0">
                  <a:moveTo>
                    <a:pt x="1" y="1"/>
                  </a:moveTo>
                  <a:lnTo>
                    <a:pt x="902" y="55340"/>
                  </a:lnTo>
                  <a:lnTo>
                    <a:pt x="2736" y="55340"/>
                  </a:lnTo>
                  <a:lnTo>
                    <a:pt x="363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8;p50"/>
            <p:cNvSpPr/>
            <p:nvPr/>
          </p:nvSpPr>
          <p:spPr>
            <a:xfrm>
              <a:off x="8233134" y="3065980"/>
              <a:ext cx="36742" cy="1194674"/>
            </a:xfrm>
            <a:custGeom>
              <a:avLst/>
              <a:gdLst/>
              <a:ahLst/>
              <a:cxnLst/>
              <a:rect l="l" t="t" r="r" b="b"/>
              <a:pathLst>
                <a:path w="1702"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09;p50"/>
            <p:cNvSpPr/>
            <p:nvPr/>
          </p:nvSpPr>
          <p:spPr>
            <a:xfrm>
              <a:off x="5955496" y="3021338"/>
              <a:ext cx="2338898" cy="82119"/>
            </a:xfrm>
            <a:custGeom>
              <a:avLst/>
              <a:gdLst/>
              <a:ahLst/>
              <a:cxnLst/>
              <a:rect l="l" t="t" r="r" b="b"/>
              <a:pathLst>
                <a:path w="108345" h="3804" extrusionOk="0">
                  <a:moveTo>
                    <a:pt x="1" y="1"/>
                  </a:moveTo>
                  <a:lnTo>
                    <a:pt x="1" y="3803"/>
                  </a:lnTo>
                  <a:lnTo>
                    <a:pt x="108345" y="3803"/>
                  </a:lnTo>
                  <a:lnTo>
                    <a:pt x="10834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10;p50"/>
            <p:cNvSpPr/>
            <p:nvPr/>
          </p:nvSpPr>
          <p:spPr>
            <a:xfrm>
              <a:off x="7948702" y="3021338"/>
              <a:ext cx="345659" cy="82119"/>
            </a:xfrm>
            <a:custGeom>
              <a:avLst/>
              <a:gdLst/>
              <a:ahLst/>
              <a:cxnLst/>
              <a:rect l="l" t="t" r="r" b="b"/>
              <a:pathLst>
                <a:path w="16012" h="3804" extrusionOk="0">
                  <a:moveTo>
                    <a:pt x="1" y="1"/>
                  </a:moveTo>
                  <a:lnTo>
                    <a:pt x="1" y="3803"/>
                  </a:lnTo>
                  <a:lnTo>
                    <a:pt x="16012" y="3803"/>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11;p50"/>
            <p:cNvSpPr/>
            <p:nvPr/>
          </p:nvSpPr>
          <p:spPr>
            <a:xfrm>
              <a:off x="5892138" y="2955087"/>
              <a:ext cx="2477878" cy="82119"/>
            </a:xfrm>
            <a:custGeom>
              <a:avLst/>
              <a:gdLst/>
              <a:ahLst/>
              <a:cxnLst/>
              <a:rect l="l" t="t" r="r" b="b"/>
              <a:pathLst>
                <a:path w="114783" h="3804" extrusionOk="0">
                  <a:moveTo>
                    <a:pt x="1" y="1"/>
                  </a:moveTo>
                  <a:lnTo>
                    <a:pt x="1" y="3804"/>
                  </a:lnTo>
                  <a:lnTo>
                    <a:pt x="114783" y="3804"/>
                  </a:lnTo>
                  <a:lnTo>
                    <a:pt x="11478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12;p50"/>
            <p:cNvSpPr/>
            <p:nvPr/>
          </p:nvSpPr>
          <p:spPr>
            <a:xfrm>
              <a:off x="8024322" y="2955087"/>
              <a:ext cx="345659" cy="82119"/>
            </a:xfrm>
            <a:custGeom>
              <a:avLst/>
              <a:gdLst/>
              <a:ahLst/>
              <a:cxnLst/>
              <a:rect l="l" t="t" r="r" b="b"/>
              <a:pathLst>
                <a:path w="16012" h="3804" extrusionOk="0">
                  <a:moveTo>
                    <a:pt x="0" y="1"/>
                  </a:moveTo>
                  <a:lnTo>
                    <a:pt x="0" y="3804"/>
                  </a:lnTo>
                  <a:lnTo>
                    <a:pt x="16012" y="3804"/>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13;p50"/>
            <p:cNvSpPr/>
            <p:nvPr/>
          </p:nvSpPr>
          <p:spPr>
            <a:xfrm>
              <a:off x="6293939" y="3259681"/>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14;p50"/>
            <p:cNvSpPr/>
            <p:nvPr/>
          </p:nvSpPr>
          <p:spPr>
            <a:xfrm>
              <a:off x="6293939" y="3588043"/>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15;p50"/>
            <p:cNvSpPr/>
            <p:nvPr/>
          </p:nvSpPr>
          <p:spPr>
            <a:xfrm>
              <a:off x="7444642" y="3240253"/>
              <a:ext cx="159877" cy="321891"/>
            </a:xfrm>
            <a:custGeom>
              <a:avLst/>
              <a:gdLst/>
              <a:ahLst/>
              <a:cxnLst/>
              <a:rect l="l" t="t" r="r" b="b"/>
              <a:pathLst>
                <a:path w="7406" h="14911" extrusionOk="0">
                  <a:moveTo>
                    <a:pt x="1" y="0"/>
                  </a:moveTo>
                  <a:lnTo>
                    <a:pt x="1" y="14911"/>
                  </a:lnTo>
                  <a:lnTo>
                    <a:pt x="7406" y="14911"/>
                  </a:lnTo>
                  <a:lnTo>
                    <a:pt x="740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16;p50"/>
            <p:cNvSpPr/>
            <p:nvPr/>
          </p:nvSpPr>
          <p:spPr>
            <a:xfrm>
              <a:off x="7484254" y="3448353"/>
              <a:ext cx="80672" cy="445760"/>
            </a:xfrm>
            <a:custGeom>
              <a:avLst/>
              <a:gdLst/>
              <a:ahLst/>
              <a:cxnLst/>
              <a:rect l="l" t="t" r="r" b="b"/>
              <a:pathLst>
                <a:path w="3737" h="20649" extrusionOk="0">
                  <a:moveTo>
                    <a:pt x="0" y="1"/>
                  </a:moveTo>
                  <a:lnTo>
                    <a:pt x="0" y="20649"/>
                  </a:lnTo>
                  <a:lnTo>
                    <a:pt x="3736" y="20649"/>
                  </a:lnTo>
                  <a:lnTo>
                    <a:pt x="37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17;p50"/>
            <p:cNvSpPr/>
            <p:nvPr/>
          </p:nvSpPr>
          <p:spPr>
            <a:xfrm>
              <a:off x="7517369" y="3859523"/>
              <a:ext cx="707746" cy="401333"/>
            </a:xfrm>
            <a:custGeom>
              <a:avLst/>
              <a:gdLst/>
              <a:ahLst/>
              <a:cxnLst/>
              <a:rect l="l" t="t" r="r" b="b"/>
              <a:pathLst>
                <a:path w="32785" h="18591" extrusionOk="0">
                  <a:moveTo>
                    <a:pt x="1835" y="1"/>
                  </a:moveTo>
                  <a:lnTo>
                    <a:pt x="1" y="1335"/>
                  </a:lnTo>
                  <a:cubicBezTo>
                    <a:pt x="8573" y="7039"/>
                    <a:pt x="13010" y="6472"/>
                    <a:pt x="19081" y="7806"/>
                  </a:cubicBezTo>
                  <a:cubicBezTo>
                    <a:pt x="22617" y="8540"/>
                    <a:pt x="25719" y="10641"/>
                    <a:pt x="27720" y="13677"/>
                  </a:cubicBezTo>
                  <a:cubicBezTo>
                    <a:pt x="26286" y="15178"/>
                    <a:pt x="26853" y="17613"/>
                    <a:pt x="28788" y="18380"/>
                  </a:cubicBezTo>
                  <a:cubicBezTo>
                    <a:pt x="29143" y="18524"/>
                    <a:pt x="29505" y="18590"/>
                    <a:pt x="29858" y="18590"/>
                  </a:cubicBezTo>
                  <a:cubicBezTo>
                    <a:pt x="31399" y="18590"/>
                    <a:pt x="32784" y="17327"/>
                    <a:pt x="32757" y="15645"/>
                  </a:cubicBezTo>
                  <a:cubicBezTo>
                    <a:pt x="32757" y="12409"/>
                    <a:pt x="27887" y="9541"/>
                    <a:pt x="25419" y="8240"/>
                  </a:cubicBezTo>
                  <a:cubicBezTo>
                    <a:pt x="21583" y="6238"/>
                    <a:pt x="17180" y="5404"/>
                    <a:pt x="12977" y="4771"/>
                  </a:cubicBezTo>
                  <a:cubicBezTo>
                    <a:pt x="4971" y="3536"/>
                    <a:pt x="1835" y="1"/>
                    <a:pt x="183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18;p50"/>
            <p:cNvSpPr/>
            <p:nvPr/>
          </p:nvSpPr>
          <p:spPr>
            <a:xfrm>
              <a:off x="6831977" y="3859523"/>
              <a:ext cx="707746" cy="401333"/>
            </a:xfrm>
            <a:custGeom>
              <a:avLst/>
              <a:gdLst/>
              <a:ahLst/>
              <a:cxnLst/>
              <a:rect l="l" t="t" r="r" b="b"/>
              <a:pathLst>
                <a:path w="32785" h="18591" extrusionOk="0">
                  <a:moveTo>
                    <a:pt x="30950" y="1"/>
                  </a:moveTo>
                  <a:cubicBezTo>
                    <a:pt x="30950" y="1"/>
                    <a:pt x="27848" y="3536"/>
                    <a:pt x="19842" y="4771"/>
                  </a:cubicBezTo>
                  <a:cubicBezTo>
                    <a:pt x="15606" y="5404"/>
                    <a:pt x="11203" y="6238"/>
                    <a:pt x="7367" y="8240"/>
                  </a:cubicBezTo>
                  <a:cubicBezTo>
                    <a:pt x="4931" y="9541"/>
                    <a:pt x="28" y="12409"/>
                    <a:pt x="28" y="15645"/>
                  </a:cubicBezTo>
                  <a:cubicBezTo>
                    <a:pt x="1" y="17327"/>
                    <a:pt x="1386" y="18590"/>
                    <a:pt x="2945" y="18590"/>
                  </a:cubicBezTo>
                  <a:cubicBezTo>
                    <a:pt x="3303" y="18590"/>
                    <a:pt x="3670" y="18524"/>
                    <a:pt x="4031" y="18380"/>
                  </a:cubicBezTo>
                  <a:cubicBezTo>
                    <a:pt x="5932" y="17646"/>
                    <a:pt x="6499" y="15178"/>
                    <a:pt x="5065" y="13677"/>
                  </a:cubicBezTo>
                  <a:cubicBezTo>
                    <a:pt x="7066" y="10641"/>
                    <a:pt x="10169" y="8540"/>
                    <a:pt x="13704" y="7806"/>
                  </a:cubicBezTo>
                  <a:cubicBezTo>
                    <a:pt x="19775" y="6472"/>
                    <a:pt x="24245" y="7039"/>
                    <a:pt x="32785" y="1335"/>
                  </a:cubicBezTo>
                  <a:lnTo>
                    <a:pt x="3095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19;p50"/>
            <p:cNvSpPr/>
            <p:nvPr/>
          </p:nvSpPr>
          <p:spPr>
            <a:xfrm>
              <a:off x="7491443" y="4141797"/>
              <a:ext cx="72037" cy="118127"/>
            </a:xfrm>
            <a:custGeom>
              <a:avLst/>
              <a:gdLst/>
              <a:ahLst/>
              <a:cxnLst/>
              <a:rect l="l" t="t" r="r" b="b"/>
              <a:pathLst>
                <a:path w="3337" h="5472" extrusionOk="0">
                  <a:moveTo>
                    <a:pt x="268" y="1"/>
                  </a:moveTo>
                  <a:cubicBezTo>
                    <a:pt x="134" y="1"/>
                    <a:pt x="1" y="134"/>
                    <a:pt x="1" y="301"/>
                  </a:cubicBezTo>
                  <a:lnTo>
                    <a:pt x="1" y="5204"/>
                  </a:lnTo>
                  <a:cubicBezTo>
                    <a:pt x="1" y="5371"/>
                    <a:pt x="134" y="5471"/>
                    <a:pt x="268" y="5471"/>
                  </a:cubicBezTo>
                  <a:lnTo>
                    <a:pt x="3070" y="5471"/>
                  </a:lnTo>
                  <a:cubicBezTo>
                    <a:pt x="3236" y="5471"/>
                    <a:pt x="3336" y="5371"/>
                    <a:pt x="3336" y="5204"/>
                  </a:cubicBezTo>
                  <a:lnTo>
                    <a:pt x="3336" y="301"/>
                  </a:lnTo>
                  <a:cubicBezTo>
                    <a:pt x="3336" y="134"/>
                    <a:pt x="3236" y="1"/>
                    <a:pt x="30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20;p50"/>
            <p:cNvSpPr/>
            <p:nvPr/>
          </p:nvSpPr>
          <p:spPr>
            <a:xfrm>
              <a:off x="7510181" y="3870317"/>
              <a:ext cx="34583" cy="389611"/>
            </a:xfrm>
            <a:custGeom>
              <a:avLst/>
              <a:gdLst/>
              <a:ahLst/>
              <a:cxnLst/>
              <a:rect l="l" t="t" r="r" b="b"/>
              <a:pathLst>
                <a:path w="1602" h="18048" extrusionOk="0">
                  <a:moveTo>
                    <a:pt x="0" y="1"/>
                  </a:moveTo>
                  <a:lnTo>
                    <a:pt x="0" y="18047"/>
                  </a:lnTo>
                  <a:lnTo>
                    <a:pt x="1601" y="18047"/>
                  </a:lnTo>
                  <a:lnTo>
                    <a:pt x="16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21;p50"/>
            <p:cNvSpPr/>
            <p:nvPr/>
          </p:nvSpPr>
          <p:spPr>
            <a:xfrm>
              <a:off x="6990988" y="2311336"/>
              <a:ext cx="1207626" cy="951987"/>
            </a:xfrm>
            <a:custGeom>
              <a:avLst/>
              <a:gdLst/>
              <a:ahLst/>
              <a:cxnLst/>
              <a:rect l="l" t="t" r="r" b="b"/>
              <a:pathLst>
                <a:path w="55941" h="44099" extrusionOk="0">
                  <a:moveTo>
                    <a:pt x="42664" y="1"/>
                  </a:moveTo>
                  <a:cubicBezTo>
                    <a:pt x="41764" y="4937"/>
                    <a:pt x="41197" y="9941"/>
                    <a:pt x="40996" y="14945"/>
                  </a:cubicBezTo>
                  <a:cubicBezTo>
                    <a:pt x="40896" y="18814"/>
                    <a:pt x="40830" y="22116"/>
                    <a:pt x="40763" y="25052"/>
                  </a:cubicBezTo>
                  <a:cubicBezTo>
                    <a:pt x="40596" y="34125"/>
                    <a:pt x="40496" y="39162"/>
                    <a:pt x="39062" y="40530"/>
                  </a:cubicBezTo>
                  <a:cubicBezTo>
                    <a:pt x="38862" y="40663"/>
                    <a:pt x="37694" y="41397"/>
                    <a:pt x="35226" y="41597"/>
                  </a:cubicBezTo>
                  <a:cubicBezTo>
                    <a:pt x="34525" y="41664"/>
                    <a:pt x="32324" y="41697"/>
                    <a:pt x="29321" y="41697"/>
                  </a:cubicBezTo>
                  <a:cubicBezTo>
                    <a:pt x="19848" y="41664"/>
                    <a:pt x="9841" y="41597"/>
                    <a:pt x="9707" y="41597"/>
                  </a:cubicBezTo>
                  <a:lnTo>
                    <a:pt x="9107" y="41597"/>
                  </a:lnTo>
                  <a:cubicBezTo>
                    <a:pt x="9107" y="41597"/>
                    <a:pt x="9074" y="41630"/>
                    <a:pt x="9040" y="41664"/>
                  </a:cubicBezTo>
                  <a:cubicBezTo>
                    <a:pt x="3336" y="41630"/>
                    <a:pt x="1869" y="41597"/>
                    <a:pt x="1768" y="41597"/>
                  </a:cubicBezTo>
                  <a:lnTo>
                    <a:pt x="1201" y="41597"/>
                  </a:lnTo>
                  <a:cubicBezTo>
                    <a:pt x="1" y="42631"/>
                    <a:pt x="701" y="43965"/>
                    <a:pt x="1768" y="43965"/>
                  </a:cubicBezTo>
                  <a:cubicBezTo>
                    <a:pt x="2536" y="43965"/>
                    <a:pt x="16112" y="44099"/>
                    <a:pt x="25419" y="44099"/>
                  </a:cubicBezTo>
                  <a:lnTo>
                    <a:pt x="36260" y="44099"/>
                  </a:lnTo>
                  <a:cubicBezTo>
                    <a:pt x="41130" y="44099"/>
                    <a:pt x="45166" y="44065"/>
                    <a:pt x="46267" y="43965"/>
                  </a:cubicBezTo>
                  <a:cubicBezTo>
                    <a:pt x="49703" y="43698"/>
                    <a:pt x="51237" y="42531"/>
                    <a:pt x="51404" y="42398"/>
                  </a:cubicBezTo>
                  <a:cubicBezTo>
                    <a:pt x="53706" y="40363"/>
                    <a:pt x="53806" y="35893"/>
                    <a:pt x="54006" y="25118"/>
                  </a:cubicBezTo>
                  <a:cubicBezTo>
                    <a:pt x="54073" y="22183"/>
                    <a:pt x="54139" y="18881"/>
                    <a:pt x="54239" y="15011"/>
                  </a:cubicBezTo>
                  <a:cubicBezTo>
                    <a:pt x="54439" y="9974"/>
                    <a:pt x="55007" y="4971"/>
                    <a:pt x="559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22;p50"/>
            <p:cNvSpPr/>
            <p:nvPr/>
          </p:nvSpPr>
          <p:spPr>
            <a:xfrm>
              <a:off x="6145614" y="3978922"/>
              <a:ext cx="438550" cy="281307"/>
            </a:xfrm>
            <a:custGeom>
              <a:avLst/>
              <a:gdLst/>
              <a:ahLst/>
              <a:cxnLst/>
              <a:rect l="l" t="t" r="r" b="b"/>
              <a:pathLst>
                <a:path w="20315" h="13031" extrusionOk="0">
                  <a:moveTo>
                    <a:pt x="9515" y="1"/>
                  </a:moveTo>
                  <a:cubicBezTo>
                    <a:pt x="9043" y="1"/>
                    <a:pt x="8553" y="161"/>
                    <a:pt x="8106" y="607"/>
                  </a:cubicBezTo>
                  <a:lnTo>
                    <a:pt x="9073" y="5511"/>
                  </a:lnTo>
                  <a:cubicBezTo>
                    <a:pt x="9073" y="5511"/>
                    <a:pt x="8239" y="7279"/>
                    <a:pt x="5004" y="8713"/>
                  </a:cubicBezTo>
                  <a:cubicBezTo>
                    <a:pt x="1768" y="10181"/>
                    <a:pt x="200" y="10815"/>
                    <a:pt x="200" y="11215"/>
                  </a:cubicBezTo>
                  <a:cubicBezTo>
                    <a:pt x="200" y="11648"/>
                    <a:pt x="0" y="12582"/>
                    <a:pt x="834" y="12883"/>
                  </a:cubicBezTo>
                  <a:cubicBezTo>
                    <a:pt x="1112" y="12994"/>
                    <a:pt x="3266" y="13031"/>
                    <a:pt x="6013" y="13031"/>
                  </a:cubicBezTo>
                  <a:cubicBezTo>
                    <a:pt x="11508" y="13031"/>
                    <a:pt x="19381" y="12883"/>
                    <a:pt x="19381" y="12883"/>
                  </a:cubicBezTo>
                  <a:cubicBezTo>
                    <a:pt x="19381" y="12883"/>
                    <a:pt x="20315" y="12482"/>
                    <a:pt x="20315" y="10514"/>
                  </a:cubicBezTo>
                  <a:cubicBezTo>
                    <a:pt x="20315" y="8513"/>
                    <a:pt x="19481" y="4877"/>
                    <a:pt x="19481" y="4043"/>
                  </a:cubicBezTo>
                  <a:cubicBezTo>
                    <a:pt x="19481" y="3209"/>
                    <a:pt x="18880" y="1208"/>
                    <a:pt x="18880" y="907"/>
                  </a:cubicBezTo>
                  <a:cubicBezTo>
                    <a:pt x="18880" y="836"/>
                    <a:pt x="18375" y="810"/>
                    <a:pt x="17634" y="810"/>
                  </a:cubicBezTo>
                  <a:cubicBezTo>
                    <a:pt x="15596" y="810"/>
                    <a:pt x="11775" y="1008"/>
                    <a:pt x="11775" y="1008"/>
                  </a:cubicBezTo>
                  <a:cubicBezTo>
                    <a:pt x="11775" y="1008"/>
                    <a:pt x="10701" y="1"/>
                    <a:pt x="951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23;p50"/>
            <p:cNvSpPr/>
            <p:nvPr/>
          </p:nvSpPr>
          <p:spPr>
            <a:xfrm>
              <a:off x="6399802" y="4000660"/>
              <a:ext cx="166353" cy="115234"/>
            </a:xfrm>
            <a:custGeom>
              <a:avLst/>
              <a:gdLst/>
              <a:ahLst/>
              <a:cxnLst/>
              <a:rect l="l" t="t" r="r" b="b"/>
              <a:pathLst>
                <a:path w="7706" h="5338" fill="none" extrusionOk="0">
                  <a:moveTo>
                    <a:pt x="0" y="1"/>
                  </a:moveTo>
                  <a:cubicBezTo>
                    <a:pt x="0" y="1"/>
                    <a:pt x="501" y="4704"/>
                    <a:pt x="834" y="5004"/>
                  </a:cubicBezTo>
                  <a:cubicBezTo>
                    <a:pt x="1134"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24;p50"/>
            <p:cNvSpPr/>
            <p:nvPr/>
          </p:nvSpPr>
          <p:spPr>
            <a:xfrm>
              <a:off x="6408437" y="4066199"/>
              <a:ext cx="157718" cy="2180"/>
            </a:xfrm>
            <a:custGeom>
              <a:avLst/>
              <a:gdLst/>
              <a:ahLst/>
              <a:cxnLst/>
              <a:rect l="l" t="t" r="r" b="b"/>
              <a:pathLst>
                <a:path w="7306" h="101" extrusionOk="0">
                  <a:moveTo>
                    <a:pt x="7306"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25;p50"/>
            <p:cNvSpPr/>
            <p:nvPr/>
          </p:nvSpPr>
          <p:spPr>
            <a:xfrm>
              <a:off x="6408437" y="4066199"/>
              <a:ext cx="157718" cy="2180"/>
            </a:xfrm>
            <a:custGeom>
              <a:avLst/>
              <a:gdLst/>
              <a:ahLst/>
              <a:cxnLst/>
              <a:rect l="l" t="t" r="r" b="b"/>
              <a:pathLst>
                <a:path w="7306" h="101" fill="none" extrusionOk="0">
                  <a:moveTo>
                    <a:pt x="7306"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26;p50"/>
            <p:cNvSpPr/>
            <p:nvPr/>
          </p:nvSpPr>
          <p:spPr>
            <a:xfrm>
              <a:off x="6149931" y="4239004"/>
              <a:ext cx="429915" cy="22"/>
            </a:xfrm>
            <a:custGeom>
              <a:avLst/>
              <a:gdLst/>
              <a:ahLst/>
              <a:cxnLst/>
              <a:rect l="l" t="t" r="r" b="b"/>
              <a:pathLst>
                <a:path w="19915" h="1" extrusionOk="0">
                  <a:moveTo>
                    <a:pt x="0"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27;p50"/>
            <p:cNvSpPr/>
            <p:nvPr/>
          </p:nvSpPr>
          <p:spPr>
            <a:xfrm>
              <a:off x="6149931" y="4239004"/>
              <a:ext cx="429915" cy="22"/>
            </a:xfrm>
            <a:custGeom>
              <a:avLst/>
              <a:gdLst/>
              <a:ahLst/>
              <a:cxnLst/>
              <a:rect l="l" t="t" r="r" b="b"/>
              <a:pathLst>
                <a:path w="19915" h="1" fill="none" extrusionOk="0">
                  <a:moveTo>
                    <a:pt x="0"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28;p50"/>
            <p:cNvSpPr/>
            <p:nvPr/>
          </p:nvSpPr>
          <p:spPr>
            <a:xfrm>
              <a:off x="6334264" y="2723219"/>
              <a:ext cx="267901" cy="1269561"/>
            </a:xfrm>
            <a:custGeom>
              <a:avLst/>
              <a:gdLst/>
              <a:ahLst/>
              <a:cxnLst/>
              <a:rect l="l" t="t" r="r" b="b"/>
              <a:pathLst>
                <a:path w="12410" h="58810" extrusionOk="0">
                  <a:moveTo>
                    <a:pt x="12410" y="1"/>
                  </a:moveTo>
                  <a:lnTo>
                    <a:pt x="6505" y="434"/>
                  </a:lnTo>
                  <a:cubicBezTo>
                    <a:pt x="5571" y="2269"/>
                    <a:pt x="4871" y="4204"/>
                    <a:pt x="4404" y="6205"/>
                  </a:cubicBezTo>
                  <a:cubicBezTo>
                    <a:pt x="3670" y="9307"/>
                    <a:pt x="1" y="18914"/>
                    <a:pt x="2269" y="35693"/>
                  </a:cubicBezTo>
                  <a:cubicBezTo>
                    <a:pt x="4537" y="52438"/>
                    <a:pt x="5371" y="58810"/>
                    <a:pt x="5371" y="58810"/>
                  </a:cubicBezTo>
                  <a:lnTo>
                    <a:pt x="8774" y="58810"/>
                  </a:lnTo>
                  <a:cubicBezTo>
                    <a:pt x="9174" y="58643"/>
                    <a:pt x="9574" y="58409"/>
                    <a:pt x="9875" y="58109"/>
                  </a:cubicBezTo>
                  <a:cubicBezTo>
                    <a:pt x="10375" y="57675"/>
                    <a:pt x="10675" y="57042"/>
                    <a:pt x="10708" y="56408"/>
                  </a:cubicBezTo>
                  <a:cubicBezTo>
                    <a:pt x="10842" y="55541"/>
                    <a:pt x="9875" y="54573"/>
                    <a:pt x="9608" y="54140"/>
                  </a:cubicBezTo>
                  <a:cubicBezTo>
                    <a:pt x="9307" y="53706"/>
                    <a:pt x="9875" y="53306"/>
                    <a:pt x="9875" y="51905"/>
                  </a:cubicBezTo>
                  <a:cubicBezTo>
                    <a:pt x="9875" y="50470"/>
                    <a:pt x="9307" y="49203"/>
                    <a:pt x="9307" y="48802"/>
                  </a:cubicBezTo>
                  <a:cubicBezTo>
                    <a:pt x="9307" y="48369"/>
                    <a:pt x="5205" y="24819"/>
                    <a:pt x="5938" y="22150"/>
                  </a:cubicBezTo>
                  <a:cubicBezTo>
                    <a:pt x="6639" y="19448"/>
                    <a:pt x="12410" y="1"/>
                    <a:pt x="124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29;p50"/>
            <p:cNvSpPr/>
            <p:nvPr/>
          </p:nvSpPr>
          <p:spPr>
            <a:xfrm>
              <a:off x="6041909" y="3978922"/>
              <a:ext cx="438572" cy="281307"/>
            </a:xfrm>
            <a:custGeom>
              <a:avLst/>
              <a:gdLst/>
              <a:ahLst/>
              <a:cxnLst/>
              <a:rect l="l" t="t" r="r" b="b"/>
              <a:pathLst>
                <a:path w="20316" h="13031" extrusionOk="0">
                  <a:moveTo>
                    <a:pt x="9542" y="1"/>
                  </a:moveTo>
                  <a:cubicBezTo>
                    <a:pt x="9074" y="1"/>
                    <a:pt x="8587" y="161"/>
                    <a:pt x="8140" y="607"/>
                  </a:cubicBezTo>
                  <a:lnTo>
                    <a:pt x="9074" y="5511"/>
                  </a:lnTo>
                  <a:cubicBezTo>
                    <a:pt x="9074" y="5511"/>
                    <a:pt x="8240" y="7279"/>
                    <a:pt x="5004" y="8713"/>
                  </a:cubicBezTo>
                  <a:cubicBezTo>
                    <a:pt x="1769" y="10181"/>
                    <a:pt x="201" y="10815"/>
                    <a:pt x="201" y="11215"/>
                  </a:cubicBezTo>
                  <a:cubicBezTo>
                    <a:pt x="201" y="11648"/>
                    <a:pt x="1" y="12582"/>
                    <a:pt x="835" y="12883"/>
                  </a:cubicBezTo>
                  <a:cubicBezTo>
                    <a:pt x="1113" y="12994"/>
                    <a:pt x="3266" y="13031"/>
                    <a:pt x="6014" y="13031"/>
                  </a:cubicBezTo>
                  <a:cubicBezTo>
                    <a:pt x="11509" y="13031"/>
                    <a:pt x="19381" y="12883"/>
                    <a:pt x="19381" y="12883"/>
                  </a:cubicBezTo>
                  <a:cubicBezTo>
                    <a:pt x="19381" y="12883"/>
                    <a:pt x="20315" y="12482"/>
                    <a:pt x="20315" y="10514"/>
                  </a:cubicBezTo>
                  <a:cubicBezTo>
                    <a:pt x="20315" y="8513"/>
                    <a:pt x="19481" y="4877"/>
                    <a:pt x="19481" y="4043"/>
                  </a:cubicBezTo>
                  <a:cubicBezTo>
                    <a:pt x="19481" y="3209"/>
                    <a:pt x="18914" y="1208"/>
                    <a:pt x="18914" y="907"/>
                  </a:cubicBezTo>
                  <a:cubicBezTo>
                    <a:pt x="18914" y="836"/>
                    <a:pt x="18407" y="810"/>
                    <a:pt x="17662" y="810"/>
                  </a:cubicBezTo>
                  <a:cubicBezTo>
                    <a:pt x="15615" y="810"/>
                    <a:pt x="11776" y="1008"/>
                    <a:pt x="11776" y="1008"/>
                  </a:cubicBezTo>
                  <a:cubicBezTo>
                    <a:pt x="11776" y="1008"/>
                    <a:pt x="10718" y="1"/>
                    <a:pt x="954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30;p50"/>
            <p:cNvSpPr/>
            <p:nvPr/>
          </p:nvSpPr>
          <p:spPr>
            <a:xfrm>
              <a:off x="6296098" y="4000660"/>
              <a:ext cx="166375" cy="115234"/>
            </a:xfrm>
            <a:custGeom>
              <a:avLst/>
              <a:gdLst/>
              <a:ahLst/>
              <a:cxnLst/>
              <a:rect l="l" t="t" r="r" b="b"/>
              <a:pathLst>
                <a:path w="7707" h="5338" fill="none" extrusionOk="0">
                  <a:moveTo>
                    <a:pt x="1" y="1"/>
                  </a:moveTo>
                  <a:cubicBezTo>
                    <a:pt x="1" y="1"/>
                    <a:pt x="535" y="4704"/>
                    <a:pt x="835" y="5004"/>
                  </a:cubicBezTo>
                  <a:cubicBezTo>
                    <a:pt x="1135"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31;p50"/>
            <p:cNvSpPr/>
            <p:nvPr/>
          </p:nvSpPr>
          <p:spPr>
            <a:xfrm>
              <a:off x="6305467" y="4066199"/>
              <a:ext cx="157006" cy="2180"/>
            </a:xfrm>
            <a:custGeom>
              <a:avLst/>
              <a:gdLst/>
              <a:ahLst/>
              <a:cxnLst/>
              <a:rect l="l" t="t" r="r" b="b"/>
              <a:pathLst>
                <a:path w="7273" h="101" extrusionOk="0">
                  <a:moveTo>
                    <a:pt x="7272"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32;p50"/>
            <p:cNvSpPr/>
            <p:nvPr/>
          </p:nvSpPr>
          <p:spPr>
            <a:xfrm>
              <a:off x="6305467" y="4066199"/>
              <a:ext cx="157006" cy="2180"/>
            </a:xfrm>
            <a:custGeom>
              <a:avLst/>
              <a:gdLst/>
              <a:ahLst/>
              <a:cxnLst/>
              <a:rect l="l" t="t" r="r" b="b"/>
              <a:pathLst>
                <a:path w="7273" h="101" fill="none" extrusionOk="0">
                  <a:moveTo>
                    <a:pt x="7272"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33;p50"/>
            <p:cNvSpPr/>
            <p:nvPr/>
          </p:nvSpPr>
          <p:spPr>
            <a:xfrm>
              <a:off x="6046227" y="4239004"/>
              <a:ext cx="429937" cy="22"/>
            </a:xfrm>
            <a:custGeom>
              <a:avLst/>
              <a:gdLst/>
              <a:ahLst/>
              <a:cxnLst/>
              <a:rect l="l" t="t" r="r" b="b"/>
              <a:pathLst>
                <a:path w="19916" h="1" extrusionOk="0">
                  <a:moveTo>
                    <a:pt x="1"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34;p50"/>
            <p:cNvSpPr/>
            <p:nvPr/>
          </p:nvSpPr>
          <p:spPr>
            <a:xfrm>
              <a:off x="6046227" y="4239004"/>
              <a:ext cx="429937" cy="22"/>
            </a:xfrm>
            <a:custGeom>
              <a:avLst/>
              <a:gdLst/>
              <a:ahLst/>
              <a:cxnLst/>
              <a:rect l="l" t="t" r="r" b="b"/>
              <a:pathLst>
                <a:path w="19916" h="1" fill="none" extrusionOk="0">
                  <a:moveTo>
                    <a:pt x="1"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35;p50"/>
            <p:cNvSpPr/>
            <p:nvPr/>
          </p:nvSpPr>
          <p:spPr>
            <a:xfrm>
              <a:off x="6096633" y="2723219"/>
              <a:ext cx="419855" cy="1281348"/>
            </a:xfrm>
            <a:custGeom>
              <a:avLst/>
              <a:gdLst/>
              <a:ahLst/>
              <a:cxnLst/>
              <a:rect l="l" t="t" r="r" b="b"/>
              <a:pathLst>
                <a:path w="19449" h="59356" extrusionOk="0">
                  <a:moveTo>
                    <a:pt x="168" y="1"/>
                  </a:moveTo>
                  <a:cubicBezTo>
                    <a:pt x="168" y="1"/>
                    <a:pt x="1" y="12276"/>
                    <a:pt x="735" y="17480"/>
                  </a:cubicBezTo>
                  <a:cubicBezTo>
                    <a:pt x="1435" y="22717"/>
                    <a:pt x="4104" y="34826"/>
                    <a:pt x="4538" y="41464"/>
                  </a:cubicBezTo>
                  <a:cubicBezTo>
                    <a:pt x="4938" y="48069"/>
                    <a:pt x="5672" y="51204"/>
                    <a:pt x="5672" y="51204"/>
                  </a:cubicBezTo>
                  <a:cubicBezTo>
                    <a:pt x="5672" y="51204"/>
                    <a:pt x="4671" y="52038"/>
                    <a:pt x="4671" y="52872"/>
                  </a:cubicBezTo>
                  <a:cubicBezTo>
                    <a:pt x="4671" y="53706"/>
                    <a:pt x="5205" y="53706"/>
                    <a:pt x="5071" y="54974"/>
                  </a:cubicBezTo>
                  <a:cubicBezTo>
                    <a:pt x="4938" y="56274"/>
                    <a:pt x="4371" y="56675"/>
                    <a:pt x="4804" y="57242"/>
                  </a:cubicBezTo>
                  <a:cubicBezTo>
                    <a:pt x="5205" y="57809"/>
                    <a:pt x="5505" y="58910"/>
                    <a:pt x="6906" y="59210"/>
                  </a:cubicBezTo>
                  <a:cubicBezTo>
                    <a:pt x="7441" y="59312"/>
                    <a:pt x="8740" y="59355"/>
                    <a:pt x="10220" y="59355"/>
                  </a:cubicBezTo>
                  <a:cubicBezTo>
                    <a:pt x="12614" y="59355"/>
                    <a:pt x="15480" y="59241"/>
                    <a:pt x="16346" y="59076"/>
                  </a:cubicBezTo>
                  <a:cubicBezTo>
                    <a:pt x="17747" y="58776"/>
                    <a:pt x="18481" y="57375"/>
                    <a:pt x="18481" y="56241"/>
                  </a:cubicBezTo>
                  <a:cubicBezTo>
                    <a:pt x="18481" y="55107"/>
                    <a:pt x="18047" y="54273"/>
                    <a:pt x="18047" y="53005"/>
                  </a:cubicBezTo>
                  <a:cubicBezTo>
                    <a:pt x="18047" y="51738"/>
                    <a:pt x="18748" y="50604"/>
                    <a:pt x="18748" y="49770"/>
                  </a:cubicBezTo>
                  <a:cubicBezTo>
                    <a:pt x="18748" y="48903"/>
                    <a:pt x="18481" y="48502"/>
                    <a:pt x="18481" y="47635"/>
                  </a:cubicBezTo>
                  <a:cubicBezTo>
                    <a:pt x="18481" y="46801"/>
                    <a:pt x="16646" y="33258"/>
                    <a:pt x="16646" y="30456"/>
                  </a:cubicBezTo>
                  <a:cubicBezTo>
                    <a:pt x="16646" y="27621"/>
                    <a:pt x="16513" y="18047"/>
                    <a:pt x="16913" y="15645"/>
                  </a:cubicBezTo>
                  <a:cubicBezTo>
                    <a:pt x="17347" y="13244"/>
                    <a:pt x="19448" y="1835"/>
                    <a:pt x="19448" y="1835"/>
                  </a:cubicBezTo>
                  <a:lnTo>
                    <a:pt x="168"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36;p50"/>
            <p:cNvSpPr/>
            <p:nvPr/>
          </p:nvSpPr>
          <p:spPr>
            <a:xfrm>
              <a:off x="6259378" y="2825477"/>
              <a:ext cx="134684" cy="1171618"/>
            </a:xfrm>
            <a:custGeom>
              <a:avLst/>
              <a:gdLst/>
              <a:ahLst/>
              <a:cxnLst/>
              <a:rect l="l" t="t" r="r" b="b"/>
              <a:pathLst>
                <a:path w="6239" h="54273" fill="none" extrusionOk="0">
                  <a:moveTo>
                    <a:pt x="1" y="1"/>
                  </a:moveTo>
                  <a:cubicBezTo>
                    <a:pt x="1" y="1"/>
                    <a:pt x="701" y="19381"/>
                    <a:pt x="2102" y="25852"/>
                  </a:cubicBezTo>
                  <a:cubicBezTo>
                    <a:pt x="3470" y="32290"/>
                    <a:pt x="5304" y="42898"/>
                    <a:pt x="4871" y="44299"/>
                  </a:cubicBezTo>
                  <a:cubicBezTo>
                    <a:pt x="4404" y="45667"/>
                    <a:pt x="3703" y="48902"/>
                    <a:pt x="3703" y="48902"/>
                  </a:cubicBezTo>
                  <a:cubicBezTo>
                    <a:pt x="3703" y="48902"/>
                    <a:pt x="6238" y="48435"/>
                    <a:pt x="6238" y="49836"/>
                  </a:cubicBezTo>
                  <a:cubicBezTo>
                    <a:pt x="6238" y="51204"/>
                    <a:pt x="2536" y="52138"/>
                    <a:pt x="3470" y="52838"/>
                  </a:cubicBezTo>
                  <a:cubicBezTo>
                    <a:pt x="4404" y="53506"/>
                    <a:pt x="5304" y="54273"/>
                    <a:pt x="5304" y="54273"/>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37;p50"/>
            <p:cNvSpPr/>
            <p:nvPr/>
          </p:nvSpPr>
          <p:spPr>
            <a:xfrm>
              <a:off x="5702041" y="1001493"/>
              <a:ext cx="177881" cy="188696"/>
            </a:xfrm>
            <a:custGeom>
              <a:avLst/>
              <a:gdLst/>
              <a:ahLst/>
              <a:cxnLst/>
              <a:rect l="l" t="t" r="r" b="b"/>
              <a:pathLst>
                <a:path w="8240" h="8741" extrusionOk="0">
                  <a:moveTo>
                    <a:pt x="8239" y="1"/>
                  </a:moveTo>
                  <a:lnTo>
                    <a:pt x="234" y="67"/>
                  </a:lnTo>
                  <a:lnTo>
                    <a:pt x="0" y="8740"/>
                  </a:lnTo>
                  <a:lnTo>
                    <a:pt x="8173" y="8674"/>
                  </a:lnTo>
                  <a:lnTo>
                    <a:pt x="8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38;p50"/>
            <p:cNvSpPr/>
            <p:nvPr/>
          </p:nvSpPr>
          <p:spPr>
            <a:xfrm>
              <a:off x="5811488" y="1005811"/>
              <a:ext cx="167800" cy="342076"/>
            </a:xfrm>
            <a:custGeom>
              <a:avLst/>
              <a:gdLst/>
              <a:ahLst/>
              <a:cxnLst/>
              <a:rect l="l" t="t" r="r" b="b"/>
              <a:pathLst>
                <a:path w="7773" h="15846" extrusionOk="0">
                  <a:moveTo>
                    <a:pt x="3770" y="0"/>
                  </a:moveTo>
                  <a:cubicBezTo>
                    <a:pt x="3437" y="0"/>
                    <a:pt x="3138" y="75"/>
                    <a:pt x="3103" y="234"/>
                  </a:cubicBezTo>
                  <a:cubicBezTo>
                    <a:pt x="3036" y="501"/>
                    <a:pt x="2469" y="5238"/>
                    <a:pt x="2469" y="5238"/>
                  </a:cubicBezTo>
                  <a:cubicBezTo>
                    <a:pt x="2469" y="5238"/>
                    <a:pt x="1902" y="2770"/>
                    <a:pt x="2035" y="2069"/>
                  </a:cubicBezTo>
                  <a:cubicBezTo>
                    <a:pt x="2202" y="1369"/>
                    <a:pt x="1702" y="735"/>
                    <a:pt x="1001" y="735"/>
                  </a:cubicBezTo>
                  <a:cubicBezTo>
                    <a:pt x="301" y="735"/>
                    <a:pt x="67" y="2936"/>
                    <a:pt x="301" y="3970"/>
                  </a:cubicBezTo>
                  <a:cubicBezTo>
                    <a:pt x="501" y="5004"/>
                    <a:pt x="1" y="7640"/>
                    <a:pt x="1" y="8740"/>
                  </a:cubicBezTo>
                  <a:cubicBezTo>
                    <a:pt x="1" y="9875"/>
                    <a:pt x="1135" y="10875"/>
                    <a:pt x="1902" y="12476"/>
                  </a:cubicBezTo>
                  <a:cubicBezTo>
                    <a:pt x="2702" y="14111"/>
                    <a:pt x="4437" y="15846"/>
                    <a:pt x="4437" y="15846"/>
                  </a:cubicBezTo>
                  <a:lnTo>
                    <a:pt x="7773" y="14244"/>
                  </a:lnTo>
                  <a:cubicBezTo>
                    <a:pt x="7773" y="14244"/>
                    <a:pt x="5805" y="11276"/>
                    <a:pt x="5871" y="11009"/>
                  </a:cubicBezTo>
                  <a:cubicBezTo>
                    <a:pt x="6072" y="10408"/>
                    <a:pt x="6372" y="9841"/>
                    <a:pt x="6705" y="9341"/>
                  </a:cubicBezTo>
                  <a:cubicBezTo>
                    <a:pt x="7172" y="8474"/>
                    <a:pt x="7406" y="6405"/>
                    <a:pt x="7339" y="5572"/>
                  </a:cubicBezTo>
                  <a:cubicBezTo>
                    <a:pt x="7239" y="4738"/>
                    <a:pt x="5271" y="3603"/>
                    <a:pt x="5271" y="3403"/>
                  </a:cubicBezTo>
                  <a:cubicBezTo>
                    <a:pt x="5271" y="3170"/>
                    <a:pt x="5504" y="2136"/>
                    <a:pt x="5504" y="1202"/>
                  </a:cubicBezTo>
                  <a:cubicBezTo>
                    <a:pt x="5504" y="301"/>
                    <a:pt x="5004" y="368"/>
                    <a:pt x="4570" y="168"/>
                  </a:cubicBezTo>
                  <a:cubicBezTo>
                    <a:pt x="4383" y="58"/>
                    <a:pt x="4063" y="0"/>
                    <a:pt x="3770"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39;p50"/>
            <p:cNvSpPr/>
            <p:nvPr/>
          </p:nvSpPr>
          <p:spPr>
            <a:xfrm>
              <a:off x="5874846" y="1283767"/>
              <a:ext cx="508429" cy="547308"/>
            </a:xfrm>
            <a:custGeom>
              <a:avLst/>
              <a:gdLst/>
              <a:ahLst/>
              <a:cxnLst/>
              <a:rect l="l" t="t" r="r" b="b"/>
              <a:pathLst>
                <a:path w="23552" h="25353" extrusionOk="0">
                  <a:moveTo>
                    <a:pt x="4804" y="1"/>
                  </a:moveTo>
                  <a:lnTo>
                    <a:pt x="1" y="3670"/>
                  </a:lnTo>
                  <a:cubicBezTo>
                    <a:pt x="1" y="3670"/>
                    <a:pt x="8173" y="20582"/>
                    <a:pt x="8474" y="21149"/>
                  </a:cubicBezTo>
                  <a:cubicBezTo>
                    <a:pt x="8741" y="21683"/>
                    <a:pt x="14645" y="25352"/>
                    <a:pt x="14645" y="25352"/>
                  </a:cubicBezTo>
                  <a:lnTo>
                    <a:pt x="23551" y="14378"/>
                  </a:lnTo>
                  <a:cubicBezTo>
                    <a:pt x="23551" y="14378"/>
                    <a:pt x="12410" y="10842"/>
                    <a:pt x="12110" y="10408"/>
                  </a:cubicBezTo>
                  <a:cubicBezTo>
                    <a:pt x="11843" y="10008"/>
                    <a:pt x="4804" y="1"/>
                    <a:pt x="4804"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40;p50"/>
            <p:cNvSpPr/>
            <p:nvPr/>
          </p:nvSpPr>
          <p:spPr>
            <a:xfrm>
              <a:off x="6091603" y="2623854"/>
              <a:ext cx="562419" cy="190920"/>
            </a:xfrm>
            <a:custGeom>
              <a:avLst/>
              <a:gdLst/>
              <a:ahLst/>
              <a:cxnLst/>
              <a:rect l="l" t="t" r="r" b="b"/>
              <a:pathLst>
                <a:path w="26053" h="8844" extrusionOk="0">
                  <a:moveTo>
                    <a:pt x="26052" y="1"/>
                  </a:moveTo>
                  <a:cubicBezTo>
                    <a:pt x="26052" y="1"/>
                    <a:pt x="15882" y="820"/>
                    <a:pt x="10209" y="820"/>
                  </a:cubicBezTo>
                  <a:cubicBezTo>
                    <a:pt x="9208" y="820"/>
                    <a:pt x="8346" y="794"/>
                    <a:pt x="7706" y="734"/>
                  </a:cubicBezTo>
                  <a:cubicBezTo>
                    <a:pt x="3436" y="301"/>
                    <a:pt x="401" y="101"/>
                    <a:pt x="401" y="101"/>
                  </a:cubicBezTo>
                  <a:lnTo>
                    <a:pt x="0" y="6672"/>
                  </a:lnTo>
                  <a:cubicBezTo>
                    <a:pt x="0" y="6672"/>
                    <a:pt x="5174" y="8843"/>
                    <a:pt x="10865" y="8843"/>
                  </a:cubicBezTo>
                  <a:cubicBezTo>
                    <a:pt x="10990" y="8843"/>
                    <a:pt x="11116" y="8842"/>
                    <a:pt x="11242" y="8840"/>
                  </a:cubicBezTo>
                  <a:cubicBezTo>
                    <a:pt x="17079" y="8740"/>
                    <a:pt x="24918" y="6438"/>
                    <a:pt x="24918" y="6438"/>
                  </a:cubicBezTo>
                  <a:lnTo>
                    <a:pt x="2605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41;p50"/>
            <p:cNvSpPr/>
            <p:nvPr/>
          </p:nvSpPr>
          <p:spPr>
            <a:xfrm>
              <a:off x="5994396" y="1612323"/>
              <a:ext cx="717957" cy="1045029"/>
            </a:xfrm>
            <a:custGeom>
              <a:avLst/>
              <a:gdLst/>
              <a:ahLst/>
              <a:cxnLst/>
              <a:rect l="l" t="t" r="r" b="b"/>
              <a:pathLst>
                <a:path w="33258" h="48409" extrusionOk="0">
                  <a:moveTo>
                    <a:pt x="22882" y="0"/>
                  </a:moveTo>
                  <a:cubicBezTo>
                    <a:pt x="22634" y="0"/>
                    <a:pt x="22379" y="8"/>
                    <a:pt x="22116" y="25"/>
                  </a:cubicBezTo>
                  <a:cubicBezTo>
                    <a:pt x="18447" y="325"/>
                    <a:pt x="14878" y="1393"/>
                    <a:pt x="11675" y="3161"/>
                  </a:cubicBezTo>
                  <a:cubicBezTo>
                    <a:pt x="10508" y="3928"/>
                    <a:pt x="9474" y="4929"/>
                    <a:pt x="8673" y="6096"/>
                  </a:cubicBezTo>
                  <a:cubicBezTo>
                    <a:pt x="8673" y="6096"/>
                    <a:pt x="5237" y="12134"/>
                    <a:pt x="4070" y="16837"/>
                  </a:cubicBezTo>
                  <a:cubicBezTo>
                    <a:pt x="2936" y="21507"/>
                    <a:pt x="634" y="43189"/>
                    <a:pt x="334" y="44457"/>
                  </a:cubicBezTo>
                  <a:cubicBezTo>
                    <a:pt x="0" y="45691"/>
                    <a:pt x="7305" y="48193"/>
                    <a:pt x="12109" y="48293"/>
                  </a:cubicBezTo>
                  <a:cubicBezTo>
                    <a:pt x="14252" y="48338"/>
                    <a:pt x="17571" y="48409"/>
                    <a:pt x="20758" y="48409"/>
                  </a:cubicBezTo>
                  <a:cubicBezTo>
                    <a:pt x="24714" y="48409"/>
                    <a:pt x="28468" y="48299"/>
                    <a:pt x="29521" y="47893"/>
                  </a:cubicBezTo>
                  <a:cubicBezTo>
                    <a:pt x="31389" y="47159"/>
                    <a:pt x="33157" y="46125"/>
                    <a:pt x="33157" y="44957"/>
                  </a:cubicBezTo>
                  <a:cubicBezTo>
                    <a:pt x="33157" y="43823"/>
                    <a:pt x="33257" y="39553"/>
                    <a:pt x="33257" y="36118"/>
                  </a:cubicBezTo>
                  <a:cubicBezTo>
                    <a:pt x="33257" y="32682"/>
                    <a:pt x="32223" y="14535"/>
                    <a:pt x="31289" y="10366"/>
                  </a:cubicBezTo>
                  <a:cubicBezTo>
                    <a:pt x="30355" y="6196"/>
                    <a:pt x="29721" y="3261"/>
                    <a:pt x="29421" y="2760"/>
                  </a:cubicBezTo>
                  <a:cubicBezTo>
                    <a:pt x="29106" y="2257"/>
                    <a:pt x="27039" y="0"/>
                    <a:pt x="22882"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42;p50"/>
            <p:cNvSpPr/>
            <p:nvPr/>
          </p:nvSpPr>
          <p:spPr>
            <a:xfrm>
              <a:off x="5460092" y="1882616"/>
              <a:ext cx="371586" cy="407874"/>
            </a:xfrm>
            <a:custGeom>
              <a:avLst/>
              <a:gdLst/>
              <a:ahLst/>
              <a:cxnLst/>
              <a:rect l="l" t="t" r="r" b="b"/>
              <a:pathLst>
                <a:path w="17213" h="18894" extrusionOk="0">
                  <a:moveTo>
                    <a:pt x="3689" y="1"/>
                  </a:moveTo>
                  <a:cubicBezTo>
                    <a:pt x="3107" y="1"/>
                    <a:pt x="2524" y="103"/>
                    <a:pt x="1968" y="313"/>
                  </a:cubicBezTo>
                  <a:cubicBezTo>
                    <a:pt x="1968" y="313"/>
                    <a:pt x="267" y="1014"/>
                    <a:pt x="134" y="2715"/>
                  </a:cubicBezTo>
                  <a:cubicBezTo>
                    <a:pt x="0" y="4383"/>
                    <a:pt x="3102" y="6084"/>
                    <a:pt x="4937" y="8619"/>
                  </a:cubicBezTo>
                  <a:cubicBezTo>
                    <a:pt x="6772" y="11154"/>
                    <a:pt x="9173" y="13823"/>
                    <a:pt x="9173" y="13823"/>
                  </a:cubicBezTo>
                  <a:lnTo>
                    <a:pt x="12843" y="18893"/>
                  </a:lnTo>
                  <a:lnTo>
                    <a:pt x="17213" y="15224"/>
                  </a:lnTo>
                  <a:lnTo>
                    <a:pt x="5938" y="2148"/>
                  </a:lnTo>
                  <a:cubicBezTo>
                    <a:pt x="5938" y="2148"/>
                    <a:pt x="6472" y="914"/>
                    <a:pt x="5771" y="447"/>
                  </a:cubicBezTo>
                  <a:cubicBezTo>
                    <a:pt x="5111" y="153"/>
                    <a:pt x="4400" y="1"/>
                    <a:pt x="368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43;p50"/>
            <p:cNvSpPr/>
            <p:nvPr/>
          </p:nvSpPr>
          <p:spPr>
            <a:xfrm>
              <a:off x="5509052" y="1882875"/>
              <a:ext cx="532887" cy="426332"/>
            </a:xfrm>
            <a:custGeom>
              <a:avLst/>
              <a:gdLst/>
              <a:ahLst/>
              <a:cxnLst/>
              <a:rect l="l" t="t" r="r" b="b"/>
              <a:pathLst>
                <a:path w="24685" h="19749" extrusionOk="0">
                  <a:moveTo>
                    <a:pt x="12710" y="1"/>
                  </a:moveTo>
                  <a:lnTo>
                    <a:pt x="1" y="4237"/>
                  </a:lnTo>
                  <a:lnTo>
                    <a:pt x="13243" y="19748"/>
                  </a:lnTo>
                  <a:lnTo>
                    <a:pt x="24685" y="13277"/>
                  </a:lnTo>
                  <a:cubicBezTo>
                    <a:pt x="22083" y="11442"/>
                    <a:pt x="19615" y="9408"/>
                    <a:pt x="17346" y="7206"/>
                  </a:cubicBezTo>
                  <a:cubicBezTo>
                    <a:pt x="13544" y="3537"/>
                    <a:pt x="12710" y="1"/>
                    <a:pt x="127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44;p50"/>
            <p:cNvSpPr/>
            <p:nvPr/>
          </p:nvSpPr>
          <p:spPr>
            <a:xfrm>
              <a:off x="5503288" y="1810148"/>
              <a:ext cx="322625" cy="164216"/>
            </a:xfrm>
            <a:custGeom>
              <a:avLst/>
              <a:gdLst/>
              <a:ahLst/>
              <a:cxnLst/>
              <a:rect l="l" t="t" r="r" b="b"/>
              <a:pathLst>
                <a:path w="14945" h="7607" extrusionOk="0">
                  <a:moveTo>
                    <a:pt x="12543" y="1"/>
                  </a:moveTo>
                  <a:lnTo>
                    <a:pt x="1" y="3670"/>
                  </a:lnTo>
                  <a:cubicBezTo>
                    <a:pt x="768" y="3837"/>
                    <a:pt x="1302" y="4537"/>
                    <a:pt x="1235" y="5371"/>
                  </a:cubicBezTo>
                  <a:cubicBezTo>
                    <a:pt x="1168" y="6205"/>
                    <a:pt x="801" y="6973"/>
                    <a:pt x="268" y="7606"/>
                  </a:cubicBezTo>
                  <a:lnTo>
                    <a:pt x="12943" y="3370"/>
                  </a:lnTo>
                  <a:cubicBezTo>
                    <a:pt x="14945" y="835"/>
                    <a:pt x="12543" y="1"/>
                    <a:pt x="12543"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45;p50"/>
            <p:cNvSpPr/>
            <p:nvPr/>
          </p:nvSpPr>
          <p:spPr>
            <a:xfrm>
              <a:off x="5568093" y="2047585"/>
              <a:ext cx="316149" cy="313472"/>
            </a:xfrm>
            <a:custGeom>
              <a:avLst/>
              <a:gdLst/>
              <a:ahLst/>
              <a:cxnLst/>
              <a:rect l="l" t="t" r="r" b="b"/>
              <a:pathLst>
                <a:path w="14645" h="14521" extrusionOk="0">
                  <a:moveTo>
                    <a:pt x="3879" y="1"/>
                  </a:moveTo>
                  <a:cubicBezTo>
                    <a:pt x="3854" y="1"/>
                    <a:pt x="3829" y="4"/>
                    <a:pt x="3804" y="10"/>
                  </a:cubicBezTo>
                  <a:cubicBezTo>
                    <a:pt x="3236" y="177"/>
                    <a:pt x="2369" y="744"/>
                    <a:pt x="2669" y="1277"/>
                  </a:cubicBezTo>
                  <a:cubicBezTo>
                    <a:pt x="2936" y="1811"/>
                    <a:pt x="4204" y="4246"/>
                    <a:pt x="4204" y="4246"/>
                  </a:cubicBezTo>
                  <a:lnTo>
                    <a:pt x="4504" y="5213"/>
                  </a:lnTo>
                  <a:cubicBezTo>
                    <a:pt x="4504" y="5213"/>
                    <a:pt x="1969" y="4813"/>
                    <a:pt x="1535" y="4680"/>
                  </a:cubicBezTo>
                  <a:cubicBezTo>
                    <a:pt x="1457" y="4655"/>
                    <a:pt x="1379" y="4644"/>
                    <a:pt x="1303" y="4644"/>
                  </a:cubicBezTo>
                  <a:cubicBezTo>
                    <a:pt x="866" y="4644"/>
                    <a:pt x="506" y="5030"/>
                    <a:pt x="535" y="5514"/>
                  </a:cubicBezTo>
                  <a:cubicBezTo>
                    <a:pt x="535" y="6214"/>
                    <a:pt x="1" y="6214"/>
                    <a:pt x="701" y="6614"/>
                  </a:cubicBezTo>
                  <a:cubicBezTo>
                    <a:pt x="1402" y="7048"/>
                    <a:pt x="2236" y="7615"/>
                    <a:pt x="2236" y="7615"/>
                  </a:cubicBezTo>
                  <a:cubicBezTo>
                    <a:pt x="2236" y="7615"/>
                    <a:pt x="3236" y="9883"/>
                    <a:pt x="3503" y="10284"/>
                  </a:cubicBezTo>
                  <a:cubicBezTo>
                    <a:pt x="3770" y="10717"/>
                    <a:pt x="6038" y="11685"/>
                    <a:pt x="6439" y="11985"/>
                  </a:cubicBezTo>
                  <a:cubicBezTo>
                    <a:pt x="6872" y="12252"/>
                    <a:pt x="9141" y="12986"/>
                    <a:pt x="10275" y="13219"/>
                  </a:cubicBezTo>
                  <a:cubicBezTo>
                    <a:pt x="11376" y="13486"/>
                    <a:pt x="13911" y="14520"/>
                    <a:pt x="13911" y="14520"/>
                  </a:cubicBezTo>
                  <a:lnTo>
                    <a:pt x="14645" y="11251"/>
                  </a:lnTo>
                  <a:lnTo>
                    <a:pt x="14078" y="10017"/>
                  </a:lnTo>
                  <a:cubicBezTo>
                    <a:pt x="14078" y="10017"/>
                    <a:pt x="11242" y="9617"/>
                    <a:pt x="11109" y="8783"/>
                  </a:cubicBezTo>
                  <a:cubicBezTo>
                    <a:pt x="10975" y="7949"/>
                    <a:pt x="10408" y="6081"/>
                    <a:pt x="9841" y="5380"/>
                  </a:cubicBezTo>
                  <a:cubicBezTo>
                    <a:pt x="9307" y="4680"/>
                    <a:pt x="6606" y="3279"/>
                    <a:pt x="5772" y="2278"/>
                  </a:cubicBezTo>
                  <a:cubicBezTo>
                    <a:pt x="4943" y="1322"/>
                    <a:pt x="4419" y="1"/>
                    <a:pt x="3879"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46;p50"/>
            <p:cNvSpPr/>
            <p:nvPr/>
          </p:nvSpPr>
          <p:spPr>
            <a:xfrm>
              <a:off x="5856864" y="1707177"/>
              <a:ext cx="663211" cy="734040"/>
            </a:xfrm>
            <a:custGeom>
              <a:avLst/>
              <a:gdLst/>
              <a:ahLst/>
              <a:cxnLst/>
              <a:rect l="l" t="t" r="r" b="b"/>
              <a:pathLst>
                <a:path w="30722" h="34003" extrusionOk="0">
                  <a:moveTo>
                    <a:pt x="20281" y="1"/>
                  </a:moveTo>
                  <a:cubicBezTo>
                    <a:pt x="20281" y="1"/>
                    <a:pt x="16612" y="2403"/>
                    <a:pt x="16345" y="6906"/>
                  </a:cubicBezTo>
                  <a:cubicBezTo>
                    <a:pt x="16078" y="11442"/>
                    <a:pt x="17879" y="24552"/>
                    <a:pt x="17879" y="24552"/>
                  </a:cubicBezTo>
                  <a:lnTo>
                    <a:pt x="701" y="25786"/>
                  </a:lnTo>
                  <a:lnTo>
                    <a:pt x="0" y="31690"/>
                  </a:lnTo>
                  <a:cubicBezTo>
                    <a:pt x="0" y="31690"/>
                    <a:pt x="3936" y="33692"/>
                    <a:pt x="12976" y="33958"/>
                  </a:cubicBezTo>
                  <a:cubicBezTo>
                    <a:pt x="13874" y="33988"/>
                    <a:pt x="14745" y="34002"/>
                    <a:pt x="15587" y="34002"/>
                  </a:cubicBezTo>
                  <a:cubicBezTo>
                    <a:pt x="23177" y="34002"/>
                    <a:pt x="28343" y="32861"/>
                    <a:pt x="29454" y="31990"/>
                  </a:cubicBezTo>
                  <a:cubicBezTo>
                    <a:pt x="30722" y="30990"/>
                    <a:pt x="30288" y="19448"/>
                    <a:pt x="30288" y="18881"/>
                  </a:cubicBezTo>
                  <a:cubicBezTo>
                    <a:pt x="30288" y="18314"/>
                    <a:pt x="30589" y="6339"/>
                    <a:pt x="30589" y="6339"/>
                  </a:cubicBezTo>
                  <a:lnTo>
                    <a:pt x="2028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47;p50"/>
            <p:cNvSpPr/>
            <p:nvPr/>
          </p:nvSpPr>
          <p:spPr>
            <a:xfrm>
              <a:off x="5856864" y="1707177"/>
              <a:ext cx="663211" cy="739566"/>
            </a:xfrm>
            <a:custGeom>
              <a:avLst/>
              <a:gdLst/>
              <a:ahLst/>
              <a:cxnLst/>
              <a:rect l="l" t="t" r="r" b="b"/>
              <a:pathLst>
                <a:path w="30722" h="34259" fill="none" extrusionOk="0">
                  <a:moveTo>
                    <a:pt x="30589" y="6339"/>
                  </a:moveTo>
                  <a:cubicBezTo>
                    <a:pt x="30589" y="6339"/>
                    <a:pt x="30288" y="18314"/>
                    <a:pt x="30288" y="18881"/>
                  </a:cubicBezTo>
                  <a:cubicBezTo>
                    <a:pt x="30288" y="19448"/>
                    <a:pt x="30722" y="30990"/>
                    <a:pt x="29454" y="31990"/>
                  </a:cubicBezTo>
                  <a:cubicBezTo>
                    <a:pt x="28220" y="32958"/>
                    <a:pt x="21982" y="34259"/>
                    <a:pt x="12976" y="33958"/>
                  </a:cubicBezTo>
                  <a:cubicBezTo>
                    <a:pt x="3936" y="33692"/>
                    <a:pt x="0" y="31690"/>
                    <a:pt x="0" y="31690"/>
                  </a:cubicBezTo>
                  <a:lnTo>
                    <a:pt x="701" y="25786"/>
                  </a:lnTo>
                  <a:lnTo>
                    <a:pt x="17879" y="24552"/>
                  </a:lnTo>
                  <a:cubicBezTo>
                    <a:pt x="17879" y="24552"/>
                    <a:pt x="16078" y="11442"/>
                    <a:pt x="16345" y="6906"/>
                  </a:cubicBezTo>
                  <a:cubicBezTo>
                    <a:pt x="16612" y="2403"/>
                    <a:pt x="20281" y="1"/>
                    <a:pt x="20281" y="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48;p50"/>
            <p:cNvSpPr/>
            <p:nvPr/>
          </p:nvSpPr>
          <p:spPr>
            <a:xfrm>
              <a:off x="6021747" y="1023598"/>
              <a:ext cx="437125" cy="627441"/>
            </a:xfrm>
            <a:custGeom>
              <a:avLst/>
              <a:gdLst/>
              <a:ahLst/>
              <a:cxnLst/>
              <a:rect l="l" t="t" r="r" b="b"/>
              <a:pathLst>
                <a:path w="20249" h="29065" extrusionOk="0">
                  <a:moveTo>
                    <a:pt x="9005" y="0"/>
                  </a:moveTo>
                  <a:cubicBezTo>
                    <a:pt x="6571" y="0"/>
                    <a:pt x="4170" y="1545"/>
                    <a:pt x="4170" y="1545"/>
                  </a:cubicBezTo>
                  <a:cubicBezTo>
                    <a:pt x="4170" y="1545"/>
                    <a:pt x="1802" y="5648"/>
                    <a:pt x="2269" y="6182"/>
                  </a:cubicBezTo>
                  <a:cubicBezTo>
                    <a:pt x="2703" y="6716"/>
                    <a:pt x="2369" y="7716"/>
                    <a:pt x="2369" y="7716"/>
                  </a:cubicBezTo>
                  <a:cubicBezTo>
                    <a:pt x="2369" y="7716"/>
                    <a:pt x="1" y="9551"/>
                    <a:pt x="168" y="10185"/>
                  </a:cubicBezTo>
                  <a:cubicBezTo>
                    <a:pt x="368" y="10819"/>
                    <a:pt x="2269" y="12553"/>
                    <a:pt x="2269" y="12553"/>
                  </a:cubicBezTo>
                  <a:cubicBezTo>
                    <a:pt x="2269" y="12553"/>
                    <a:pt x="2636" y="17457"/>
                    <a:pt x="3103" y="17890"/>
                  </a:cubicBezTo>
                  <a:cubicBezTo>
                    <a:pt x="3570" y="18357"/>
                    <a:pt x="6639" y="18891"/>
                    <a:pt x="7273" y="18991"/>
                  </a:cubicBezTo>
                  <a:cubicBezTo>
                    <a:pt x="7606" y="19024"/>
                    <a:pt x="7940" y="19124"/>
                    <a:pt x="8273" y="19258"/>
                  </a:cubicBezTo>
                  <a:lnTo>
                    <a:pt x="10075" y="29065"/>
                  </a:lnTo>
                  <a:lnTo>
                    <a:pt x="20249" y="19892"/>
                  </a:lnTo>
                  <a:lnTo>
                    <a:pt x="18614" y="15555"/>
                  </a:lnTo>
                  <a:cubicBezTo>
                    <a:pt x="18614" y="15555"/>
                    <a:pt x="17713" y="9718"/>
                    <a:pt x="17780" y="7016"/>
                  </a:cubicBezTo>
                  <a:cubicBezTo>
                    <a:pt x="17880" y="4314"/>
                    <a:pt x="13144" y="1012"/>
                    <a:pt x="10342" y="178"/>
                  </a:cubicBezTo>
                  <a:cubicBezTo>
                    <a:pt x="9905" y="53"/>
                    <a:pt x="9454" y="0"/>
                    <a:pt x="9005"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49;p50"/>
            <p:cNvSpPr/>
            <p:nvPr/>
          </p:nvSpPr>
          <p:spPr>
            <a:xfrm>
              <a:off x="5980710" y="840259"/>
              <a:ext cx="570342" cy="586964"/>
            </a:xfrm>
            <a:custGeom>
              <a:avLst/>
              <a:gdLst/>
              <a:ahLst/>
              <a:cxnLst/>
              <a:rect l="l" t="t" r="r" b="b"/>
              <a:pathLst>
                <a:path w="26420" h="27190" extrusionOk="0">
                  <a:moveTo>
                    <a:pt x="13766" y="0"/>
                  </a:moveTo>
                  <a:cubicBezTo>
                    <a:pt x="11100" y="0"/>
                    <a:pt x="8879" y="1428"/>
                    <a:pt x="9074" y="2766"/>
                  </a:cubicBezTo>
                  <a:cubicBezTo>
                    <a:pt x="9322" y="4443"/>
                    <a:pt x="8154" y="4501"/>
                    <a:pt x="7991" y="4501"/>
                  </a:cubicBezTo>
                  <a:cubicBezTo>
                    <a:pt x="7979" y="4501"/>
                    <a:pt x="7973" y="4501"/>
                    <a:pt x="7973" y="4501"/>
                  </a:cubicBezTo>
                  <a:cubicBezTo>
                    <a:pt x="7973" y="4501"/>
                    <a:pt x="6768" y="3227"/>
                    <a:pt x="5037" y="3227"/>
                  </a:cubicBezTo>
                  <a:cubicBezTo>
                    <a:pt x="4359" y="3227"/>
                    <a:pt x="3601" y="3422"/>
                    <a:pt x="2802" y="3967"/>
                  </a:cubicBezTo>
                  <a:cubicBezTo>
                    <a:pt x="0" y="5869"/>
                    <a:pt x="801" y="8971"/>
                    <a:pt x="3336" y="10038"/>
                  </a:cubicBezTo>
                  <a:cubicBezTo>
                    <a:pt x="5905" y="11106"/>
                    <a:pt x="8907" y="10305"/>
                    <a:pt x="7906" y="11406"/>
                  </a:cubicBezTo>
                  <a:cubicBezTo>
                    <a:pt x="6905" y="12507"/>
                    <a:pt x="6639" y="14842"/>
                    <a:pt x="8173" y="15309"/>
                  </a:cubicBezTo>
                  <a:cubicBezTo>
                    <a:pt x="9674" y="15776"/>
                    <a:pt x="9441" y="17477"/>
                    <a:pt x="9441" y="18244"/>
                  </a:cubicBezTo>
                  <a:cubicBezTo>
                    <a:pt x="9441" y="18598"/>
                    <a:pt x="9727" y="18758"/>
                    <a:pt x="10058" y="18758"/>
                  </a:cubicBezTo>
                  <a:cubicBezTo>
                    <a:pt x="10413" y="18758"/>
                    <a:pt x="10819" y="18573"/>
                    <a:pt x="10975" y="18244"/>
                  </a:cubicBezTo>
                  <a:cubicBezTo>
                    <a:pt x="11226" y="17687"/>
                    <a:pt x="11755" y="16410"/>
                    <a:pt x="12932" y="16410"/>
                  </a:cubicBezTo>
                  <a:cubicBezTo>
                    <a:pt x="13165" y="16410"/>
                    <a:pt x="13423" y="16460"/>
                    <a:pt x="13710" y="16576"/>
                  </a:cubicBezTo>
                  <a:cubicBezTo>
                    <a:pt x="15445" y="17310"/>
                    <a:pt x="15345" y="21313"/>
                    <a:pt x="14711" y="22314"/>
                  </a:cubicBezTo>
                  <a:cubicBezTo>
                    <a:pt x="14183" y="23148"/>
                    <a:pt x="13655" y="23217"/>
                    <a:pt x="13493" y="23217"/>
                  </a:cubicBezTo>
                  <a:cubicBezTo>
                    <a:pt x="13461" y="23217"/>
                    <a:pt x="13443" y="23214"/>
                    <a:pt x="13443" y="23214"/>
                  </a:cubicBezTo>
                  <a:lnTo>
                    <a:pt x="13443" y="23214"/>
                  </a:lnTo>
                  <a:cubicBezTo>
                    <a:pt x="13444" y="23214"/>
                    <a:pt x="14444" y="23581"/>
                    <a:pt x="13810" y="24782"/>
                  </a:cubicBezTo>
                  <a:lnTo>
                    <a:pt x="13177" y="25950"/>
                  </a:lnTo>
                  <a:cubicBezTo>
                    <a:pt x="13177" y="25950"/>
                    <a:pt x="14202" y="27190"/>
                    <a:pt x="16717" y="27190"/>
                  </a:cubicBezTo>
                  <a:cubicBezTo>
                    <a:pt x="17176" y="27190"/>
                    <a:pt x="17685" y="27148"/>
                    <a:pt x="18247" y="27050"/>
                  </a:cubicBezTo>
                  <a:cubicBezTo>
                    <a:pt x="21883" y="26417"/>
                    <a:pt x="22717" y="24782"/>
                    <a:pt x="22150" y="23414"/>
                  </a:cubicBezTo>
                  <a:cubicBezTo>
                    <a:pt x="21616" y="22047"/>
                    <a:pt x="20348" y="21847"/>
                    <a:pt x="21716" y="19879"/>
                  </a:cubicBezTo>
                  <a:cubicBezTo>
                    <a:pt x="23084" y="17877"/>
                    <a:pt x="26419" y="15509"/>
                    <a:pt x="26152" y="10972"/>
                  </a:cubicBezTo>
                  <a:cubicBezTo>
                    <a:pt x="25986" y="7970"/>
                    <a:pt x="18881" y="5135"/>
                    <a:pt x="18881" y="5135"/>
                  </a:cubicBezTo>
                  <a:cubicBezTo>
                    <a:pt x="18881" y="5135"/>
                    <a:pt x="20515" y="2399"/>
                    <a:pt x="16812" y="665"/>
                  </a:cubicBezTo>
                  <a:cubicBezTo>
                    <a:pt x="15803" y="196"/>
                    <a:pt x="14754" y="0"/>
                    <a:pt x="1376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50;p50"/>
            <p:cNvSpPr/>
            <p:nvPr/>
          </p:nvSpPr>
          <p:spPr>
            <a:xfrm>
              <a:off x="6041197" y="1143364"/>
              <a:ext cx="45377" cy="90020"/>
            </a:xfrm>
            <a:custGeom>
              <a:avLst/>
              <a:gdLst/>
              <a:ahLst/>
              <a:cxnLst/>
              <a:rect l="l" t="t" r="r" b="b"/>
              <a:pathLst>
                <a:path w="2102" h="4170" fill="none" extrusionOk="0">
                  <a:moveTo>
                    <a:pt x="1335" y="300"/>
                  </a:moveTo>
                  <a:cubicBezTo>
                    <a:pt x="1335" y="300"/>
                    <a:pt x="167" y="0"/>
                    <a:pt x="101" y="534"/>
                  </a:cubicBezTo>
                  <a:cubicBezTo>
                    <a:pt x="0" y="1101"/>
                    <a:pt x="101" y="3803"/>
                    <a:pt x="101" y="3803"/>
                  </a:cubicBezTo>
                  <a:cubicBezTo>
                    <a:pt x="501" y="4070"/>
                    <a:pt x="968" y="4170"/>
                    <a:pt x="1468" y="4103"/>
                  </a:cubicBezTo>
                  <a:cubicBezTo>
                    <a:pt x="2102" y="3903"/>
                    <a:pt x="1735" y="1635"/>
                    <a:pt x="1735" y="163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51;p50"/>
            <p:cNvSpPr/>
            <p:nvPr/>
          </p:nvSpPr>
          <p:spPr>
            <a:xfrm>
              <a:off x="6044802" y="1174320"/>
              <a:ext cx="180752" cy="41793"/>
            </a:xfrm>
            <a:custGeom>
              <a:avLst/>
              <a:gdLst/>
              <a:ahLst/>
              <a:cxnLst/>
              <a:rect l="l" t="t" r="r" b="b"/>
              <a:pathLst>
                <a:path w="8373" h="1936" extrusionOk="0">
                  <a:moveTo>
                    <a:pt x="34" y="0"/>
                  </a:moveTo>
                  <a:lnTo>
                    <a:pt x="0" y="534"/>
                  </a:lnTo>
                  <a:lnTo>
                    <a:pt x="8373" y="1935"/>
                  </a:lnTo>
                  <a:lnTo>
                    <a:pt x="34"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52;p50"/>
            <p:cNvSpPr/>
            <p:nvPr/>
          </p:nvSpPr>
          <p:spPr>
            <a:xfrm>
              <a:off x="6158480" y="1390947"/>
              <a:ext cx="496987" cy="372341"/>
            </a:xfrm>
            <a:custGeom>
              <a:avLst/>
              <a:gdLst/>
              <a:ahLst/>
              <a:cxnLst/>
              <a:rect l="l" t="t" r="r" b="b"/>
              <a:pathLst>
                <a:path w="23022" h="17248" extrusionOk="0">
                  <a:moveTo>
                    <a:pt x="15639" y="1"/>
                  </a:moveTo>
                  <a:cubicBezTo>
                    <a:pt x="15452" y="1"/>
                    <a:pt x="15276" y="24"/>
                    <a:pt x="15115" y="73"/>
                  </a:cubicBezTo>
                  <a:cubicBezTo>
                    <a:pt x="15115" y="73"/>
                    <a:pt x="10479" y="3442"/>
                    <a:pt x="7277" y="6878"/>
                  </a:cubicBezTo>
                  <a:cubicBezTo>
                    <a:pt x="4108" y="10347"/>
                    <a:pt x="305" y="14149"/>
                    <a:pt x="138" y="15350"/>
                  </a:cubicBezTo>
                  <a:cubicBezTo>
                    <a:pt x="1" y="16150"/>
                    <a:pt x="130" y="17248"/>
                    <a:pt x="804" y="17248"/>
                  </a:cubicBezTo>
                  <a:cubicBezTo>
                    <a:pt x="1114" y="17248"/>
                    <a:pt x="1539" y="17016"/>
                    <a:pt x="2106" y="16418"/>
                  </a:cubicBezTo>
                  <a:cubicBezTo>
                    <a:pt x="3941" y="14516"/>
                    <a:pt x="7310" y="11981"/>
                    <a:pt x="9845" y="11781"/>
                  </a:cubicBezTo>
                  <a:cubicBezTo>
                    <a:pt x="10001" y="11771"/>
                    <a:pt x="10161" y="11766"/>
                    <a:pt x="10326" y="11766"/>
                  </a:cubicBezTo>
                  <a:cubicBezTo>
                    <a:pt x="12852" y="11766"/>
                    <a:pt x="16406" y="12898"/>
                    <a:pt x="18284" y="13149"/>
                  </a:cubicBezTo>
                  <a:cubicBezTo>
                    <a:pt x="19387" y="13296"/>
                    <a:pt x="20268" y="13534"/>
                    <a:pt x="20958" y="13534"/>
                  </a:cubicBezTo>
                  <a:cubicBezTo>
                    <a:pt x="21521" y="13534"/>
                    <a:pt x="21958" y="13376"/>
                    <a:pt x="22287" y="12882"/>
                  </a:cubicBezTo>
                  <a:cubicBezTo>
                    <a:pt x="23021" y="11781"/>
                    <a:pt x="21120" y="9346"/>
                    <a:pt x="21120" y="8078"/>
                  </a:cubicBezTo>
                  <a:cubicBezTo>
                    <a:pt x="21120" y="6777"/>
                    <a:pt x="21387" y="4609"/>
                    <a:pt x="20486" y="3075"/>
                  </a:cubicBezTo>
                  <a:cubicBezTo>
                    <a:pt x="19650" y="1671"/>
                    <a:pt x="17237" y="1"/>
                    <a:pt x="15639"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53;p50"/>
            <p:cNvSpPr/>
            <p:nvPr/>
          </p:nvSpPr>
          <p:spPr>
            <a:xfrm rot="8099947" flipH="1">
              <a:off x="5549494" y="3062782"/>
              <a:ext cx="2497783" cy="241357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713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1. ENQUIRY BALANCES</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144675" y="3087259"/>
            <a:ext cx="6085106" cy="600164"/>
          </a:xfrm>
          <a:prstGeom prst="rect">
            <a:avLst/>
          </a:prstGeom>
          <a:noFill/>
        </p:spPr>
        <p:txBody>
          <a:bodyPr wrap="square" rtlCol="0">
            <a:spAutoFit/>
          </a:bodyPr>
          <a:lstStyle/>
          <a:p>
            <a:r>
              <a:rPr lang="en-ZA" sz="1100" dirty="0">
                <a:solidFill>
                  <a:schemeClr val="bg1">
                    <a:lumMod val="85000"/>
                  </a:schemeClr>
                </a:solidFill>
              </a:rPr>
              <a:t>If the user selects 1 (enquire balances), the above screen will be displayed.</a:t>
            </a:r>
          </a:p>
          <a:p>
            <a:r>
              <a:rPr lang="en-ZA" sz="1100" dirty="0">
                <a:solidFill>
                  <a:schemeClr val="bg1">
                    <a:lumMod val="85000"/>
                  </a:schemeClr>
                </a:solidFill>
              </a:rPr>
              <a:t>This screen displays the balances of the users current account and savings account.</a:t>
            </a:r>
          </a:p>
          <a:p>
            <a:r>
              <a:rPr lang="en-ZA" sz="1100" dirty="0">
                <a:solidFill>
                  <a:schemeClr val="bg1">
                    <a:lumMod val="85000"/>
                  </a:schemeClr>
                </a:solidFill>
              </a:rPr>
              <a:t>The user is requested to press any key to continue using the banking app.</a:t>
            </a:r>
          </a:p>
        </p:txBody>
      </p:sp>
      <p:grpSp>
        <p:nvGrpSpPr>
          <p:cNvPr id="123" name="Google Shape;1685;p60"/>
          <p:cNvGrpSpPr/>
          <p:nvPr/>
        </p:nvGrpSpPr>
        <p:grpSpPr>
          <a:xfrm>
            <a:off x="155016" y="3425508"/>
            <a:ext cx="1709784" cy="1705370"/>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557" t="7447" r="20074" b="54443"/>
          <a:stretch/>
        </p:blipFill>
        <p:spPr>
          <a:xfrm>
            <a:off x="1007379" y="691001"/>
            <a:ext cx="6617547" cy="1957493"/>
          </a:xfrm>
          <a:prstGeom prst="rect">
            <a:avLst/>
          </a:prstGeom>
        </p:spPr>
      </p:pic>
    </p:spTree>
    <p:extLst>
      <p:ext uri="{BB962C8B-B14F-4D97-AF65-F5344CB8AC3E}">
        <p14:creationId xmlns:p14="http://schemas.microsoft.com/office/powerpoint/2010/main" val="339899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2. DEPOSIT</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213339" y="2751689"/>
            <a:ext cx="6085106" cy="1446550"/>
          </a:xfrm>
          <a:prstGeom prst="rect">
            <a:avLst/>
          </a:prstGeom>
          <a:noFill/>
        </p:spPr>
        <p:txBody>
          <a:bodyPr wrap="square" rtlCol="0">
            <a:spAutoFit/>
          </a:bodyPr>
          <a:lstStyle/>
          <a:p>
            <a:r>
              <a:rPr lang="en-ZA" sz="1100" dirty="0">
                <a:solidFill>
                  <a:schemeClr val="bg1">
                    <a:lumMod val="85000"/>
                  </a:schemeClr>
                </a:solidFill>
              </a:rPr>
              <a:t>If the user selects 2 (deposit) they are given another two options to choose which account to deposit money into:</a:t>
            </a:r>
          </a:p>
          <a:p>
            <a:pPr marL="228600" indent="-228600">
              <a:buAutoNum type="arabicPeriod"/>
            </a:pPr>
            <a:r>
              <a:rPr lang="en-ZA" sz="1100" dirty="0">
                <a:solidFill>
                  <a:schemeClr val="bg1">
                    <a:lumMod val="85000"/>
                  </a:schemeClr>
                </a:solidFill>
              </a:rPr>
              <a:t>Savings Account</a:t>
            </a:r>
          </a:p>
          <a:p>
            <a:pPr marL="228600" indent="-228600">
              <a:buAutoNum type="arabicPeriod"/>
            </a:pPr>
            <a:r>
              <a:rPr lang="en-ZA" sz="1100" dirty="0">
                <a:solidFill>
                  <a:schemeClr val="bg1">
                    <a:lumMod val="85000"/>
                  </a:schemeClr>
                </a:solidFill>
              </a:rPr>
              <a:t>Current Account</a:t>
            </a:r>
          </a:p>
          <a:p>
            <a:r>
              <a:rPr lang="en-ZA" sz="1100" dirty="0">
                <a:solidFill>
                  <a:schemeClr val="bg1">
                    <a:lumMod val="85000"/>
                  </a:schemeClr>
                </a:solidFill>
              </a:rPr>
              <a:t>The user enters their choice and will Press Enter. E.g. 1</a:t>
            </a:r>
          </a:p>
          <a:p>
            <a:r>
              <a:rPr lang="en-ZA" sz="1100" dirty="0">
                <a:solidFill>
                  <a:schemeClr val="bg1">
                    <a:lumMod val="85000"/>
                  </a:schemeClr>
                </a:solidFill>
              </a:rPr>
              <a:t>Once selecting their choice, the user enters an amount to be deposited into the selected account</a:t>
            </a:r>
          </a:p>
          <a:p>
            <a:r>
              <a:rPr lang="en-ZA" sz="1100" dirty="0">
                <a:solidFill>
                  <a:schemeClr val="bg1">
                    <a:lumMod val="85000"/>
                  </a:schemeClr>
                </a:solidFill>
              </a:rPr>
              <a:t>A message “You have successfully deposited +450” is displayed, if the deposit was successful</a:t>
            </a:r>
          </a:p>
        </p:txBody>
      </p:sp>
      <p:grpSp>
        <p:nvGrpSpPr>
          <p:cNvPr id="123" name="Google Shape;1685;p60"/>
          <p:cNvGrpSpPr/>
          <p:nvPr/>
        </p:nvGrpSpPr>
        <p:grpSpPr>
          <a:xfrm>
            <a:off x="155015" y="2695787"/>
            <a:ext cx="1883757" cy="243509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Graphical user interface, text, application&#10;&#10;Description automatically generated">
            <a:extLst>
              <a:ext uri="{FF2B5EF4-FFF2-40B4-BE49-F238E27FC236}">
                <a16:creationId xmlns:a16="http://schemas.microsoft.com/office/drawing/2014/main" id="{43923FB2-604C-12ED-9555-345742AACD07}"/>
              </a:ext>
            </a:extLst>
          </p:cNvPr>
          <p:cNvPicPr>
            <a:picLocks noChangeAspect="1"/>
          </p:cNvPicPr>
          <p:nvPr/>
        </p:nvPicPr>
        <p:blipFill>
          <a:blip r:embed="rId3"/>
          <a:stretch>
            <a:fillRect/>
          </a:stretch>
        </p:blipFill>
        <p:spPr>
          <a:xfrm>
            <a:off x="473352" y="543286"/>
            <a:ext cx="7608701" cy="2177214"/>
          </a:xfrm>
          <a:prstGeom prst="rect">
            <a:avLst/>
          </a:prstGeom>
        </p:spPr>
      </p:pic>
    </p:spTree>
    <p:extLst>
      <p:ext uri="{BB962C8B-B14F-4D97-AF65-F5344CB8AC3E}">
        <p14:creationId xmlns:p14="http://schemas.microsoft.com/office/powerpoint/2010/main" val="3530035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3. TRANSFER</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235804" y="2980591"/>
            <a:ext cx="6085106" cy="1107996"/>
          </a:xfrm>
          <a:prstGeom prst="rect">
            <a:avLst/>
          </a:prstGeom>
          <a:noFill/>
        </p:spPr>
        <p:txBody>
          <a:bodyPr wrap="square" rtlCol="0">
            <a:spAutoFit/>
          </a:bodyPr>
          <a:lstStyle/>
          <a:p>
            <a:r>
              <a:rPr lang="en-ZA" sz="1100" dirty="0">
                <a:solidFill>
                  <a:schemeClr val="bg1">
                    <a:lumMod val="85000"/>
                  </a:schemeClr>
                </a:solidFill>
              </a:rPr>
              <a:t>If the user selects 3 (transfer), they are given two options:</a:t>
            </a:r>
          </a:p>
          <a:p>
            <a:pPr marL="228600" indent="-228600">
              <a:buAutoNum type="arabicPeriod"/>
            </a:pPr>
            <a:r>
              <a:rPr lang="en-ZA" sz="1100" dirty="0">
                <a:solidFill>
                  <a:schemeClr val="bg1">
                    <a:lumMod val="85000"/>
                  </a:schemeClr>
                </a:solidFill>
              </a:rPr>
              <a:t>To saving account </a:t>
            </a:r>
          </a:p>
          <a:p>
            <a:pPr marL="228600" indent="-228600">
              <a:buAutoNum type="arabicPeriod"/>
            </a:pPr>
            <a:r>
              <a:rPr lang="en-ZA" sz="1100" dirty="0">
                <a:solidFill>
                  <a:schemeClr val="bg1">
                    <a:lumMod val="85000"/>
                  </a:schemeClr>
                </a:solidFill>
              </a:rPr>
              <a:t>To current account</a:t>
            </a:r>
          </a:p>
          <a:p>
            <a:r>
              <a:rPr lang="en-ZA" sz="1100" dirty="0">
                <a:solidFill>
                  <a:schemeClr val="bg1">
                    <a:lumMod val="85000"/>
                  </a:schemeClr>
                </a:solidFill>
              </a:rPr>
              <a:t>The user enters the number of their choice, depending on the account they want to transfer to</a:t>
            </a:r>
          </a:p>
          <a:p>
            <a:r>
              <a:rPr lang="en-ZA" sz="1100" dirty="0">
                <a:solidFill>
                  <a:schemeClr val="bg1">
                    <a:lumMod val="85000"/>
                  </a:schemeClr>
                </a:solidFill>
              </a:rPr>
              <a:t>Once they enter their choice, they are prompted to enter the amount they want to transfer.</a:t>
            </a:r>
          </a:p>
          <a:p>
            <a:r>
              <a:rPr lang="en-ZA" sz="1100" dirty="0">
                <a:solidFill>
                  <a:schemeClr val="bg1">
                    <a:lumMod val="85000"/>
                  </a:schemeClr>
                </a:solidFill>
              </a:rPr>
              <a:t>If the transfer was successful, they receive a message stating successful transfer </a:t>
            </a:r>
          </a:p>
        </p:txBody>
      </p:sp>
      <p:grpSp>
        <p:nvGrpSpPr>
          <p:cNvPr id="123" name="Google Shape;1685;p60"/>
          <p:cNvGrpSpPr/>
          <p:nvPr/>
        </p:nvGrpSpPr>
        <p:grpSpPr>
          <a:xfrm>
            <a:off x="155015" y="2695787"/>
            <a:ext cx="1883757" cy="243509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7742" r="18963" b="23641"/>
          <a:stretch/>
        </p:blipFill>
        <p:spPr>
          <a:xfrm>
            <a:off x="2213147" y="594239"/>
            <a:ext cx="4937761" cy="2189044"/>
          </a:xfrm>
          <a:prstGeom prst="rect">
            <a:avLst/>
          </a:prstGeom>
        </p:spPr>
      </p:pic>
    </p:spTree>
    <p:extLst>
      <p:ext uri="{BB962C8B-B14F-4D97-AF65-F5344CB8AC3E}">
        <p14:creationId xmlns:p14="http://schemas.microsoft.com/office/powerpoint/2010/main" val="389649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4. MAKE PAYMENT</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213339" y="2751689"/>
            <a:ext cx="6085106" cy="1785104"/>
          </a:xfrm>
          <a:prstGeom prst="rect">
            <a:avLst/>
          </a:prstGeom>
          <a:noFill/>
        </p:spPr>
        <p:txBody>
          <a:bodyPr wrap="square" rtlCol="0">
            <a:spAutoFit/>
          </a:bodyPr>
          <a:lstStyle/>
          <a:p>
            <a:r>
              <a:rPr lang="en-ZA" sz="1100" dirty="0">
                <a:solidFill>
                  <a:schemeClr val="bg1">
                    <a:lumMod val="85000"/>
                  </a:schemeClr>
                </a:solidFill>
              </a:rPr>
              <a:t>If the user selects 4 (make payment), the user is given two prompts:</a:t>
            </a:r>
          </a:p>
          <a:p>
            <a:r>
              <a:rPr lang="en-ZA" sz="1100" dirty="0">
                <a:solidFill>
                  <a:schemeClr val="bg1">
                    <a:lumMod val="85000"/>
                  </a:schemeClr>
                </a:solidFill>
              </a:rPr>
              <a:t>Enter the beneficiary account number</a:t>
            </a:r>
          </a:p>
          <a:p>
            <a:r>
              <a:rPr lang="en-ZA" sz="1100" dirty="0">
                <a:solidFill>
                  <a:schemeClr val="bg1">
                    <a:lumMod val="85000"/>
                  </a:schemeClr>
                </a:solidFill>
              </a:rPr>
              <a:t>Enter the amount to pay</a:t>
            </a:r>
          </a:p>
          <a:p>
            <a:r>
              <a:rPr lang="en-ZA" sz="1100" dirty="0">
                <a:solidFill>
                  <a:schemeClr val="bg1">
                    <a:lumMod val="85000"/>
                  </a:schemeClr>
                </a:solidFill>
              </a:rPr>
              <a:t>The user is then told they are about to make payment and is given three options:</a:t>
            </a:r>
          </a:p>
          <a:p>
            <a:pPr marL="228600" indent="-228600">
              <a:buAutoNum type="arabicPeriod"/>
            </a:pPr>
            <a:r>
              <a:rPr lang="en-ZA" sz="1100" dirty="0">
                <a:solidFill>
                  <a:schemeClr val="bg1">
                    <a:lumMod val="85000"/>
                  </a:schemeClr>
                </a:solidFill>
              </a:rPr>
              <a:t>Saving Account – make payment from saving account</a:t>
            </a:r>
          </a:p>
          <a:p>
            <a:pPr marL="228600" indent="-228600">
              <a:buAutoNum type="arabicPeriod"/>
            </a:pPr>
            <a:r>
              <a:rPr lang="en-ZA" sz="1100" dirty="0">
                <a:solidFill>
                  <a:schemeClr val="bg1">
                    <a:lumMod val="85000"/>
                  </a:schemeClr>
                </a:solidFill>
              </a:rPr>
              <a:t>Current Account – make payment from current account</a:t>
            </a:r>
          </a:p>
          <a:p>
            <a:pPr marL="228600" indent="-228600">
              <a:buAutoNum type="arabicPeriod"/>
            </a:pPr>
            <a:r>
              <a:rPr lang="en-ZA" sz="1100" dirty="0">
                <a:solidFill>
                  <a:schemeClr val="bg1">
                    <a:lumMod val="85000"/>
                  </a:schemeClr>
                </a:solidFill>
              </a:rPr>
              <a:t>Cancel – to cancel payment</a:t>
            </a:r>
          </a:p>
          <a:p>
            <a:r>
              <a:rPr lang="en-ZA" sz="1100" dirty="0">
                <a:solidFill>
                  <a:schemeClr val="bg1">
                    <a:lumMod val="85000"/>
                  </a:schemeClr>
                </a:solidFill>
              </a:rPr>
              <a:t>The user enters the number of their choice </a:t>
            </a:r>
          </a:p>
          <a:p>
            <a:r>
              <a:rPr lang="en-ZA" sz="1100" dirty="0">
                <a:solidFill>
                  <a:schemeClr val="bg1">
                    <a:lumMod val="85000"/>
                  </a:schemeClr>
                </a:solidFill>
              </a:rPr>
              <a:t>A confirmation message “You have successfully made payment to (account number) account” is displayed</a:t>
            </a:r>
          </a:p>
        </p:txBody>
      </p:sp>
      <p:grpSp>
        <p:nvGrpSpPr>
          <p:cNvPr id="123" name="Google Shape;1685;p60"/>
          <p:cNvGrpSpPr/>
          <p:nvPr/>
        </p:nvGrpSpPr>
        <p:grpSpPr>
          <a:xfrm>
            <a:off x="155015" y="2695787"/>
            <a:ext cx="1883757" cy="243509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445" t="7315" r="28444" b="39145"/>
          <a:stretch/>
        </p:blipFill>
        <p:spPr>
          <a:xfrm>
            <a:off x="2127918" y="535502"/>
            <a:ext cx="4767336" cy="2074532"/>
          </a:xfrm>
          <a:prstGeom prst="rect">
            <a:avLst/>
          </a:prstGeom>
        </p:spPr>
      </p:pic>
    </p:spTree>
    <p:extLst>
      <p:ext uri="{BB962C8B-B14F-4D97-AF65-F5344CB8AC3E}">
        <p14:creationId xmlns:p14="http://schemas.microsoft.com/office/powerpoint/2010/main" val="39867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5. VIRTUAL CARD</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213339" y="2751689"/>
            <a:ext cx="6085106" cy="600164"/>
          </a:xfrm>
          <a:prstGeom prst="rect">
            <a:avLst/>
          </a:prstGeom>
          <a:noFill/>
        </p:spPr>
        <p:txBody>
          <a:bodyPr wrap="square" rtlCol="0">
            <a:spAutoFit/>
          </a:bodyPr>
          <a:lstStyle/>
          <a:p>
            <a:r>
              <a:rPr lang="en-ZA" sz="1100" dirty="0">
                <a:solidFill>
                  <a:schemeClr val="bg1">
                    <a:lumMod val="85000"/>
                  </a:schemeClr>
                </a:solidFill>
              </a:rPr>
              <a:t>If the user selects 5 (virtual card), their virtual bank card is displayed.</a:t>
            </a:r>
          </a:p>
          <a:p>
            <a:r>
              <a:rPr lang="en-ZA" sz="1100" dirty="0">
                <a:solidFill>
                  <a:schemeClr val="bg1">
                    <a:lumMod val="85000"/>
                  </a:schemeClr>
                </a:solidFill>
              </a:rPr>
              <a:t>The user is given the option</a:t>
            </a:r>
          </a:p>
          <a:p>
            <a:r>
              <a:rPr lang="en-ZA" sz="1100" dirty="0">
                <a:solidFill>
                  <a:schemeClr val="bg1">
                    <a:lumMod val="85000"/>
                  </a:schemeClr>
                </a:solidFill>
              </a:rPr>
              <a:t>1. Back – to go back to the main menu</a:t>
            </a:r>
          </a:p>
        </p:txBody>
      </p:sp>
      <p:grpSp>
        <p:nvGrpSpPr>
          <p:cNvPr id="123" name="Google Shape;1685;p60"/>
          <p:cNvGrpSpPr/>
          <p:nvPr/>
        </p:nvGrpSpPr>
        <p:grpSpPr>
          <a:xfrm>
            <a:off x="155015" y="2695787"/>
            <a:ext cx="1883757" cy="243509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555" t="36722" r="16741" b="31102"/>
          <a:stretch/>
        </p:blipFill>
        <p:spPr>
          <a:xfrm>
            <a:off x="772568" y="764576"/>
            <a:ext cx="6922347" cy="1652693"/>
          </a:xfrm>
          <a:prstGeom prst="rect">
            <a:avLst/>
          </a:prstGeom>
        </p:spPr>
      </p:pic>
    </p:spTree>
    <p:extLst>
      <p:ext uri="{BB962C8B-B14F-4D97-AF65-F5344CB8AC3E}">
        <p14:creationId xmlns:p14="http://schemas.microsoft.com/office/powerpoint/2010/main" val="93260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38"/>
        <p:cNvGrpSpPr/>
        <p:nvPr/>
      </p:nvGrpSpPr>
      <p:grpSpPr>
        <a:xfrm>
          <a:off x="0" y="0"/>
          <a:ext cx="0" cy="0"/>
          <a:chOff x="0" y="0"/>
          <a:chExt cx="0" cy="0"/>
        </a:xfrm>
      </p:grpSpPr>
      <p:sp>
        <p:nvSpPr>
          <p:cNvPr id="839" name="Google Shape;839;p44"/>
          <p:cNvSpPr/>
          <p:nvPr/>
        </p:nvSpPr>
        <p:spPr>
          <a:xfrm>
            <a:off x="3327138" y="1652975"/>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68671" y="2033200"/>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7010229" y="2425577"/>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1458575" y="1265163"/>
            <a:ext cx="619500" cy="619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txBox="1">
            <a:spLocks noGrp="1"/>
          </p:cNvSpPr>
          <p:nvPr>
            <p:ph type="title"/>
          </p:nvPr>
        </p:nvSpPr>
        <p:spPr>
          <a:xfrm>
            <a:off x="715100" y="447485"/>
            <a:ext cx="73152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TABLE OF</a:t>
            </a:r>
            <a:r>
              <a:rPr lang="en" dirty="0">
                <a:latin typeface="Montserrat ExtraBold"/>
                <a:ea typeface="Montserrat ExtraBold"/>
                <a:cs typeface="Montserrat ExtraBold"/>
                <a:sym typeface="Montserrat ExtraBold"/>
              </a:rPr>
              <a:t> </a:t>
            </a:r>
            <a:r>
              <a:rPr lang="en" dirty="0">
                <a:solidFill>
                  <a:schemeClr val="dk2"/>
                </a:solidFill>
                <a:latin typeface="Montserrat Medium"/>
                <a:ea typeface="Montserrat Medium"/>
                <a:cs typeface="Montserrat Medium"/>
                <a:sym typeface="Montserrat Medium"/>
              </a:rPr>
              <a:t>CONTENTS</a:t>
            </a:r>
            <a:endParaRPr dirty="0">
              <a:solidFill>
                <a:schemeClr val="dk2"/>
              </a:solidFill>
              <a:latin typeface="Montserrat Medium"/>
              <a:ea typeface="Montserrat Medium"/>
              <a:cs typeface="Montserrat Medium"/>
              <a:sym typeface="Montserrat Medium"/>
            </a:endParaRPr>
          </a:p>
        </p:txBody>
      </p:sp>
      <p:sp>
        <p:nvSpPr>
          <p:cNvPr id="844" name="Google Shape;844;p44"/>
          <p:cNvSpPr txBox="1">
            <a:spLocks noGrp="1"/>
          </p:cNvSpPr>
          <p:nvPr>
            <p:ph type="subTitle" idx="15"/>
          </p:nvPr>
        </p:nvSpPr>
        <p:spPr>
          <a:xfrm>
            <a:off x="6497079" y="3526757"/>
            <a:ext cx="1645800" cy="831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members names and student numbers</a:t>
            </a:r>
            <a:endParaRPr dirty="0"/>
          </a:p>
        </p:txBody>
      </p:sp>
      <p:sp>
        <p:nvSpPr>
          <p:cNvPr id="845" name="Google Shape;845;p44"/>
          <p:cNvSpPr txBox="1">
            <a:spLocks noGrp="1"/>
          </p:cNvSpPr>
          <p:nvPr>
            <p:ph type="subTitle" idx="8"/>
          </p:nvPr>
        </p:nvSpPr>
        <p:spPr>
          <a:xfrm>
            <a:off x="6497079" y="3156475"/>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sp>
        <p:nvSpPr>
          <p:cNvPr id="846" name="Google Shape;846;p44"/>
          <p:cNvSpPr txBox="1">
            <a:spLocks noGrp="1"/>
          </p:cNvSpPr>
          <p:nvPr>
            <p:ph type="subTitle" idx="6"/>
          </p:nvPr>
        </p:nvSpPr>
        <p:spPr>
          <a:xfrm>
            <a:off x="2813938" y="2384362"/>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PROGRAM OBJECTIVES</a:t>
            </a:r>
            <a:endParaRPr dirty="0"/>
          </a:p>
        </p:txBody>
      </p:sp>
      <p:sp>
        <p:nvSpPr>
          <p:cNvPr id="847" name="Google Shape;847;p44"/>
          <p:cNvSpPr txBox="1">
            <a:spLocks noGrp="1"/>
          </p:cNvSpPr>
          <p:nvPr>
            <p:ph type="subTitle" idx="1"/>
          </p:nvPr>
        </p:nvSpPr>
        <p:spPr>
          <a:xfrm>
            <a:off x="972455" y="1989050"/>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DESCRIPTION</a:t>
            </a:r>
            <a:endParaRPr dirty="0"/>
          </a:p>
        </p:txBody>
      </p:sp>
      <p:sp>
        <p:nvSpPr>
          <p:cNvPr id="848" name="Google Shape;848;p44"/>
          <p:cNvSpPr txBox="1">
            <a:spLocks noGrp="1"/>
          </p:cNvSpPr>
          <p:nvPr>
            <p:ph type="subTitle" idx="7"/>
          </p:nvPr>
        </p:nvSpPr>
        <p:spPr>
          <a:xfrm>
            <a:off x="4655521" y="2770212"/>
            <a:ext cx="1645800" cy="45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CODE OUTPUT</a:t>
            </a:r>
            <a:endParaRPr dirty="0"/>
          </a:p>
        </p:txBody>
      </p:sp>
      <p:sp>
        <p:nvSpPr>
          <p:cNvPr id="849" name="Google Shape;849;p44"/>
          <p:cNvSpPr txBox="1">
            <a:spLocks noGrp="1"/>
          </p:cNvSpPr>
          <p:nvPr>
            <p:ph type="title" idx="2"/>
          </p:nvPr>
        </p:nvSpPr>
        <p:spPr>
          <a:xfrm>
            <a:off x="2951038" y="1688367"/>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0" name="Google Shape;850;p44"/>
          <p:cNvSpPr txBox="1">
            <a:spLocks noGrp="1"/>
          </p:cNvSpPr>
          <p:nvPr>
            <p:ph type="title" idx="5"/>
          </p:nvPr>
        </p:nvSpPr>
        <p:spPr>
          <a:xfrm>
            <a:off x="4792621" y="2068600"/>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1" name="Google Shape;851;p44"/>
          <p:cNvSpPr txBox="1">
            <a:spLocks noGrp="1"/>
          </p:cNvSpPr>
          <p:nvPr>
            <p:ph type="title" idx="3"/>
          </p:nvPr>
        </p:nvSpPr>
        <p:spPr>
          <a:xfrm>
            <a:off x="1327477" y="1300550"/>
            <a:ext cx="8817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52" name="Google Shape;852;p44"/>
          <p:cNvSpPr txBox="1">
            <a:spLocks noGrp="1"/>
          </p:cNvSpPr>
          <p:nvPr>
            <p:ph type="title" idx="4"/>
          </p:nvPr>
        </p:nvSpPr>
        <p:spPr>
          <a:xfrm>
            <a:off x="6634179" y="2460977"/>
            <a:ext cx="1371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3" name="Google Shape;853;p44"/>
          <p:cNvSpPr txBox="1">
            <a:spLocks noGrp="1"/>
          </p:cNvSpPr>
          <p:nvPr>
            <p:ph type="subTitle" idx="9"/>
          </p:nvPr>
        </p:nvSpPr>
        <p:spPr>
          <a:xfrm>
            <a:off x="972380" y="2602201"/>
            <a:ext cx="1645800" cy="831300"/>
          </a:xfrm>
          <a:prstGeom prst="rect">
            <a:avLst/>
          </a:prstGeom>
          <a:ln>
            <a:noFill/>
          </a:ln>
        </p:spPr>
        <p:txBody>
          <a:bodyPr spcFirstLastPara="1" wrap="square" lIns="91425" tIns="91425" rIns="108200" bIns="91425" anchor="t" anchorCtr="0">
            <a:noAutofit/>
          </a:bodyPr>
          <a:lstStyle/>
          <a:p>
            <a:pPr marL="0" lvl="0" indent="0" algn="ctr" rtl="0">
              <a:spcBef>
                <a:spcPts val="0"/>
              </a:spcBef>
              <a:spcAft>
                <a:spcPts val="0"/>
              </a:spcAft>
              <a:buNone/>
            </a:pPr>
            <a:r>
              <a:rPr lang="en" dirty="0"/>
              <a:t>Brief description of the project </a:t>
            </a:r>
            <a:endParaRPr dirty="0"/>
          </a:p>
        </p:txBody>
      </p:sp>
      <p:sp>
        <p:nvSpPr>
          <p:cNvPr id="854" name="Google Shape;854;p44"/>
          <p:cNvSpPr txBox="1">
            <a:spLocks noGrp="1"/>
          </p:cNvSpPr>
          <p:nvPr>
            <p:ph type="subTitle" idx="13"/>
          </p:nvPr>
        </p:nvSpPr>
        <p:spPr>
          <a:xfrm>
            <a:off x="2813938" y="2952720"/>
            <a:ext cx="1645800" cy="831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specified objectives for the project</a:t>
            </a:r>
            <a:endParaRPr dirty="0"/>
          </a:p>
        </p:txBody>
      </p:sp>
      <p:sp>
        <p:nvSpPr>
          <p:cNvPr id="855" name="Google Shape;855;p44"/>
          <p:cNvSpPr txBox="1">
            <a:spLocks noGrp="1"/>
          </p:cNvSpPr>
          <p:nvPr>
            <p:ph type="subTitle" idx="14"/>
          </p:nvPr>
        </p:nvSpPr>
        <p:spPr>
          <a:xfrm>
            <a:off x="4655521" y="3344924"/>
            <a:ext cx="1645800" cy="831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Outputs on the console of the program</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6. UPDATE DETAILS </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173686" y="2888672"/>
            <a:ext cx="6085106" cy="738664"/>
          </a:xfrm>
          <a:prstGeom prst="rect">
            <a:avLst/>
          </a:prstGeom>
          <a:noFill/>
        </p:spPr>
        <p:txBody>
          <a:bodyPr wrap="square" rtlCol="0">
            <a:spAutoFit/>
          </a:bodyPr>
          <a:lstStyle/>
          <a:p>
            <a:r>
              <a:rPr lang="en-ZA" sz="1050" dirty="0">
                <a:solidFill>
                  <a:schemeClr val="bg1">
                    <a:lumMod val="85000"/>
                  </a:schemeClr>
                </a:solidFill>
              </a:rPr>
              <a:t>If the user selects 6 (update details), a message is shown indicating the user is about to make changes to the account personal details</a:t>
            </a:r>
          </a:p>
          <a:p>
            <a:r>
              <a:rPr lang="en-ZA" sz="1050" dirty="0">
                <a:solidFill>
                  <a:schemeClr val="bg1">
                    <a:lumMod val="85000"/>
                  </a:schemeClr>
                </a:solidFill>
              </a:rPr>
              <a:t>The user is given the option to Press 1 to change their name or</a:t>
            </a:r>
          </a:p>
          <a:p>
            <a:r>
              <a:rPr lang="en-ZA" sz="1050" dirty="0">
                <a:solidFill>
                  <a:schemeClr val="bg1">
                    <a:lumMod val="85000"/>
                  </a:schemeClr>
                </a:solidFill>
              </a:rPr>
              <a:t>Press any number to continue using the rest of the banking app</a:t>
            </a:r>
          </a:p>
        </p:txBody>
      </p:sp>
      <p:grpSp>
        <p:nvGrpSpPr>
          <p:cNvPr id="123" name="Google Shape;1685;p60"/>
          <p:cNvGrpSpPr/>
          <p:nvPr/>
        </p:nvGrpSpPr>
        <p:grpSpPr>
          <a:xfrm>
            <a:off x="155016" y="2919307"/>
            <a:ext cx="1822798" cy="221157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557" t="6788" r="48073" b="77388"/>
          <a:stretch/>
        </p:blipFill>
        <p:spPr>
          <a:xfrm>
            <a:off x="2213280" y="1137015"/>
            <a:ext cx="4057227" cy="812801"/>
          </a:xfrm>
          <a:prstGeom prst="rect">
            <a:avLst/>
          </a:prstGeom>
        </p:spPr>
      </p:pic>
    </p:spTree>
    <p:extLst>
      <p:ext uri="{BB962C8B-B14F-4D97-AF65-F5344CB8AC3E}">
        <p14:creationId xmlns:p14="http://schemas.microsoft.com/office/powerpoint/2010/main" val="2713044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6. UPDATE DETAILS continued</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367466" y="3083319"/>
            <a:ext cx="6085106" cy="415498"/>
          </a:xfrm>
          <a:prstGeom prst="rect">
            <a:avLst/>
          </a:prstGeom>
          <a:noFill/>
        </p:spPr>
        <p:txBody>
          <a:bodyPr wrap="square" rtlCol="0">
            <a:spAutoFit/>
          </a:bodyPr>
          <a:lstStyle/>
          <a:p>
            <a:r>
              <a:rPr lang="en-ZA" sz="1050" dirty="0">
                <a:solidFill>
                  <a:schemeClr val="bg1">
                    <a:lumMod val="85000"/>
                  </a:schemeClr>
                </a:solidFill>
              </a:rPr>
              <a:t>If the user selects 1 (change name), they are prompted to enter a new name.</a:t>
            </a:r>
          </a:p>
          <a:p>
            <a:r>
              <a:rPr lang="en-ZA" sz="1050" dirty="0">
                <a:solidFill>
                  <a:schemeClr val="bg1">
                    <a:lumMod val="85000"/>
                  </a:schemeClr>
                </a:solidFill>
              </a:rPr>
              <a:t>The same procedure follows through for surname, username and password</a:t>
            </a:r>
          </a:p>
        </p:txBody>
      </p:sp>
      <p:grpSp>
        <p:nvGrpSpPr>
          <p:cNvPr id="123" name="Google Shape;1685;p60"/>
          <p:cNvGrpSpPr/>
          <p:nvPr/>
        </p:nvGrpSpPr>
        <p:grpSpPr>
          <a:xfrm>
            <a:off x="155016" y="2919307"/>
            <a:ext cx="1822798" cy="221157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482" t="6655" r="20148" b="50354"/>
          <a:stretch/>
        </p:blipFill>
        <p:spPr>
          <a:xfrm>
            <a:off x="1200192" y="609817"/>
            <a:ext cx="6617547" cy="2208107"/>
          </a:xfrm>
          <a:prstGeom prst="rect">
            <a:avLst/>
          </a:prstGeom>
        </p:spPr>
      </p:pic>
    </p:spTree>
    <p:extLst>
      <p:ext uri="{BB962C8B-B14F-4D97-AF65-F5344CB8AC3E}">
        <p14:creationId xmlns:p14="http://schemas.microsoft.com/office/powerpoint/2010/main" val="45247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6. UPDATE DETAILS continued</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367466" y="3083319"/>
            <a:ext cx="6085106" cy="577081"/>
          </a:xfrm>
          <a:prstGeom prst="rect">
            <a:avLst/>
          </a:prstGeom>
          <a:noFill/>
        </p:spPr>
        <p:txBody>
          <a:bodyPr wrap="square" rtlCol="0">
            <a:spAutoFit/>
          </a:bodyPr>
          <a:lstStyle/>
          <a:p>
            <a:r>
              <a:rPr lang="en-ZA" sz="1050" dirty="0">
                <a:solidFill>
                  <a:schemeClr val="bg1">
                    <a:lumMod val="85000"/>
                  </a:schemeClr>
                </a:solidFill>
              </a:rPr>
              <a:t>Once the user presses Enter after entering a new password, a message is displayed indicating the </a:t>
            </a:r>
            <a:r>
              <a:rPr lang="en-ZA" sz="1050" dirty="0" err="1">
                <a:solidFill>
                  <a:schemeClr val="bg1">
                    <a:lumMod val="85000"/>
                  </a:schemeClr>
                </a:solidFill>
              </a:rPr>
              <a:t>FingerTips</a:t>
            </a:r>
            <a:r>
              <a:rPr lang="en-ZA" sz="1050" dirty="0">
                <a:solidFill>
                  <a:schemeClr val="bg1">
                    <a:lumMod val="85000"/>
                  </a:schemeClr>
                </a:solidFill>
              </a:rPr>
              <a:t> personal details have been updated. </a:t>
            </a:r>
          </a:p>
          <a:p>
            <a:r>
              <a:rPr lang="en-ZA" sz="1050" dirty="0">
                <a:solidFill>
                  <a:schemeClr val="bg1">
                    <a:lumMod val="85000"/>
                  </a:schemeClr>
                </a:solidFill>
              </a:rPr>
              <a:t>The used is requested to press any key to continue using the banking app</a:t>
            </a:r>
          </a:p>
        </p:txBody>
      </p:sp>
      <p:grpSp>
        <p:nvGrpSpPr>
          <p:cNvPr id="123" name="Google Shape;1685;p60"/>
          <p:cNvGrpSpPr/>
          <p:nvPr/>
        </p:nvGrpSpPr>
        <p:grpSpPr>
          <a:xfrm>
            <a:off x="155016" y="2919307"/>
            <a:ext cx="1822798" cy="221157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407" t="6655" r="18815" b="44420"/>
          <a:stretch/>
        </p:blipFill>
        <p:spPr>
          <a:xfrm>
            <a:off x="1557866" y="602304"/>
            <a:ext cx="6102704" cy="2273196"/>
          </a:xfrm>
          <a:prstGeom prst="rect">
            <a:avLst/>
          </a:prstGeom>
        </p:spPr>
      </p:pic>
    </p:spTree>
    <p:extLst>
      <p:ext uri="{BB962C8B-B14F-4D97-AF65-F5344CB8AC3E}">
        <p14:creationId xmlns:p14="http://schemas.microsoft.com/office/powerpoint/2010/main" val="356181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4" y="31845"/>
            <a:ext cx="7608345"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7. BUY PREPAID</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198724" y="2763289"/>
            <a:ext cx="6085106" cy="1546577"/>
          </a:xfrm>
          <a:prstGeom prst="rect">
            <a:avLst/>
          </a:prstGeom>
          <a:noFill/>
        </p:spPr>
        <p:txBody>
          <a:bodyPr wrap="square" rtlCol="0">
            <a:spAutoFit/>
          </a:bodyPr>
          <a:lstStyle/>
          <a:p>
            <a:r>
              <a:rPr lang="en-ZA" sz="1050" dirty="0">
                <a:solidFill>
                  <a:schemeClr val="bg1">
                    <a:lumMod val="85000"/>
                  </a:schemeClr>
                </a:solidFill>
              </a:rPr>
              <a:t>If the user selects 7 (buy prepaid), they are given 5 options:</a:t>
            </a:r>
          </a:p>
          <a:p>
            <a:r>
              <a:rPr lang="en-ZA" sz="1050" dirty="0">
                <a:solidFill>
                  <a:schemeClr val="bg1">
                    <a:lumMod val="85000"/>
                  </a:schemeClr>
                </a:solidFill>
              </a:rPr>
              <a:t>0. Back – to go back to the main menu</a:t>
            </a:r>
          </a:p>
          <a:p>
            <a:pPr marL="228600" indent="-228600">
              <a:buAutoNum type="arabicPeriod"/>
            </a:pPr>
            <a:r>
              <a:rPr lang="en-ZA" sz="1050" dirty="0">
                <a:solidFill>
                  <a:schemeClr val="bg1">
                    <a:lumMod val="85000"/>
                  </a:schemeClr>
                </a:solidFill>
              </a:rPr>
              <a:t>Voucher – to purchase a voucher</a:t>
            </a:r>
          </a:p>
          <a:p>
            <a:pPr marL="228600" indent="-228600">
              <a:buAutoNum type="arabicPeriod"/>
            </a:pPr>
            <a:r>
              <a:rPr lang="en-ZA" sz="1050" dirty="0">
                <a:solidFill>
                  <a:schemeClr val="bg1">
                    <a:lumMod val="85000"/>
                  </a:schemeClr>
                </a:solidFill>
              </a:rPr>
              <a:t>Data – to purchase data</a:t>
            </a:r>
          </a:p>
          <a:p>
            <a:pPr marL="228600" indent="-228600">
              <a:buAutoNum type="arabicPeriod"/>
            </a:pPr>
            <a:r>
              <a:rPr lang="en-ZA" sz="1050" dirty="0">
                <a:solidFill>
                  <a:schemeClr val="bg1">
                    <a:lumMod val="85000"/>
                  </a:schemeClr>
                </a:solidFill>
              </a:rPr>
              <a:t>Airtime – to purchase airtime</a:t>
            </a:r>
          </a:p>
          <a:p>
            <a:pPr marL="228600" indent="-228600">
              <a:buAutoNum type="arabicPeriod"/>
            </a:pPr>
            <a:r>
              <a:rPr lang="en-ZA" sz="1050" dirty="0">
                <a:solidFill>
                  <a:schemeClr val="bg1">
                    <a:lumMod val="85000"/>
                  </a:schemeClr>
                </a:solidFill>
              </a:rPr>
              <a:t>Electricity – to purchase electricity </a:t>
            </a:r>
          </a:p>
          <a:p>
            <a:r>
              <a:rPr lang="en-ZA" sz="1050" dirty="0">
                <a:solidFill>
                  <a:schemeClr val="bg1">
                    <a:lumMod val="85000"/>
                  </a:schemeClr>
                </a:solidFill>
              </a:rPr>
              <a:t>The user enters their choice. E.g. 2 </a:t>
            </a:r>
          </a:p>
          <a:p>
            <a:r>
              <a:rPr lang="en-ZA" sz="1050" dirty="0">
                <a:solidFill>
                  <a:schemeClr val="bg1">
                    <a:lumMod val="85000"/>
                  </a:schemeClr>
                </a:solidFill>
              </a:rPr>
              <a:t>The user is then requested to enter the amount they want to purchase for</a:t>
            </a:r>
          </a:p>
          <a:p>
            <a:r>
              <a:rPr lang="en-ZA" sz="1050" dirty="0">
                <a:solidFill>
                  <a:schemeClr val="bg1">
                    <a:lumMod val="85000"/>
                  </a:schemeClr>
                </a:solidFill>
              </a:rPr>
              <a:t>A successful purchase message is displayed, if the purchase was made</a:t>
            </a:r>
          </a:p>
        </p:txBody>
      </p:sp>
      <p:grpSp>
        <p:nvGrpSpPr>
          <p:cNvPr id="123" name="Google Shape;1685;p60"/>
          <p:cNvGrpSpPr/>
          <p:nvPr/>
        </p:nvGrpSpPr>
        <p:grpSpPr>
          <a:xfrm>
            <a:off x="155016" y="2919307"/>
            <a:ext cx="1822798" cy="221157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297" t="14437" r="23925" b="51673"/>
          <a:stretch/>
        </p:blipFill>
        <p:spPr>
          <a:xfrm>
            <a:off x="1384851" y="850927"/>
            <a:ext cx="6380481" cy="1740746"/>
          </a:xfrm>
          <a:prstGeom prst="rect">
            <a:avLst/>
          </a:prstGeom>
        </p:spPr>
      </p:pic>
    </p:spTree>
    <p:extLst>
      <p:ext uri="{BB962C8B-B14F-4D97-AF65-F5344CB8AC3E}">
        <p14:creationId xmlns:p14="http://schemas.microsoft.com/office/powerpoint/2010/main" val="136593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4" y="31845"/>
            <a:ext cx="7608345"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8. UPDATE LIMITS </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330174" y="2862569"/>
            <a:ext cx="6085106" cy="1708160"/>
          </a:xfrm>
          <a:prstGeom prst="rect">
            <a:avLst/>
          </a:prstGeom>
          <a:noFill/>
        </p:spPr>
        <p:txBody>
          <a:bodyPr wrap="square" rtlCol="0">
            <a:spAutoFit/>
          </a:bodyPr>
          <a:lstStyle/>
          <a:p>
            <a:r>
              <a:rPr lang="en-ZA" sz="1050" dirty="0">
                <a:solidFill>
                  <a:schemeClr val="bg1">
                    <a:lumMod val="85000"/>
                  </a:schemeClr>
                </a:solidFill>
              </a:rPr>
              <a:t>If the user selects 8 (update limits), the following information is displayed:</a:t>
            </a:r>
          </a:p>
          <a:p>
            <a:r>
              <a:rPr lang="en-ZA" sz="1050" dirty="0">
                <a:solidFill>
                  <a:schemeClr val="bg1">
                    <a:lumMod val="85000"/>
                  </a:schemeClr>
                </a:solidFill>
              </a:rPr>
              <a:t>Warning message that the user is about to update their limits</a:t>
            </a:r>
          </a:p>
          <a:p>
            <a:r>
              <a:rPr lang="en-ZA" sz="1050" dirty="0">
                <a:solidFill>
                  <a:schemeClr val="bg1">
                    <a:lumMod val="85000"/>
                  </a:schemeClr>
                </a:solidFill>
              </a:rPr>
              <a:t>The current limit of the savings account </a:t>
            </a:r>
          </a:p>
          <a:p>
            <a:r>
              <a:rPr lang="en-ZA" sz="1050" dirty="0">
                <a:solidFill>
                  <a:schemeClr val="bg1">
                    <a:lumMod val="85000"/>
                  </a:schemeClr>
                </a:solidFill>
              </a:rPr>
              <a:t>The current limit of the current account </a:t>
            </a:r>
          </a:p>
          <a:p>
            <a:r>
              <a:rPr lang="en-ZA" sz="1050" dirty="0">
                <a:solidFill>
                  <a:schemeClr val="bg1">
                    <a:lumMod val="85000"/>
                  </a:schemeClr>
                </a:solidFill>
              </a:rPr>
              <a:t>The user is given two options:</a:t>
            </a:r>
          </a:p>
          <a:p>
            <a:pPr marL="228600" indent="-228600">
              <a:buAutoNum type="arabicPeriod"/>
            </a:pPr>
            <a:r>
              <a:rPr lang="en-ZA" sz="1050" dirty="0">
                <a:solidFill>
                  <a:schemeClr val="bg1">
                    <a:lumMod val="85000"/>
                  </a:schemeClr>
                </a:solidFill>
              </a:rPr>
              <a:t>Update Saving Account limit</a:t>
            </a:r>
          </a:p>
          <a:p>
            <a:pPr marL="228600" indent="-228600">
              <a:buAutoNum type="arabicPeriod"/>
            </a:pPr>
            <a:r>
              <a:rPr lang="en-ZA" sz="1050" dirty="0">
                <a:solidFill>
                  <a:schemeClr val="bg1">
                    <a:lumMod val="85000"/>
                  </a:schemeClr>
                </a:solidFill>
              </a:rPr>
              <a:t>Update Current Account Limit</a:t>
            </a:r>
          </a:p>
          <a:p>
            <a:r>
              <a:rPr lang="en-ZA" sz="1050" dirty="0">
                <a:solidFill>
                  <a:schemeClr val="bg1">
                    <a:lumMod val="85000"/>
                  </a:schemeClr>
                </a:solidFill>
              </a:rPr>
              <a:t>The user enters the number of their choice, e.g. 1</a:t>
            </a:r>
          </a:p>
          <a:p>
            <a:r>
              <a:rPr lang="en-ZA" sz="1050" dirty="0">
                <a:solidFill>
                  <a:schemeClr val="bg1">
                    <a:lumMod val="85000"/>
                  </a:schemeClr>
                </a:solidFill>
              </a:rPr>
              <a:t>The user is then prompted to enter the amount they want to update their limit to.</a:t>
            </a:r>
          </a:p>
          <a:p>
            <a:r>
              <a:rPr lang="en-ZA" sz="1050" dirty="0">
                <a:solidFill>
                  <a:schemeClr val="bg1">
                    <a:lumMod val="85000"/>
                  </a:schemeClr>
                </a:solidFill>
              </a:rPr>
              <a:t>A confirmation message is displayed once the limit has been updated</a:t>
            </a:r>
          </a:p>
        </p:txBody>
      </p:sp>
      <p:grpSp>
        <p:nvGrpSpPr>
          <p:cNvPr id="123" name="Google Shape;1685;p60"/>
          <p:cNvGrpSpPr/>
          <p:nvPr/>
        </p:nvGrpSpPr>
        <p:grpSpPr>
          <a:xfrm>
            <a:off x="155016" y="2919307"/>
            <a:ext cx="1822798" cy="221157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371" t="11007" r="22518" b="32288"/>
          <a:stretch/>
        </p:blipFill>
        <p:spPr>
          <a:xfrm>
            <a:off x="1786491" y="657644"/>
            <a:ext cx="5108130" cy="2225426"/>
          </a:xfrm>
          <a:prstGeom prst="rect">
            <a:avLst/>
          </a:prstGeom>
        </p:spPr>
      </p:pic>
    </p:spTree>
    <p:extLst>
      <p:ext uri="{BB962C8B-B14F-4D97-AF65-F5344CB8AC3E}">
        <p14:creationId xmlns:p14="http://schemas.microsoft.com/office/powerpoint/2010/main" val="2570757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4" y="31845"/>
            <a:ext cx="7608345"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9. REMOVE ACCOUNT</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175011" y="3115817"/>
            <a:ext cx="6085106" cy="1384995"/>
          </a:xfrm>
          <a:prstGeom prst="rect">
            <a:avLst/>
          </a:prstGeom>
          <a:noFill/>
        </p:spPr>
        <p:txBody>
          <a:bodyPr wrap="square" rtlCol="0">
            <a:spAutoFit/>
          </a:bodyPr>
          <a:lstStyle/>
          <a:p>
            <a:r>
              <a:rPr lang="en-ZA" sz="1050" dirty="0">
                <a:solidFill>
                  <a:schemeClr val="bg1">
                    <a:lumMod val="85000"/>
                  </a:schemeClr>
                </a:solidFill>
              </a:rPr>
              <a:t>If the user selects 9 (remove account), a message is displayed explaining that all data and personal details will be removed from our system and the user will no longer be able to use </a:t>
            </a:r>
            <a:r>
              <a:rPr lang="en-ZA" sz="1050" dirty="0" err="1">
                <a:solidFill>
                  <a:schemeClr val="bg1">
                    <a:lumMod val="85000"/>
                  </a:schemeClr>
                </a:solidFill>
              </a:rPr>
              <a:t>FingerTips</a:t>
            </a:r>
            <a:r>
              <a:rPr lang="en-ZA" sz="1050" dirty="0">
                <a:solidFill>
                  <a:schemeClr val="bg1">
                    <a:lumMod val="85000"/>
                  </a:schemeClr>
                </a:solidFill>
              </a:rPr>
              <a:t> banking.</a:t>
            </a:r>
          </a:p>
          <a:p>
            <a:r>
              <a:rPr lang="en-ZA" sz="1050" dirty="0">
                <a:solidFill>
                  <a:schemeClr val="bg1">
                    <a:lumMod val="85000"/>
                  </a:schemeClr>
                </a:solidFill>
              </a:rPr>
              <a:t>The user is given two options:</a:t>
            </a:r>
          </a:p>
          <a:p>
            <a:r>
              <a:rPr lang="en-ZA" sz="1050" dirty="0">
                <a:solidFill>
                  <a:schemeClr val="bg1">
                    <a:lumMod val="85000"/>
                  </a:schemeClr>
                </a:solidFill>
              </a:rPr>
              <a:t>0. Return to main menu</a:t>
            </a:r>
          </a:p>
          <a:p>
            <a:pPr marL="228600" indent="-228600">
              <a:buAutoNum type="arabicPeriod"/>
            </a:pPr>
            <a:r>
              <a:rPr lang="en-ZA" sz="1050" dirty="0">
                <a:solidFill>
                  <a:schemeClr val="bg1">
                    <a:lumMod val="85000"/>
                  </a:schemeClr>
                </a:solidFill>
              </a:rPr>
              <a:t>Continue</a:t>
            </a:r>
          </a:p>
          <a:p>
            <a:r>
              <a:rPr lang="en-ZA" sz="1050" dirty="0">
                <a:solidFill>
                  <a:schemeClr val="bg1">
                    <a:lumMod val="85000"/>
                  </a:schemeClr>
                </a:solidFill>
              </a:rPr>
              <a:t>The user selects their choice. If 1 is selected, a confirmation message is displayed indicating successful removal of account</a:t>
            </a:r>
          </a:p>
        </p:txBody>
      </p:sp>
      <p:grpSp>
        <p:nvGrpSpPr>
          <p:cNvPr id="123" name="Google Shape;1685;p60"/>
          <p:cNvGrpSpPr/>
          <p:nvPr/>
        </p:nvGrpSpPr>
        <p:grpSpPr>
          <a:xfrm>
            <a:off x="155016" y="2919307"/>
            <a:ext cx="1822798" cy="2211571"/>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074" t="21030" r="17630" b="28991"/>
          <a:stretch/>
        </p:blipFill>
        <p:spPr>
          <a:xfrm>
            <a:off x="1438790" y="581961"/>
            <a:ext cx="5856654" cy="2274255"/>
          </a:xfrm>
          <a:prstGeom prst="rect">
            <a:avLst/>
          </a:prstGeom>
        </p:spPr>
      </p:pic>
    </p:spTree>
    <p:extLst>
      <p:ext uri="{BB962C8B-B14F-4D97-AF65-F5344CB8AC3E}">
        <p14:creationId xmlns:p14="http://schemas.microsoft.com/office/powerpoint/2010/main" val="2400787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10. BANK STATEMENT</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303996" y="3336986"/>
            <a:ext cx="6085106" cy="1107996"/>
          </a:xfrm>
          <a:prstGeom prst="rect">
            <a:avLst/>
          </a:prstGeom>
          <a:noFill/>
        </p:spPr>
        <p:txBody>
          <a:bodyPr wrap="square" rtlCol="0">
            <a:spAutoFit/>
          </a:bodyPr>
          <a:lstStyle/>
          <a:p>
            <a:r>
              <a:rPr lang="en-ZA" sz="1100" dirty="0">
                <a:solidFill>
                  <a:schemeClr val="bg1">
                    <a:lumMod val="85000"/>
                  </a:schemeClr>
                </a:solidFill>
              </a:rPr>
              <a:t>If the user selects 10 (bank statement), they are given two options:</a:t>
            </a:r>
          </a:p>
          <a:p>
            <a:pPr marL="228600" indent="-228600">
              <a:buAutoNum type="arabicPeriod"/>
            </a:pPr>
            <a:r>
              <a:rPr lang="en-ZA" sz="1100" dirty="0">
                <a:solidFill>
                  <a:schemeClr val="bg1">
                    <a:lumMod val="85000"/>
                  </a:schemeClr>
                </a:solidFill>
              </a:rPr>
              <a:t>Saving account</a:t>
            </a:r>
          </a:p>
          <a:p>
            <a:pPr marL="228600" indent="-228600">
              <a:buAutoNum type="arabicPeriod"/>
            </a:pPr>
            <a:r>
              <a:rPr lang="en-ZA" sz="1100" dirty="0">
                <a:solidFill>
                  <a:schemeClr val="bg1">
                    <a:lumMod val="85000"/>
                  </a:schemeClr>
                </a:solidFill>
              </a:rPr>
              <a:t>Current account</a:t>
            </a:r>
          </a:p>
          <a:p>
            <a:r>
              <a:rPr lang="en-ZA" sz="1100" dirty="0">
                <a:solidFill>
                  <a:schemeClr val="bg1">
                    <a:lumMod val="85000"/>
                  </a:schemeClr>
                </a:solidFill>
              </a:rPr>
              <a:t>The user enters the number of the accounts’ bank statement they want to view</a:t>
            </a:r>
          </a:p>
          <a:p>
            <a:r>
              <a:rPr lang="en-ZA" sz="1100" dirty="0">
                <a:solidFill>
                  <a:schemeClr val="bg1">
                    <a:lumMod val="85000"/>
                  </a:schemeClr>
                </a:solidFill>
              </a:rPr>
              <a:t>The bank statement is then displayed and the user may press any key to continue using the banking app.</a:t>
            </a:r>
          </a:p>
        </p:txBody>
      </p:sp>
      <p:grpSp>
        <p:nvGrpSpPr>
          <p:cNvPr id="123" name="Google Shape;1685;p60"/>
          <p:cNvGrpSpPr/>
          <p:nvPr/>
        </p:nvGrpSpPr>
        <p:grpSpPr>
          <a:xfrm>
            <a:off x="155016" y="2995200"/>
            <a:ext cx="1889784" cy="2135678"/>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408" t="7975" r="31333" b="35585"/>
          <a:stretch/>
        </p:blipFill>
        <p:spPr>
          <a:xfrm>
            <a:off x="2519967" y="647752"/>
            <a:ext cx="4548969" cy="2354243"/>
          </a:xfrm>
          <a:prstGeom prst="rect">
            <a:avLst/>
          </a:prstGeom>
        </p:spPr>
      </p:pic>
    </p:spTree>
    <p:extLst>
      <p:ext uri="{BB962C8B-B14F-4D97-AF65-F5344CB8AC3E}">
        <p14:creationId xmlns:p14="http://schemas.microsoft.com/office/powerpoint/2010/main" val="317225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0. LOGOUT</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303996" y="3336986"/>
            <a:ext cx="6085106" cy="261610"/>
          </a:xfrm>
          <a:prstGeom prst="rect">
            <a:avLst/>
          </a:prstGeom>
          <a:noFill/>
        </p:spPr>
        <p:txBody>
          <a:bodyPr wrap="square" rtlCol="0">
            <a:spAutoFit/>
          </a:bodyPr>
          <a:lstStyle/>
          <a:p>
            <a:r>
              <a:rPr lang="en-ZA" sz="1100" dirty="0">
                <a:solidFill>
                  <a:schemeClr val="bg1">
                    <a:lumMod val="85000"/>
                  </a:schemeClr>
                </a:solidFill>
              </a:rPr>
              <a:t>Selecting Logout shuts down the system.</a:t>
            </a:r>
          </a:p>
        </p:txBody>
      </p:sp>
      <p:grpSp>
        <p:nvGrpSpPr>
          <p:cNvPr id="123" name="Google Shape;1685;p60"/>
          <p:cNvGrpSpPr/>
          <p:nvPr/>
        </p:nvGrpSpPr>
        <p:grpSpPr>
          <a:xfrm>
            <a:off x="155016" y="2995200"/>
            <a:ext cx="1889784" cy="2135678"/>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8000" t="18128" r="22740" b="43497"/>
          <a:stretch/>
        </p:blipFill>
        <p:spPr>
          <a:xfrm>
            <a:off x="1265757" y="814322"/>
            <a:ext cx="6333067" cy="1971040"/>
          </a:xfrm>
          <a:prstGeom prst="rect">
            <a:avLst/>
          </a:prstGeom>
        </p:spPr>
      </p:pic>
    </p:spTree>
    <p:extLst>
      <p:ext uri="{BB962C8B-B14F-4D97-AF65-F5344CB8AC3E}">
        <p14:creationId xmlns:p14="http://schemas.microsoft.com/office/powerpoint/2010/main" val="2068912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DE46-32F0-DF30-507D-5C94A47981C0}"/>
              </a:ext>
            </a:extLst>
          </p:cNvPr>
          <p:cNvSpPr>
            <a:spLocks noGrp="1"/>
          </p:cNvSpPr>
          <p:nvPr>
            <p:ph type="ctrTitle"/>
          </p:nvPr>
        </p:nvSpPr>
        <p:spPr>
          <a:xfrm>
            <a:off x="5042949" y="3055172"/>
            <a:ext cx="2605737" cy="523221"/>
          </a:xfrm>
        </p:spPr>
        <p:txBody>
          <a:bodyPr/>
          <a:lstStyle/>
          <a:p>
            <a:r>
              <a:rPr lang="en-ZA" dirty="0"/>
              <a:t>Banking System</a:t>
            </a:r>
          </a:p>
        </p:txBody>
      </p:sp>
      <p:sp>
        <p:nvSpPr>
          <p:cNvPr id="3" name="Subtitle 2">
            <a:extLst>
              <a:ext uri="{FF2B5EF4-FFF2-40B4-BE49-F238E27FC236}">
                <a16:creationId xmlns:a16="http://schemas.microsoft.com/office/drawing/2014/main" id="{903FBC48-183E-EF03-D278-D7C2D2DBBF27}"/>
              </a:ext>
            </a:extLst>
          </p:cNvPr>
          <p:cNvSpPr>
            <a:spLocks noGrp="1"/>
          </p:cNvSpPr>
          <p:nvPr>
            <p:ph type="subTitle" idx="1"/>
          </p:nvPr>
        </p:nvSpPr>
        <p:spPr>
          <a:xfrm>
            <a:off x="5042949" y="3842700"/>
            <a:ext cx="3412561" cy="1019756"/>
          </a:xfrm>
        </p:spPr>
        <p:txBody>
          <a:bodyPr/>
          <a:lstStyle/>
          <a:p>
            <a:r>
              <a:rPr lang="en-ZA" dirty="0"/>
              <a:t> </a:t>
            </a:r>
          </a:p>
        </p:txBody>
      </p:sp>
      <p:sp>
        <p:nvSpPr>
          <p:cNvPr id="4" name="Title 3">
            <a:extLst>
              <a:ext uri="{FF2B5EF4-FFF2-40B4-BE49-F238E27FC236}">
                <a16:creationId xmlns:a16="http://schemas.microsoft.com/office/drawing/2014/main" id="{5CF15F5C-F4CA-4C51-B27A-AEA7F2EF5A16}"/>
              </a:ext>
            </a:extLst>
          </p:cNvPr>
          <p:cNvSpPr>
            <a:spLocks noGrp="1"/>
          </p:cNvSpPr>
          <p:nvPr>
            <p:ph type="title" idx="2"/>
          </p:nvPr>
        </p:nvSpPr>
        <p:spPr/>
        <p:txBody>
          <a:bodyPr/>
          <a:lstStyle/>
          <a:p>
            <a:r>
              <a:rPr lang="en-ZA" dirty="0"/>
              <a:t>Bank Administrator’s</a:t>
            </a:r>
          </a:p>
        </p:txBody>
      </p:sp>
      <p:sp>
        <p:nvSpPr>
          <p:cNvPr id="5" name="Title 4">
            <a:extLst>
              <a:ext uri="{FF2B5EF4-FFF2-40B4-BE49-F238E27FC236}">
                <a16:creationId xmlns:a16="http://schemas.microsoft.com/office/drawing/2014/main" id="{11CBFD3B-24FB-2C79-D86F-4F9539130B5F}"/>
              </a:ext>
            </a:extLst>
          </p:cNvPr>
          <p:cNvSpPr>
            <a:spLocks noGrp="1"/>
          </p:cNvSpPr>
          <p:nvPr>
            <p:ph type="ctrTitle" idx="3"/>
          </p:nvPr>
        </p:nvSpPr>
        <p:spPr>
          <a:xfrm>
            <a:off x="1043492" y="3248809"/>
            <a:ext cx="2373801" cy="475242"/>
          </a:xfrm>
        </p:spPr>
        <p:txBody>
          <a:bodyPr/>
          <a:lstStyle/>
          <a:p>
            <a:r>
              <a:rPr lang="en-ZA" dirty="0"/>
              <a:t>Customer Accounts </a:t>
            </a:r>
            <a:br>
              <a:rPr lang="en-ZA" dirty="0"/>
            </a:br>
            <a:endParaRPr lang="en-ZA" dirty="0"/>
          </a:p>
        </p:txBody>
      </p:sp>
      <p:sp>
        <p:nvSpPr>
          <p:cNvPr id="6" name="Subtitle 5">
            <a:extLst>
              <a:ext uri="{FF2B5EF4-FFF2-40B4-BE49-F238E27FC236}">
                <a16:creationId xmlns:a16="http://schemas.microsoft.com/office/drawing/2014/main" id="{E8D113D1-AF6A-462B-D7F1-E41795EEAE79}"/>
              </a:ext>
            </a:extLst>
          </p:cNvPr>
          <p:cNvSpPr>
            <a:spLocks noGrp="1"/>
          </p:cNvSpPr>
          <p:nvPr>
            <p:ph type="subTitle" idx="4"/>
          </p:nvPr>
        </p:nvSpPr>
        <p:spPr>
          <a:xfrm>
            <a:off x="462579" y="3842700"/>
            <a:ext cx="4109421" cy="1095060"/>
          </a:xfrm>
        </p:spPr>
        <p:txBody>
          <a:bodyPr/>
          <a:lstStyle/>
          <a:p>
            <a:r>
              <a:rPr lang="en-ZA" dirty="0" err="1"/>
              <a:t>FingerTip’s</a:t>
            </a:r>
            <a:r>
              <a:rPr lang="en-ZA" dirty="0"/>
              <a:t> Bank administrators can access all user’s accounts and information on the bank database. But the customer/the user can access only their accounts </a:t>
            </a:r>
            <a:r>
              <a:rPr lang="en-ZA" dirty="0" err="1"/>
              <a:t>infomartion</a:t>
            </a:r>
            <a:endParaRPr lang="en-ZA" dirty="0"/>
          </a:p>
          <a:p>
            <a:endParaRPr lang="en-ZA" dirty="0"/>
          </a:p>
        </p:txBody>
      </p:sp>
      <p:sp>
        <p:nvSpPr>
          <p:cNvPr id="8" name="TextBox 7">
            <a:extLst>
              <a:ext uri="{FF2B5EF4-FFF2-40B4-BE49-F238E27FC236}">
                <a16:creationId xmlns:a16="http://schemas.microsoft.com/office/drawing/2014/main" id="{C98A102B-6C06-B7C6-49D1-7DEB636F23DF}"/>
              </a:ext>
            </a:extLst>
          </p:cNvPr>
          <p:cNvSpPr txBox="1"/>
          <p:nvPr/>
        </p:nvSpPr>
        <p:spPr>
          <a:xfrm>
            <a:off x="4725598" y="3794168"/>
            <a:ext cx="3729912" cy="738664"/>
          </a:xfrm>
          <a:prstGeom prst="rect">
            <a:avLst/>
          </a:prstGeom>
          <a:noFill/>
        </p:spPr>
        <p:txBody>
          <a:bodyPr wrap="square">
            <a:spAutoFit/>
          </a:bodyPr>
          <a:lstStyle/>
          <a:p>
            <a:r>
              <a:rPr lang="en-ZA" dirty="0">
                <a:solidFill>
                  <a:schemeClr val="bg1"/>
                </a:solidFill>
              </a:rPr>
              <a:t>Administrators have their unique accounts, they can make changes and updates on the banking application system</a:t>
            </a:r>
          </a:p>
        </p:txBody>
      </p:sp>
      <p:pic>
        <p:nvPicPr>
          <p:cNvPr id="10" name="Picture 9" descr="A picture containing text&#10;&#10;Description automatically generated">
            <a:extLst>
              <a:ext uri="{FF2B5EF4-FFF2-40B4-BE49-F238E27FC236}">
                <a16:creationId xmlns:a16="http://schemas.microsoft.com/office/drawing/2014/main" id="{931BB8CE-06A8-A3C0-D2CF-33A6B3C8A940}"/>
              </a:ext>
            </a:extLst>
          </p:cNvPr>
          <p:cNvPicPr>
            <a:picLocks noChangeAspect="1"/>
          </p:cNvPicPr>
          <p:nvPr/>
        </p:nvPicPr>
        <p:blipFill>
          <a:blip r:embed="rId2"/>
          <a:stretch>
            <a:fillRect/>
          </a:stretch>
        </p:blipFill>
        <p:spPr>
          <a:xfrm>
            <a:off x="301214" y="1094602"/>
            <a:ext cx="8315661" cy="1771897"/>
          </a:xfrm>
          <a:prstGeom prst="rect">
            <a:avLst/>
          </a:prstGeom>
        </p:spPr>
      </p:pic>
    </p:spTree>
    <p:extLst>
      <p:ext uri="{BB962C8B-B14F-4D97-AF65-F5344CB8AC3E}">
        <p14:creationId xmlns:p14="http://schemas.microsoft.com/office/powerpoint/2010/main" val="2826075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FINGERTIPS DATABASE</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218;p53"/>
          <p:cNvGrpSpPr/>
          <p:nvPr/>
        </p:nvGrpSpPr>
        <p:grpSpPr>
          <a:xfrm>
            <a:off x="5675386" y="694041"/>
            <a:ext cx="3421159" cy="3930336"/>
            <a:chOff x="4465714" y="977233"/>
            <a:chExt cx="4175200" cy="4796602"/>
          </a:xfrm>
        </p:grpSpPr>
        <p:sp>
          <p:nvSpPr>
            <p:cNvPr id="115" name="Google Shape;1219;p53"/>
            <p:cNvSpPr/>
            <p:nvPr/>
          </p:nvSpPr>
          <p:spPr>
            <a:xfrm rot="8099929" flipH="1">
              <a:off x="6421341" y="3585513"/>
              <a:ext cx="1857114" cy="179450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220;p53"/>
            <p:cNvCxnSpPr/>
            <p:nvPr/>
          </p:nvCxnSpPr>
          <p:spPr>
            <a:xfrm>
              <a:off x="4465714" y="977233"/>
              <a:ext cx="2301000" cy="1461600"/>
            </a:xfrm>
            <a:prstGeom prst="straightConnector1">
              <a:avLst/>
            </a:prstGeom>
            <a:noFill/>
            <a:ln w="9525" cap="flat" cmpd="sng">
              <a:solidFill>
                <a:schemeClr val="lt1"/>
              </a:solidFill>
              <a:prstDash val="solid"/>
              <a:round/>
              <a:headEnd type="none" w="med" len="med"/>
              <a:tailEnd type="none" w="med" len="med"/>
            </a:ln>
          </p:spPr>
        </p:cxnSp>
        <p:cxnSp>
          <p:nvCxnSpPr>
            <p:cNvPr id="117" name="Google Shape;1221;p53"/>
            <p:cNvCxnSpPr/>
            <p:nvPr/>
          </p:nvCxnSpPr>
          <p:spPr>
            <a:xfrm>
              <a:off x="4474991" y="2250695"/>
              <a:ext cx="2297400" cy="54510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222;p53"/>
            <p:cNvCxnSpPr/>
            <p:nvPr/>
          </p:nvCxnSpPr>
          <p:spPr>
            <a:xfrm rot="10800000" flipH="1">
              <a:off x="4465716" y="3150662"/>
              <a:ext cx="2568300" cy="373500"/>
            </a:xfrm>
            <a:prstGeom prst="straightConnector1">
              <a:avLst/>
            </a:prstGeom>
            <a:noFill/>
            <a:ln w="9525" cap="flat" cmpd="sng">
              <a:solidFill>
                <a:schemeClr val="lt1"/>
              </a:solidFill>
              <a:prstDash val="solid"/>
              <a:round/>
              <a:headEnd type="none" w="med" len="med"/>
              <a:tailEnd type="none" w="med" len="med"/>
            </a:ln>
          </p:spPr>
        </p:cxnSp>
        <p:sp>
          <p:nvSpPr>
            <p:cNvPr id="119" name="Google Shape;1223;p53"/>
            <p:cNvSpPr/>
            <p:nvPr/>
          </p:nvSpPr>
          <p:spPr>
            <a:xfrm>
              <a:off x="6190175" y="1635800"/>
              <a:ext cx="2203500" cy="22035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24;p53"/>
            <p:cNvSpPr/>
            <p:nvPr/>
          </p:nvSpPr>
          <p:spPr>
            <a:xfrm>
              <a:off x="6183292" y="1672094"/>
              <a:ext cx="2167910" cy="2167929"/>
            </a:xfrm>
            <a:custGeom>
              <a:avLst/>
              <a:gdLst/>
              <a:ahLst/>
              <a:cxnLst/>
              <a:rect l="l" t="t" r="r" b="b"/>
              <a:pathLst>
                <a:path w="113015" h="113016" fill="none" extrusionOk="0">
                  <a:moveTo>
                    <a:pt x="113015" y="56508"/>
                  </a:moveTo>
                  <a:cubicBezTo>
                    <a:pt x="113015" y="87730"/>
                    <a:pt x="87697" y="113015"/>
                    <a:pt x="56508" y="113015"/>
                  </a:cubicBezTo>
                  <a:cubicBezTo>
                    <a:pt x="25286" y="113015"/>
                    <a:pt x="1" y="87730"/>
                    <a:pt x="1" y="56508"/>
                  </a:cubicBezTo>
                  <a:cubicBezTo>
                    <a:pt x="1" y="25319"/>
                    <a:pt x="25286" y="1"/>
                    <a:pt x="56508" y="1"/>
                  </a:cubicBezTo>
                  <a:cubicBezTo>
                    <a:pt x="87697" y="1"/>
                    <a:pt x="113015" y="25319"/>
                    <a:pt x="113015" y="56508"/>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25;p53"/>
            <p:cNvSpPr/>
            <p:nvPr/>
          </p:nvSpPr>
          <p:spPr>
            <a:xfrm>
              <a:off x="6175619" y="1820970"/>
              <a:ext cx="2196070" cy="2031197"/>
            </a:xfrm>
            <a:custGeom>
              <a:avLst/>
              <a:gdLst/>
              <a:ahLst/>
              <a:cxnLst/>
              <a:rect l="l" t="t" r="r" b="b"/>
              <a:pathLst>
                <a:path w="114483" h="105888" extrusionOk="0">
                  <a:moveTo>
                    <a:pt x="84385" y="0"/>
                  </a:moveTo>
                  <a:cubicBezTo>
                    <a:pt x="80696" y="0"/>
                    <a:pt x="76764" y="489"/>
                    <a:pt x="72652" y="1480"/>
                  </a:cubicBezTo>
                  <a:cubicBezTo>
                    <a:pt x="58909" y="4749"/>
                    <a:pt x="44699" y="13188"/>
                    <a:pt x="32657" y="25230"/>
                  </a:cubicBezTo>
                  <a:cubicBezTo>
                    <a:pt x="7806" y="50081"/>
                    <a:pt x="1" y="82771"/>
                    <a:pt x="15278" y="98049"/>
                  </a:cubicBezTo>
                  <a:cubicBezTo>
                    <a:pt x="20449" y="103219"/>
                    <a:pt x="27654" y="105888"/>
                    <a:pt x="36327" y="105888"/>
                  </a:cubicBezTo>
                  <a:cubicBezTo>
                    <a:pt x="37928" y="105888"/>
                    <a:pt x="39529" y="105788"/>
                    <a:pt x="41130" y="105621"/>
                  </a:cubicBezTo>
                  <a:lnTo>
                    <a:pt x="41097" y="105421"/>
                  </a:lnTo>
                  <a:cubicBezTo>
                    <a:pt x="39491" y="105585"/>
                    <a:pt x="37928" y="105667"/>
                    <a:pt x="36409" y="105667"/>
                  </a:cubicBezTo>
                  <a:cubicBezTo>
                    <a:pt x="27766" y="105667"/>
                    <a:pt x="20575" y="103018"/>
                    <a:pt x="15412" y="97882"/>
                  </a:cubicBezTo>
                  <a:cubicBezTo>
                    <a:pt x="234" y="82705"/>
                    <a:pt x="8040" y="50181"/>
                    <a:pt x="32824" y="25364"/>
                  </a:cubicBezTo>
                  <a:cubicBezTo>
                    <a:pt x="44833" y="13355"/>
                    <a:pt x="59009" y="4949"/>
                    <a:pt x="72686" y="1680"/>
                  </a:cubicBezTo>
                  <a:cubicBezTo>
                    <a:pt x="76792" y="699"/>
                    <a:pt x="80712" y="213"/>
                    <a:pt x="84386" y="213"/>
                  </a:cubicBezTo>
                  <a:cubicBezTo>
                    <a:pt x="92948" y="213"/>
                    <a:pt x="100174" y="2849"/>
                    <a:pt x="105309" y="7985"/>
                  </a:cubicBezTo>
                  <a:cubicBezTo>
                    <a:pt x="111680" y="14356"/>
                    <a:pt x="114282" y="24229"/>
                    <a:pt x="112581" y="35738"/>
                  </a:cubicBezTo>
                  <a:lnTo>
                    <a:pt x="112781" y="35771"/>
                  </a:lnTo>
                  <a:cubicBezTo>
                    <a:pt x="114482" y="24196"/>
                    <a:pt x="111880" y="14256"/>
                    <a:pt x="105476" y="7851"/>
                  </a:cubicBezTo>
                  <a:cubicBezTo>
                    <a:pt x="100292" y="2667"/>
                    <a:pt x="92998" y="0"/>
                    <a:pt x="8438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6;p53"/>
            <p:cNvSpPr/>
            <p:nvPr/>
          </p:nvSpPr>
          <p:spPr>
            <a:xfrm>
              <a:off x="6102668" y="1754656"/>
              <a:ext cx="2320200" cy="1913876"/>
            </a:xfrm>
            <a:custGeom>
              <a:avLst/>
              <a:gdLst/>
              <a:ahLst/>
              <a:cxnLst/>
              <a:rect l="l" t="t" r="r" b="b"/>
              <a:pathLst>
                <a:path w="120954" h="99772" extrusionOk="0">
                  <a:moveTo>
                    <a:pt x="42131" y="0"/>
                  </a:moveTo>
                  <a:cubicBezTo>
                    <a:pt x="29689" y="67"/>
                    <a:pt x="19582" y="4470"/>
                    <a:pt x="13611" y="12442"/>
                  </a:cubicBezTo>
                  <a:cubicBezTo>
                    <a:pt x="1" y="30589"/>
                    <a:pt x="11442" y="62178"/>
                    <a:pt x="39062" y="82826"/>
                  </a:cubicBezTo>
                  <a:cubicBezTo>
                    <a:pt x="54039" y="94034"/>
                    <a:pt x="70751" y="99771"/>
                    <a:pt x="85062" y="99771"/>
                  </a:cubicBezTo>
                  <a:cubicBezTo>
                    <a:pt x="97170" y="99771"/>
                    <a:pt x="107544" y="95668"/>
                    <a:pt x="113782" y="87363"/>
                  </a:cubicBezTo>
                  <a:cubicBezTo>
                    <a:pt x="119419" y="79824"/>
                    <a:pt x="120954" y="69950"/>
                    <a:pt x="118252" y="58742"/>
                  </a:cubicBezTo>
                  <a:lnTo>
                    <a:pt x="118252" y="58742"/>
                  </a:lnTo>
                  <a:lnTo>
                    <a:pt x="118018" y="58775"/>
                  </a:lnTo>
                  <a:cubicBezTo>
                    <a:pt x="120720" y="69917"/>
                    <a:pt x="119219" y="79757"/>
                    <a:pt x="113615" y="87262"/>
                  </a:cubicBezTo>
                  <a:cubicBezTo>
                    <a:pt x="107443" y="95508"/>
                    <a:pt x="97120" y="99554"/>
                    <a:pt x="85103" y="99554"/>
                  </a:cubicBezTo>
                  <a:cubicBezTo>
                    <a:pt x="70819" y="99554"/>
                    <a:pt x="54141" y="93837"/>
                    <a:pt x="39196" y="82659"/>
                  </a:cubicBezTo>
                  <a:cubicBezTo>
                    <a:pt x="11643" y="62078"/>
                    <a:pt x="268" y="30622"/>
                    <a:pt x="13777" y="12542"/>
                  </a:cubicBezTo>
                  <a:cubicBezTo>
                    <a:pt x="19682" y="4637"/>
                    <a:pt x="29755" y="267"/>
                    <a:pt x="42131" y="234"/>
                  </a:cubicBezTo>
                  <a:lnTo>
                    <a:pt x="42131"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27;p53"/>
            <p:cNvSpPr/>
            <p:nvPr/>
          </p:nvSpPr>
          <p:spPr>
            <a:xfrm>
              <a:off x="6043816" y="2073488"/>
              <a:ext cx="2483366" cy="1129255"/>
            </a:xfrm>
            <a:custGeom>
              <a:avLst/>
              <a:gdLst/>
              <a:ahLst/>
              <a:cxnLst/>
              <a:rect l="l" t="t" r="r" b="b"/>
              <a:pathLst>
                <a:path w="129460" h="58869" extrusionOk="0">
                  <a:moveTo>
                    <a:pt x="90598" y="224"/>
                  </a:moveTo>
                  <a:cubicBezTo>
                    <a:pt x="109812" y="224"/>
                    <a:pt x="123922" y="5295"/>
                    <a:pt x="126123" y="14435"/>
                  </a:cubicBezTo>
                  <a:cubicBezTo>
                    <a:pt x="129459" y="28244"/>
                    <a:pt x="104308" y="46224"/>
                    <a:pt x="70017" y="54497"/>
                  </a:cubicBezTo>
                  <a:cubicBezTo>
                    <a:pt x="58667" y="57260"/>
                    <a:pt x="47442" y="58663"/>
                    <a:pt x="37369" y="58663"/>
                  </a:cubicBezTo>
                  <a:cubicBezTo>
                    <a:pt x="32729" y="58663"/>
                    <a:pt x="28334" y="58365"/>
                    <a:pt x="24284" y="57766"/>
                  </a:cubicBezTo>
                  <a:cubicBezTo>
                    <a:pt x="11442" y="55864"/>
                    <a:pt x="3469" y="51128"/>
                    <a:pt x="1835" y="44456"/>
                  </a:cubicBezTo>
                  <a:cubicBezTo>
                    <a:pt x="234" y="37785"/>
                    <a:pt x="5137" y="29946"/>
                    <a:pt x="15745" y="22340"/>
                  </a:cubicBezTo>
                  <a:cubicBezTo>
                    <a:pt x="26319" y="14768"/>
                    <a:pt x="41330" y="8397"/>
                    <a:pt x="57941" y="4361"/>
                  </a:cubicBezTo>
                  <a:cubicBezTo>
                    <a:pt x="69550" y="1559"/>
                    <a:pt x="80758" y="224"/>
                    <a:pt x="90598" y="224"/>
                  </a:cubicBezTo>
                  <a:close/>
                  <a:moveTo>
                    <a:pt x="90664" y="1"/>
                  </a:moveTo>
                  <a:cubicBezTo>
                    <a:pt x="80555" y="1"/>
                    <a:pt x="69301" y="1413"/>
                    <a:pt x="57875" y="4161"/>
                  </a:cubicBezTo>
                  <a:cubicBezTo>
                    <a:pt x="41263" y="8197"/>
                    <a:pt x="26252" y="14568"/>
                    <a:pt x="15611" y="22173"/>
                  </a:cubicBezTo>
                  <a:cubicBezTo>
                    <a:pt x="4970" y="29812"/>
                    <a:pt x="0" y="37718"/>
                    <a:pt x="1635" y="44489"/>
                  </a:cubicBezTo>
                  <a:cubicBezTo>
                    <a:pt x="3269" y="51261"/>
                    <a:pt x="11341" y="56031"/>
                    <a:pt x="24251" y="57966"/>
                  </a:cubicBezTo>
                  <a:cubicBezTo>
                    <a:pt x="28370" y="58568"/>
                    <a:pt x="32550" y="58869"/>
                    <a:pt x="36704" y="58869"/>
                  </a:cubicBezTo>
                  <a:cubicBezTo>
                    <a:pt x="36923" y="58869"/>
                    <a:pt x="37142" y="58868"/>
                    <a:pt x="37360" y="58866"/>
                  </a:cubicBezTo>
                  <a:cubicBezTo>
                    <a:pt x="47467" y="58866"/>
                    <a:pt x="58675" y="57465"/>
                    <a:pt x="70083" y="54697"/>
                  </a:cubicBezTo>
                  <a:cubicBezTo>
                    <a:pt x="86729" y="50694"/>
                    <a:pt x="101706" y="44289"/>
                    <a:pt x="112347" y="36684"/>
                  </a:cubicBezTo>
                  <a:cubicBezTo>
                    <a:pt x="122988" y="29045"/>
                    <a:pt x="127958" y="21139"/>
                    <a:pt x="126324" y="14368"/>
                  </a:cubicBezTo>
                  <a:cubicBezTo>
                    <a:pt x="124689" y="7596"/>
                    <a:pt x="116617" y="2826"/>
                    <a:pt x="103707" y="892"/>
                  </a:cubicBezTo>
                  <a:cubicBezTo>
                    <a:pt x="99660" y="295"/>
                    <a:pt x="95282" y="1"/>
                    <a:pt x="90664"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28;p53"/>
            <p:cNvSpPr/>
            <p:nvPr/>
          </p:nvSpPr>
          <p:spPr>
            <a:xfrm>
              <a:off x="6603062" y="1507739"/>
              <a:ext cx="1286800" cy="2465373"/>
            </a:xfrm>
            <a:custGeom>
              <a:avLst/>
              <a:gdLst/>
              <a:ahLst/>
              <a:cxnLst/>
              <a:rect l="l" t="t" r="r" b="b"/>
              <a:pathLst>
                <a:path w="67082" h="128522" extrusionOk="0">
                  <a:moveTo>
                    <a:pt x="46500" y="196"/>
                  </a:moveTo>
                  <a:cubicBezTo>
                    <a:pt x="47301" y="196"/>
                    <a:pt x="48135" y="296"/>
                    <a:pt x="48935" y="463"/>
                  </a:cubicBezTo>
                  <a:cubicBezTo>
                    <a:pt x="62778" y="3799"/>
                    <a:pt x="67081" y="35121"/>
                    <a:pt x="58609" y="70313"/>
                  </a:cubicBezTo>
                  <a:cubicBezTo>
                    <a:pt x="54472" y="87359"/>
                    <a:pt x="47968" y="102770"/>
                    <a:pt x="40329" y="113678"/>
                  </a:cubicBezTo>
                  <a:cubicBezTo>
                    <a:pt x="33625" y="123221"/>
                    <a:pt x="26741" y="128320"/>
                    <a:pt x="20647" y="128320"/>
                  </a:cubicBezTo>
                  <a:cubicBezTo>
                    <a:pt x="19797" y="128320"/>
                    <a:pt x="18963" y="128221"/>
                    <a:pt x="18146" y="128021"/>
                  </a:cubicBezTo>
                  <a:cubicBezTo>
                    <a:pt x="4303" y="124685"/>
                    <a:pt x="0" y="93363"/>
                    <a:pt x="8473" y="58204"/>
                  </a:cubicBezTo>
                  <a:cubicBezTo>
                    <a:pt x="16479" y="25081"/>
                    <a:pt x="33057" y="196"/>
                    <a:pt x="46500" y="196"/>
                  </a:cubicBezTo>
                  <a:close/>
                  <a:moveTo>
                    <a:pt x="46522" y="0"/>
                  </a:moveTo>
                  <a:cubicBezTo>
                    <a:pt x="40334" y="0"/>
                    <a:pt x="33357" y="5155"/>
                    <a:pt x="26586" y="14740"/>
                  </a:cubicBezTo>
                  <a:cubicBezTo>
                    <a:pt x="18914" y="25681"/>
                    <a:pt x="12442" y="41092"/>
                    <a:pt x="8306" y="58171"/>
                  </a:cubicBezTo>
                  <a:cubicBezTo>
                    <a:pt x="4170" y="75250"/>
                    <a:pt x="2936" y="91895"/>
                    <a:pt x="4770" y="105138"/>
                  </a:cubicBezTo>
                  <a:cubicBezTo>
                    <a:pt x="6605" y="118414"/>
                    <a:pt x="11342" y="126587"/>
                    <a:pt x="18113" y="128221"/>
                  </a:cubicBezTo>
                  <a:cubicBezTo>
                    <a:pt x="18914" y="128421"/>
                    <a:pt x="19748" y="128521"/>
                    <a:pt x="20615" y="128521"/>
                  </a:cubicBezTo>
                  <a:cubicBezTo>
                    <a:pt x="26786" y="128521"/>
                    <a:pt x="33758" y="123384"/>
                    <a:pt x="40496" y="113811"/>
                  </a:cubicBezTo>
                  <a:cubicBezTo>
                    <a:pt x="48168" y="102870"/>
                    <a:pt x="54706" y="87459"/>
                    <a:pt x="58809" y="70380"/>
                  </a:cubicBezTo>
                  <a:cubicBezTo>
                    <a:pt x="62945" y="53301"/>
                    <a:pt x="64179" y="36622"/>
                    <a:pt x="62378" y="23380"/>
                  </a:cubicBezTo>
                  <a:cubicBezTo>
                    <a:pt x="60543" y="10137"/>
                    <a:pt x="55773" y="1931"/>
                    <a:pt x="49035" y="296"/>
                  </a:cubicBezTo>
                  <a:cubicBezTo>
                    <a:pt x="48214" y="98"/>
                    <a:pt x="47375" y="0"/>
                    <a:pt x="4652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29;p53"/>
            <p:cNvSpPr/>
            <p:nvPr/>
          </p:nvSpPr>
          <p:spPr>
            <a:xfrm>
              <a:off x="7402263" y="3602755"/>
              <a:ext cx="41607" cy="39996"/>
            </a:xfrm>
            <a:custGeom>
              <a:avLst/>
              <a:gdLst/>
              <a:ahLst/>
              <a:cxnLst/>
              <a:rect l="l" t="t" r="r" b="b"/>
              <a:pathLst>
                <a:path w="2169" h="2085" extrusionOk="0">
                  <a:moveTo>
                    <a:pt x="1106" y="1"/>
                  </a:moveTo>
                  <a:cubicBezTo>
                    <a:pt x="855" y="1"/>
                    <a:pt x="602" y="91"/>
                    <a:pt x="401" y="293"/>
                  </a:cubicBezTo>
                  <a:cubicBezTo>
                    <a:pt x="0" y="727"/>
                    <a:pt x="0" y="1360"/>
                    <a:pt x="401" y="1794"/>
                  </a:cubicBezTo>
                  <a:cubicBezTo>
                    <a:pt x="601" y="1995"/>
                    <a:pt x="852" y="2085"/>
                    <a:pt x="1101" y="2085"/>
                  </a:cubicBezTo>
                  <a:cubicBezTo>
                    <a:pt x="1639" y="2085"/>
                    <a:pt x="2168" y="1665"/>
                    <a:pt x="2168" y="1027"/>
                  </a:cubicBezTo>
                  <a:cubicBezTo>
                    <a:pt x="2168" y="413"/>
                    <a:pt x="1642" y="1"/>
                    <a:pt x="1106"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30;p53"/>
            <p:cNvSpPr/>
            <p:nvPr/>
          </p:nvSpPr>
          <p:spPr>
            <a:xfrm>
              <a:off x="7392652" y="3600243"/>
              <a:ext cx="61729" cy="44618"/>
            </a:xfrm>
            <a:custGeom>
              <a:avLst/>
              <a:gdLst/>
              <a:ahLst/>
              <a:cxnLst/>
              <a:rect l="l" t="t" r="r" b="b"/>
              <a:pathLst>
                <a:path w="3218" h="2326" extrusionOk="0">
                  <a:moveTo>
                    <a:pt x="1635" y="224"/>
                  </a:moveTo>
                  <a:cubicBezTo>
                    <a:pt x="1869" y="224"/>
                    <a:pt x="2102" y="324"/>
                    <a:pt x="2303" y="491"/>
                  </a:cubicBezTo>
                  <a:cubicBezTo>
                    <a:pt x="2669" y="858"/>
                    <a:pt x="2669" y="1458"/>
                    <a:pt x="2303" y="1825"/>
                  </a:cubicBezTo>
                  <a:cubicBezTo>
                    <a:pt x="2101" y="2013"/>
                    <a:pt x="1851" y="2103"/>
                    <a:pt x="1609" y="2103"/>
                  </a:cubicBezTo>
                  <a:cubicBezTo>
                    <a:pt x="1250" y="2103"/>
                    <a:pt x="908" y="1903"/>
                    <a:pt x="768" y="1525"/>
                  </a:cubicBezTo>
                  <a:cubicBezTo>
                    <a:pt x="501" y="924"/>
                    <a:pt x="968" y="224"/>
                    <a:pt x="1635" y="224"/>
                  </a:cubicBezTo>
                  <a:close/>
                  <a:moveTo>
                    <a:pt x="1618" y="1"/>
                  </a:moveTo>
                  <a:cubicBezTo>
                    <a:pt x="1474" y="1"/>
                    <a:pt x="1322" y="29"/>
                    <a:pt x="1168" y="90"/>
                  </a:cubicBezTo>
                  <a:cubicBezTo>
                    <a:pt x="1" y="591"/>
                    <a:pt x="368" y="2325"/>
                    <a:pt x="1635" y="2325"/>
                  </a:cubicBezTo>
                  <a:cubicBezTo>
                    <a:pt x="1936" y="2325"/>
                    <a:pt x="2236" y="2192"/>
                    <a:pt x="2436" y="1992"/>
                  </a:cubicBezTo>
                  <a:cubicBezTo>
                    <a:pt x="3218" y="1210"/>
                    <a:pt x="2567" y="1"/>
                    <a:pt x="161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31;p53"/>
            <p:cNvSpPr/>
            <p:nvPr/>
          </p:nvSpPr>
          <p:spPr>
            <a:xfrm>
              <a:off x="6660648" y="3175542"/>
              <a:ext cx="42240" cy="40226"/>
            </a:xfrm>
            <a:custGeom>
              <a:avLst/>
              <a:gdLst/>
              <a:ahLst/>
              <a:cxnLst/>
              <a:rect l="l" t="t" r="r" b="b"/>
              <a:pathLst>
                <a:path w="2202" h="2097" extrusionOk="0">
                  <a:moveTo>
                    <a:pt x="1145" y="1"/>
                  </a:moveTo>
                  <a:cubicBezTo>
                    <a:pt x="884" y="1"/>
                    <a:pt x="618" y="98"/>
                    <a:pt x="401" y="315"/>
                  </a:cubicBezTo>
                  <a:cubicBezTo>
                    <a:pt x="0" y="715"/>
                    <a:pt x="0" y="1382"/>
                    <a:pt x="401" y="1782"/>
                  </a:cubicBezTo>
                  <a:cubicBezTo>
                    <a:pt x="618" y="1999"/>
                    <a:pt x="884" y="2096"/>
                    <a:pt x="1145" y="2096"/>
                  </a:cubicBezTo>
                  <a:cubicBezTo>
                    <a:pt x="1685" y="2096"/>
                    <a:pt x="2202" y="1679"/>
                    <a:pt x="2202" y="1048"/>
                  </a:cubicBezTo>
                  <a:cubicBezTo>
                    <a:pt x="2202" y="418"/>
                    <a:pt x="1685" y="1"/>
                    <a:pt x="11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32;p53"/>
            <p:cNvSpPr/>
            <p:nvPr/>
          </p:nvSpPr>
          <p:spPr>
            <a:xfrm>
              <a:off x="6652726" y="3173221"/>
              <a:ext cx="60406" cy="44196"/>
            </a:xfrm>
            <a:custGeom>
              <a:avLst/>
              <a:gdLst/>
              <a:ahLst/>
              <a:cxnLst/>
              <a:rect l="l" t="t" r="r" b="b"/>
              <a:pathLst>
                <a:path w="3149" h="2304" extrusionOk="0">
                  <a:moveTo>
                    <a:pt x="1547" y="235"/>
                  </a:moveTo>
                  <a:cubicBezTo>
                    <a:pt x="2381" y="235"/>
                    <a:pt x="2815" y="1236"/>
                    <a:pt x="2215" y="1837"/>
                  </a:cubicBezTo>
                  <a:cubicBezTo>
                    <a:pt x="2031" y="2003"/>
                    <a:pt x="1789" y="2087"/>
                    <a:pt x="1547" y="2087"/>
                  </a:cubicBezTo>
                  <a:cubicBezTo>
                    <a:pt x="1306" y="2087"/>
                    <a:pt x="1064" y="2003"/>
                    <a:pt x="880" y="1837"/>
                  </a:cubicBezTo>
                  <a:cubicBezTo>
                    <a:pt x="313" y="1236"/>
                    <a:pt x="714" y="235"/>
                    <a:pt x="1547" y="235"/>
                  </a:cubicBezTo>
                  <a:close/>
                  <a:moveTo>
                    <a:pt x="1541" y="1"/>
                  </a:moveTo>
                  <a:cubicBezTo>
                    <a:pt x="613" y="1"/>
                    <a:pt x="1" y="1195"/>
                    <a:pt x="747" y="1970"/>
                  </a:cubicBezTo>
                  <a:cubicBezTo>
                    <a:pt x="947" y="2170"/>
                    <a:pt x="1247" y="2304"/>
                    <a:pt x="1547" y="2304"/>
                  </a:cubicBezTo>
                  <a:cubicBezTo>
                    <a:pt x="2815" y="2304"/>
                    <a:pt x="3149" y="569"/>
                    <a:pt x="2014" y="102"/>
                  </a:cubicBezTo>
                  <a:cubicBezTo>
                    <a:pt x="1851" y="32"/>
                    <a:pt x="1692" y="1"/>
                    <a:pt x="15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33;p53"/>
            <p:cNvSpPr/>
            <p:nvPr/>
          </p:nvSpPr>
          <p:spPr>
            <a:xfrm>
              <a:off x="6395105" y="2847291"/>
              <a:ext cx="42240" cy="40226"/>
            </a:xfrm>
            <a:custGeom>
              <a:avLst/>
              <a:gdLst/>
              <a:ahLst/>
              <a:cxnLst/>
              <a:rect l="l" t="t" r="r" b="b"/>
              <a:pathLst>
                <a:path w="2202" h="2097" extrusionOk="0">
                  <a:moveTo>
                    <a:pt x="1155" y="0"/>
                  </a:moveTo>
                  <a:cubicBezTo>
                    <a:pt x="899" y="0"/>
                    <a:pt x="640" y="97"/>
                    <a:pt x="434" y="314"/>
                  </a:cubicBezTo>
                  <a:cubicBezTo>
                    <a:pt x="0" y="715"/>
                    <a:pt x="0" y="1382"/>
                    <a:pt x="434" y="1782"/>
                  </a:cubicBezTo>
                  <a:cubicBezTo>
                    <a:pt x="640" y="1999"/>
                    <a:pt x="899" y="2096"/>
                    <a:pt x="1155" y="2096"/>
                  </a:cubicBezTo>
                  <a:cubicBezTo>
                    <a:pt x="1685" y="2096"/>
                    <a:pt x="2202" y="1678"/>
                    <a:pt x="2202" y="1048"/>
                  </a:cubicBezTo>
                  <a:cubicBezTo>
                    <a:pt x="2202" y="418"/>
                    <a:pt x="1685" y="0"/>
                    <a:pt x="115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34;p53"/>
            <p:cNvSpPr/>
            <p:nvPr/>
          </p:nvSpPr>
          <p:spPr>
            <a:xfrm>
              <a:off x="6386780" y="2845200"/>
              <a:ext cx="60521" cy="43966"/>
            </a:xfrm>
            <a:custGeom>
              <a:avLst/>
              <a:gdLst/>
              <a:ahLst/>
              <a:cxnLst/>
              <a:rect l="l" t="t" r="r" b="b"/>
              <a:pathLst>
                <a:path w="3155" h="2292" extrusionOk="0">
                  <a:moveTo>
                    <a:pt x="1602" y="223"/>
                  </a:moveTo>
                  <a:cubicBezTo>
                    <a:pt x="1835" y="223"/>
                    <a:pt x="2069" y="323"/>
                    <a:pt x="2235" y="490"/>
                  </a:cubicBezTo>
                  <a:cubicBezTo>
                    <a:pt x="2875" y="1101"/>
                    <a:pt x="2348" y="2093"/>
                    <a:pt x="1583" y="2093"/>
                  </a:cubicBezTo>
                  <a:cubicBezTo>
                    <a:pt x="1471" y="2093"/>
                    <a:pt x="1354" y="2071"/>
                    <a:pt x="1235" y="2024"/>
                  </a:cubicBezTo>
                  <a:cubicBezTo>
                    <a:pt x="301" y="1624"/>
                    <a:pt x="568" y="223"/>
                    <a:pt x="1602" y="223"/>
                  </a:cubicBezTo>
                  <a:close/>
                  <a:moveTo>
                    <a:pt x="1583" y="0"/>
                  </a:moveTo>
                  <a:cubicBezTo>
                    <a:pt x="1440" y="0"/>
                    <a:pt x="1289" y="28"/>
                    <a:pt x="1135" y="90"/>
                  </a:cubicBezTo>
                  <a:cubicBezTo>
                    <a:pt x="0" y="557"/>
                    <a:pt x="334" y="2291"/>
                    <a:pt x="1602" y="2291"/>
                  </a:cubicBezTo>
                  <a:cubicBezTo>
                    <a:pt x="1902" y="2291"/>
                    <a:pt x="2169" y="2191"/>
                    <a:pt x="2402" y="1958"/>
                  </a:cubicBezTo>
                  <a:cubicBezTo>
                    <a:pt x="3155" y="1205"/>
                    <a:pt x="2526" y="0"/>
                    <a:pt x="158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35;p53"/>
            <p:cNvSpPr/>
            <p:nvPr/>
          </p:nvSpPr>
          <p:spPr>
            <a:xfrm>
              <a:off x="6260079" y="2529917"/>
              <a:ext cx="42259" cy="40207"/>
            </a:xfrm>
            <a:custGeom>
              <a:avLst/>
              <a:gdLst/>
              <a:ahLst/>
              <a:cxnLst/>
              <a:rect l="l" t="t" r="r" b="b"/>
              <a:pathLst>
                <a:path w="2203" h="2096" extrusionOk="0">
                  <a:moveTo>
                    <a:pt x="1145" y="0"/>
                  </a:moveTo>
                  <a:cubicBezTo>
                    <a:pt x="884" y="0"/>
                    <a:pt x="618" y="97"/>
                    <a:pt x="401" y="314"/>
                  </a:cubicBezTo>
                  <a:cubicBezTo>
                    <a:pt x="1" y="714"/>
                    <a:pt x="1" y="1382"/>
                    <a:pt x="401" y="1782"/>
                  </a:cubicBezTo>
                  <a:cubicBezTo>
                    <a:pt x="618" y="1999"/>
                    <a:pt x="884" y="2096"/>
                    <a:pt x="1145" y="2096"/>
                  </a:cubicBezTo>
                  <a:cubicBezTo>
                    <a:pt x="1686" y="2096"/>
                    <a:pt x="2202" y="1678"/>
                    <a:pt x="2202" y="1048"/>
                  </a:cubicBezTo>
                  <a:cubicBezTo>
                    <a:pt x="2202" y="418"/>
                    <a:pt x="1686" y="0"/>
                    <a:pt x="114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36;p53"/>
            <p:cNvSpPr/>
            <p:nvPr/>
          </p:nvSpPr>
          <p:spPr>
            <a:xfrm>
              <a:off x="6252406" y="2528248"/>
              <a:ext cx="58890" cy="43544"/>
            </a:xfrm>
            <a:custGeom>
              <a:avLst/>
              <a:gdLst/>
              <a:ahLst/>
              <a:cxnLst/>
              <a:rect l="l" t="t" r="r" b="b"/>
              <a:pathLst>
                <a:path w="3070" h="2270" extrusionOk="0">
                  <a:moveTo>
                    <a:pt x="1543" y="203"/>
                  </a:moveTo>
                  <a:cubicBezTo>
                    <a:pt x="2026" y="203"/>
                    <a:pt x="2502" y="569"/>
                    <a:pt x="2502" y="1135"/>
                  </a:cubicBezTo>
                  <a:cubicBezTo>
                    <a:pt x="2502" y="1700"/>
                    <a:pt x="2027" y="2082"/>
                    <a:pt x="1544" y="2082"/>
                  </a:cubicBezTo>
                  <a:cubicBezTo>
                    <a:pt x="1315" y="2082"/>
                    <a:pt x="1084" y="1996"/>
                    <a:pt x="901" y="1802"/>
                  </a:cubicBezTo>
                  <a:cubicBezTo>
                    <a:pt x="534" y="1435"/>
                    <a:pt x="534" y="835"/>
                    <a:pt x="901" y="468"/>
                  </a:cubicBezTo>
                  <a:cubicBezTo>
                    <a:pt x="1083" y="285"/>
                    <a:pt x="1314" y="203"/>
                    <a:pt x="1543" y="203"/>
                  </a:cubicBezTo>
                  <a:close/>
                  <a:moveTo>
                    <a:pt x="1535" y="1"/>
                  </a:moveTo>
                  <a:cubicBezTo>
                    <a:pt x="534" y="1"/>
                    <a:pt x="0" y="1235"/>
                    <a:pt x="734" y="1936"/>
                  </a:cubicBezTo>
                  <a:cubicBezTo>
                    <a:pt x="968" y="2169"/>
                    <a:pt x="1235" y="2269"/>
                    <a:pt x="1535" y="2269"/>
                  </a:cubicBezTo>
                  <a:cubicBezTo>
                    <a:pt x="1868" y="2269"/>
                    <a:pt x="2135" y="2169"/>
                    <a:pt x="2369" y="1936"/>
                  </a:cubicBezTo>
                  <a:cubicBezTo>
                    <a:pt x="3069" y="1235"/>
                    <a:pt x="2569" y="1"/>
                    <a:pt x="153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37;p53"/>
            <p:cNvSpPr/>
            <p:nvPr/>
          </p:nvSpPr>
          <p:spPr>
            <a:xfrm>
              <a:off x="6310625" y="3123711"/>
              <a:ext cx="41626" cy="40226"/>
            </a:xfrm>
            <a:custGeom>
              <a:avLst/>
              <a:gdLst/>
              <a:ahLst/>
              <a:cxnLst/>
              <a:rect l="l" t="t" r="r" b="b"/>
              <a:pathLst>
                <a:path w="2170" h="2097" extrusionOk="0">
                  <a:moveTo>
                    <a:pt x="1137" y="1"/>
                  </a:moveTo>
                  <a:cubicBezTo>
                    <a:pt x="881" y="1"/>
                    <a:pt x="618" y="98"/>
                    <a:pt x="401" y="315"/>
                  </a:cubicBezTo>
                  <a:cubicBezTo>
                    <a:pt x="1" y="715"/>
                    <a:pt x="1" y="1382"/>
                    <a:pt x="401" y="1782"/>
                  </a:cubicBezTo>
                  <a:cubicBezTo>
                    <a:pt x="618" y="1999"/>
                    <a:pt x="881" y="2096"/>
                    <a:pt x="1137" y="2096"/>
                  </a:cubicBezTo>
                  <a:cubicBezTo>
                    <a:pt x="1668" y="2096"/>
                    <a:pt x="2169" y="1679"/>
                    <a:pt x="2169" y="1049"/>
                  </a:cubicBezTo>
                  <a:cubicBezTo>
                    <a:pt x="2169" y="418"/>
                    <a:pt x="1668" y="1"/>
                    <a:pt x="1137"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38;p53"/>
            <p:cNvSpPr/>
            <p:nvPr/>
          </p:nvSpPr>
          <p:spPr>
            <a:xfrm>
              <a:off x="6308074" y="3121716"/>
              <a:ext cx="50565" cy="43870"/>
            </a:xfrm>
            <a:custGeom>
              <a:avLst/>
              <a:gdLst/>
              <a:ahLst/>
              <a:cxnLst/>
              <a:rect l="l" t="t" r="r" b="b"/>
              <a:pathLst>
                <a:path w="2636" h="2287" extrusionOk="0">
                  <a:moveTo>
                    <a:pt x="1268" y="219"/>
                  </a:moveTo>
                  <a:cubicBezTo>
                    <a:pt x="2102" y="219"/>
                    <a:pt x="2536" y="1219"/>
                    <a:pt x="1935" y="1820"/>
                  </a:cubicBezTo>
                  <a:cubicBezTo>
                    <a:pt x="1752" y="1986"/>
                    <a:pt x="1510" y="2070"/>
                    <a:pt x="1268" y="2070"/>
                  </a:cubicBezTo>
                  <a:cubicBezTo>
                    <a:pt x="1026" y="2070"/>
                    <a:pt x="784" y="1986"/>
                    <a:pt x="601" y="1820"/>
                  </a:cubicBezTo>
                  <a:cubicBezTo>
                    <a:pt x="1" y="1219"/>
                    <a:pt x="434" y="219"/>
                    <a:pt x="1268" y="219"/>
                  </a:cubicBezTo>
                  <a:close/>
                  <a:moveTo>
                    <a:pt x="1270" y="1"/>
                  </a:moveTo>
                  <a:cubicBezTo>
                    <a:pt x="982" y="1"/>
                    <a:pt x="693" y="113"/>
                    <a:pt x="468" y="352"/>
                  </a:cubicBezTo>
                  <a:cubicBezTo>
                    <a:pt x="1" y="786"/>
                    <a:pt x="1" y="1519"/>
                    <a:pt x="468" y="1953"/>
                  </a:cubicBezTo>
                  <a:cubicBezTo>
                    <a:pt x="668" y="2187"/>
                    <a:pt x="968" y="2287"/>
                    <a:pt x="1268" y="2287"/>
                  </a:cubicBezTo>
                  <a:cubicBezTo>
                    <a:pt x="2102" y="2287"/>
                    <a:pt x="2636" y="1453"/>
                    <a:pt x="2336" y="719"/>
                  </a:cubicBezTo>
                  <a:cubicBezTo>
                    <a:pt x="2135" y="257"/>
                    <a:pt x="1704" y="1"/>
                    <a:pt x="12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39;p53"/>
            <p:cNvSpPr/>
            <p:nvPr/>
          </p:nvSpPr>
          <p:spPr>
            <a:xfrm>
              <a:off x="6864769" y="2211257"/>
              <a:ext cx="42240" cy="40207"/>
            </a:xfrm>
            <a:custGeom>
              <a:avLst/>
              <a:gdLst/>
              <a:ahLst/>
              <a:cxnLst/>
              <a:rect l="l" t="t" r="r" b="b"/>
              <a:pathLst>
                <a:path w="2202" h="2096" extrusionOk="0">
                  <a:moveTo>
                    <a:pt x="1145" y="0"/>
                  </a:moveTo>
                  <a:cubicBezTo>
                    <a:pt x="884" y="0"/>
                    <a:pt x="618" y="97"/>
                    <a:pt x="401" y="314"/>
                  </a:cubicBezTo>
                  <a:cubicBezTo>
                    <a:pt x="0" y="715"/>
                    <a:pt x="0" y="1382"/>
                    <a:pt x="401" y="1782"/>
                  </a:cubicBezTo>
                  <a:cubicBezTo>
                    <a:pt x="618" y="1999"/>
                    <a:pt x="884" y="2096"/>
                    <a:pt x="1145" y="2096"/>
                  </a:cubicBezTo>
                  <a:cubicBezTo>
                    <a:pt x="1685" y="2096"/>
                    <a:pt x="2202" y="1678"/>
                    <a:pt x="2202" y="1048"/>
                  </a:cubicBezTo>
                  <a:cubicBezTo>
                    <a:pt x="2202" y="418"/>
                    <a:pt x="1685" y="0"/>
                    <a:pt x="114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40;p53"/>
            <p:cNvSpPr/>
            <p:nvPr/>
          </p:nvSpPr>
          <p:spPr>
            <a:xfrm>
              <a:off x="6860280" y="2209262"/>
              <a:ext cx="55687" cy="43870"/>
            </a:xfrm>
            <a:custGeom>
              <a:avLst/>
              <a:gdLst/>
              <a:ahLst/>
              <a:cxnLst/>
              <a:rect l="l" t="t" r="r" b="b"/>
              <a:pathLst>
                <a:path w="2903" h="2287" extrusionOk="0">
                  <a:moveTo>
                    <a:pt x="1368" y="218"/>
                  </a:moveTo>
                  <a:cubicBezTo>
                    <a:pt x="2436" y="218"/>
                    <a:pt x="2703" y="1619"/>
                    <a:pt x="1735" y="2019"/>
                  </a:cubicBezTo>
                  <a:cubicBezTo>
                    <a:pt x="1603" y="2074"/>
                    <a:pt x="1473" y="2099"/>
                    <a:pt x="1350" y="2099"/>
                  </a:cubicBezTo>
                  <a:cubicBezTo>
                    <a:pt x="578" y="2099"/>
                    <a:pt x="73" y="1118"/>
                    <a:pt x="735" y="485"/>
                  </a:cubicBezTo>
                  <a:cubicBezTo>
                    <a:pt x="901" y="285"/>
                    <a:pt x="1135" y="218"/>
                    <a:pt x="1368" y="218"/>
                  </a:cubicBezTo>
                  <a:close/>
                  <a:moveTo>
                    <a:pt x="1374" y="0"/>
                  </a:moveTo>
                  <a:cubicBezTo>
                    <a:pt x="932" y="0"/>
                    <a:pt x="502" y="257"/>
                    <a:pt x="301" y="718"/>
                  </a:cubicBezTo>
                  <a:cubicBezTo>
                    <a:pt x="1" y="1452"/>
                    <a:pt x="568" y="2286"/>
                    <a:pt x="1368" y="2286"/>
                  </a:cubicBezTo>
                  <a:cubicBezTo>
                    <a:pt x="2402" y="2286"/>
                    <a:pt x="2903" y="1052"/>
                    <a:pt x="2202" y="352"/>
                  </a:cubicBezTo>
                  <a:cubicBezTo>
                    <a:pt x="1963" y="113"/>
                    <a:pt x="1666" y="0"/>
                    <a:pt x="1374"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41;p53"/>
            <p:cNvSpPr/>
            <p:nvPr/>
          </p:nvSpPr>
          <p:spPr>
            <a:xfrm>
              <a:off x="7752267" y="1798181"/>
              <a:ext cx="41607" cy="39938"/>
            </a:xfrm>
            <a:custGeom>
              <a:avLst/>
              <a:gdLst/>
              <a:ahLst/>
              <a:cxnLst/>
              <a:rect l="l" t="t" r="r" b="b"/>
              <a:pathLst>
                <a:path w="2169" h="2082" extrusionOk="0">
                  <a:moveTo>
                    <a:pt x="1136" y="0"/>
                  </a:moveTo>
                  <a:cubicBezTo>
                    <a:pt x="880" y="0"/>
                    <a:pt x="618" y="94"/>
                    <a:pt x="401" y="300"/>
                  </a:cubicBezTo>
                  <a:cubicBezTo>
                    <a:pt x="1" y="700"/>
                    <a:pt x="1" y="1367"/>
                    <a:pt x="401" y="1767"/>
                  </a:cubicBezTo>
                  <a:cubicBezTo>
                    <a:pt x="618" y="1984"/>
                    <a:pt x="881" y="2081"/>
                    <a:pt x="1137" y="2081"/>
                  </a:cubicBezTo>
                  <a:cubicBezTo>
                    <a:pt x="1668" y="2081"/>
                    <a:pt x="2169" y="1664"/>
                    <a:pt x="2169" y="1033"/>
                  </a:cubicBezTo>
                  <a:cubicBezTo>
                    <a:pt x="2169" y="403"/>
                    <a:pt x="1667" y="0"/>
                    <a:pt x="113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42;p53"/>
            <p:cNvSpPr/>
            <p:nvPr/>
          </p:nvSpPr>
          <p:spPr>
            <a:xfrm>
              <a:off x="7742445" y="1795898"/>
              <a:ext cx="55917" cy="44503"/>
            </a:xfrm>
            <a:custGeom>
              <a:avLst/>
              <a:gdLst/>
              <a:ahLst/>
              <a:cxnLst/>
              <a:rect l="l" t="t" r="r" b="b"/>
              <a:pathLst>
                <a:path w="2915" h="2320" extrusionOk="0">
                  <a:moveTo>
                    <a:pt x="1647" y="218"/>
                  </a:moveTo>
                  <a:cubicBezTo>
                    <a:pt x="1880" y="218"/>
                    <a:pt x="2147" y="318"/>
                    <a:pt x="2314" y="485"/>
                  </a:cubicBezTo>
                  <a:cubicBezTo>
                    <a:pt x="2681" y="852"/>
                    <a:pt x="2681" y="1453"/>
                    <a:pt x="2314" y="1820"/>
                  </a:cubicBezTo>
                  <a:cubicBezTo>
                    <a:pt x="2130" y="2003"/>
                    <a:pt x="1889" y="2095"/>
                    <a:pt x="1647" y="2095"/>
                  </a:cubicBezTo>
                  <a:cubicBezTo>
                    <a:pt x="1405" y="2095"/>
                    <a:pt x="1163" y="2003"/>
                    <a:pt x="980" y="1820"/>
                  </a:cubicBezTo>
                  <a:cubicBezTo>
                    <a:pt x="813" y="1653"/>
                    <a:pt x="713" y="1419"/>
                    <a:pt x="713" y="1152"/>
                  </a:cubicBezTo>
                  <a:cubicBezTo>
                    <a:pt x="713" y="652"/>
                    <a:pt x="1113" y="218"/>
                    <a:pt x="1647" y="218"/>
                  </a:cubicBezTo>
                  <a:close/>
                  <a:moveTo>
                    <a:pt x="1654" y="0"/>
                  </a:moveTo>
                  <a:cubicBezTo>
                    <a:pt x="769" y="0"/>
                    <a:pt x="1" y="1141"/>
                    <a:pt x="846" y="1986"/>
                  </a:cubicBezTo>
                  <a:cubicBezTo>
                    <a:pt x="1046" y="2186"/>
                    <a:pt x="1347" y="2320"/>
                    <a:pt x="1647" y="2320"/>
                  </a:cubicBezTo>
                  <a:cubicBezTo>
                    <a:pt x="1947" y="2320"/>
                    <a:pt x="2247" y="2186"/>
                    <a:pt x="2447" y="1986"/>
                  </a:cubicBezTo>
                  <a:cubicBezTo>
                    <a:pt x="2914" y="1519"/>
                    <a:pt x="2914" y="785"/>
                    <a:pt x="2447" y="352"/>
                  </a:cubicBezTo>
                  <a:cubicBezTo>
                    <a:pt x="2200" y="104"/>
                    <a:pt x="1922" y="0"/>
                    <a:pt x="1654"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43;p53"/>
            <p:cNvSpPr/>
            <p:nvPr/>
          </p:nvSpPr>
          <p:spPr>
            <a:xfrm>
              <a:off x="7790018" y="2055764"/>
              <a:ext cx="41607" cy="40226"/>
            </a:xfrm>
            <a:custGeom>
              <a:avLst/>
              <a:gdLst/>
              <a:ahLst/>
              <a:cxnLst/>
              <a:rect l="l" t="t" r="r" b="b"/>
              <a:pathLst>
                <a:path w="2169" h="2097" extrusionOk="0">
                  <a:moveTo>
                    <a:pt x="1137" y="0"/>
                  </a:moveTo>
                  <a:cubicBezTo>
                    <a:pt x="881" y="0"/>
                    <a:pt x="618" y="97"/>
                    <a:pt x="401" y="314"/>
                  </a:cubicBezTo>
                  <a:cubicBezTo>
                    <a:pt x="1" y="715"/>
                    <a:pt x="1" y="1382"/>
                    <a:pt x="401" y="1782"/>
                  </a:cubicBezTo>
                  <a:cubicBezTo>
                    <a:pt x="618" y="1999"/>
                    <a:pt x="881" y="2096"/>
                    <a:pt x="1137" y="2096"/>
                  </a:cubicBezTo>
                  <a:cubicBezTo>
                    <a:pt x="1668" y="2096"/>
                    <a:pt x="2169" y="1679"/>
                    <a:pt x="2169" y="1048"/>
                  </a:cubicBezTo>
                  <a:cubicBezTo>
                    <a:pt x="2169" y="418"/>
                    <a:pt x="1668" y="0"/>
                    <a:pt x="113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44;p53"/>
            <p:cNvSpPr/>
            <p:nvPr/>
          </p:nvSpPr>
          <p:spPr>
            <a:xfrm>
              <a:off x="7787467" y="2053769"/>
              <a:ext cx="50565" cy="43870"/>
            </a:xfrm>
            <a:custGeom>
              <a:avLst/>
              <a:gdLst/>
              <a:ahLst/>
              <a:cxnLst/>
              <a:rect l="l" t="t" r="r" b="b"/>
              <a:pathLst>
                <a:path w="2636" h="2287" extrusionOk="0">
                  <a:moveTo>
                    <a:pt x="1268" y="210"/>
                  </a:moveTo>
                  <a:cubicBezTo>
                    <a:pt x="1510" y="210"/>
                    <a:pt x="1752" y="302"/>
                    <a:pt x="1935" y="485"/>
                  </a:cubicBezTo>
                  <a:cubicBezTo>
                    <a:pt x="2102" y="652"/>
                    <a:pt x="2202" y="885"/>
                    <a:pt x="2202" y="1152"/>
                  </a:cubicBezTo>
                  <a:cubicBezTo>
                    <a:pt x="2202" y="1386"/>
                    <a:pt x="2102" y="1619"/>
                    <a:pt x="1935" y="1819"/>
                  </a:cubicBezTo>
                  <a:cubicBezTo>
                    <a:pt x="1752" y="1986"/>
                    <a:pt x="1510" y="2070"/>
                    <a:pt x="1268" y="2070"/>
                  </a:cubicBezTo>
                  <a:cubicBezTo>
                    <a:pt x="1026" y="2070"/>
                    <a:pt x="784" y="1986"/>
                    <a:pt x="601" y="1819"/>
                  </a:cubicBezTo>
                  <a:cubicBezTo>
                    <a:pt x="234" y="1453"/>
                    <a:pt x="234" y="852"/>
                    <a:pt x="601" y="485"/>
                  </a:cubicBezTo>
                  <a:cubicBezTo>
                    <a:pt x="784" y="302"/>
                    <a:pt x="1026" y="210"/>
                    <a:pt x="1268" y="210"/>
                  </a:cubicBezTo>
                  <a:close/>
                  <a:moveTo>
                    <a:pt x="1270" y="1"/>
                  </a:moveTo>
                  <a:cubicBezTo>
                    <a:pt x="982" y="1"/>
                    <a:pt x="693" y="113"/>
                    <a:pt x="467" y="352"/>
                  </a:cubicBezTo>
                  <a:cubicBezTo>
                    <a:pt x="0" y="785"/>
                    <a:pt x="0" y="1519"/>
                    <a:pt x="467" y="1953"/>
                  </a:cubicBezTo>
                  <a:cubicBezTo>
                    <a:pt x="667" y="2186"/>
                    <a:pt x="968" y="2286"/>
                    <a:pt x="1268" y="2286"/>
                  </a:cubicBezTo>
                  <a:cubicBezTo>
                    <a:pt x="2102" y="2286"/>
                    <a:pt x="2635" y="1453"/>
                    <a:pt x="2335" y="719"/>
                  </a:cubicBezTo>
                  <a:cubicBezTo>
                    <a:pt x="2134" y="257"/>
                    <a:pt x="1704" y="1"/>
                    <a:pt x="12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45;p53"/>
            <p:cNvSpPr/>
            <p:nvPr/>
          </p:nvSpPr>
          <p:spPr>
            <a:xfrm>
              <a:off x="7660766" y="3010457"/>
              <a:ext cx="42259" cy="40226"/>
            </a:xfrm>
            <a:custGeom>
              <a:avLst/>
              <a:gdLst/>
              <a:ahLst/>
              <a:cxnLst/>
              <a:rect l="l" t="t" r="r" b="b"/>
              <a:pathLst>
                <a:path w="2203" h="2097" extrusionOk="0">
                  <a:moveTo>
                    <a:pt x="1155" y="0"/>
                  </a:moveTo>
                  <a:cubicBezTo>
                    <a:pt x="899" y="0"/>
                    <a:pt x="640" y="97"/>
                    <a:pt x="434" y="314"/>
                  </a:cubicBezTo>
                  <a:cubicBezTo>
                    <a:pt x="1" y="715"/>
                    <a:pt x="1" y="1382"/>
                    <a:pt x="434" y="1782"/>
                  </a:cubicBezTo>
                  <a:cubicBezTo>
                    <a:pt x="640" y="1999"/>
                    <a:pt x="899" y="2096"/>
                    <a:pt x="1155" y="2096"/>
                  </a:cubicBezTo>
                  <a:cubicBezTo>
                    <a:pt x="1686" y="2096"/>
                    <a:pt x="2202" y="1679"/>
                    <a:pt x="2202" y="1048"/>
                  </a:cubicBezTo>
                  <a:cubicBezTo>
                    <a:pt x="2202" y="418"/>
                    <a:pt x="1686" y="0"/>
                    <a:pt x="115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46;p53"/>
            <p:cNvSpPr/>
            <p:nvPr/>
          </p:nvSpPr>
          <p:spPr>
            <a:xfrm>
              <a:off x="7652172" y="3008367"/>
              <a:ext cx="61077" cy="43966"/>
            </a:xfrm>
            <a:custGeom>
              <a:avLst/>
              <a:gdLst/>
              <a:ahLst/>
              <a:cxnLst/>
              <a:rect l="l" t="t" r="r" b="b"/>
              <a:pathLst>
                <a:path w="3184" h="2292" extrusionOk="0">
                  <a:moveTo>
                    <a:pt x="1592" y="211"/>
                  </a:moveTo>
                  <a:cubicBezTo>
                    <a:pt x="2075" y="211"/>
                    <a:pt x="2550" y="592"/>
                    <a:pt x="2550" y="1157"/>
                  </a:cubicBezTo>
                  <a:cubicBezTo>
                    <a:pt x="2550" y="1723"/>
                    <a:pt x="2075" y="2104"/>
                    <a:pt x="1592" y="2104"/>
                  </a:cubicBezTo>
                  <a:cubicBezTo>
                    <a:pt x="1363" y="2104"/>
                    <a:pt x="1132" y="2018"/>
                    <a:pt x="949" y="1824"/>
                  </a:cubicBezTo>
                  <a:cubicBezTo>
                    <a:pt x="582" y="1458"/>
                    <a:pt x="582" y="857"/>
                    <a:pt x="949" y="490"/>
                  </a:cubicBezTo>
                  <a:cubicBezTo>
                    <a:pt x="1132" y="297"/>
                    <a:pt x="1363" y="211"/>
                    <a:pt x="1592" y="211"/>
                  </a:cubicBezTo>
                  <a:close/>
                  <a:moveTo>
                    <a:pt x="1600" y="0"/>
                  </a:moveTo>
                  <a:cubicBezTo>
                    <a:pt x="651" y="0"/>
                    <a:pt x="0" y="1205"/>
                    <a:pt x="782" y="1958"/>
                  </a:cubicBezTo>
                  <a:cubicBezTo>
                    <a:pt x="1016" y="2191"/>
                    <a:pt x="1282" y="2291"/>
                    <a:pt x="1616" y="2291"/>
                  </a:cubicBezTo>
                  <a:cubicBezTo>
                    <a:pt x="2850" y="2291"/>
                    <a:pt x="3184" y="557"/>
                    <a:pt x="2050" y="90"/>
                  </a:cubicBezTo>
                  <a:cubicBezTo>
                    <a:pt x="1895" y="28"/>
                    <a:pt x="1744" y="0"/>
                    <a:pt x="1600"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47;p53"/>
            <p:cNvSpPr/>
            <p:nvPr/>
          </p:nvSpPr>
          <p:spPr>
            <a:xfrm>
              <a:off x="6777105" y="3822453"/>
              <a:ext cx="41607" cy="40226"/>
            </a:xfrm>
            <a:custGeom>
              <a:avLst/>
              <a:gdLst/>
              <a:ahLst/>
              <a:cxnLst/>
              <a:rect l="l" t="t" r="r" b="b"/>
              <a:pathLst>
                <a:path w="2169" h="2097" extrusionOk="0">
                  <a:moveTo>
                    <a:pt x="1122" y="1"/>
                  </a:moveTo>
                  <a:cubicBezTo>
                    <a:pt x="866" y="1"/>
                    <a:pt x="607" y="98"/>
                    <a:pt x="401" y="315"/>
                  </a:cubicBezTo>
                  <a:cubicBezTo>
                    <a:pt x="0" y="715"/>
                    <a:pt x="0" y="1382"/>
                    <a:pt x="401" y="1782"/>
                  </a:cubicBezTo>
                  <a:cubicBezTo>
                    <a:pt x="607" y="1999"/>
                    <a:pt x="866" y="2096"/>
                    <a:pt x="1122" y="2096"/>
                  </a:cubicBezTo>
                  <a:cubicBezTo>
                    <a:pt x="1652" y="2096"/>
                    <a:pt x="2169" y="1679"/>
                    <a:pt x="2169" y="1049"/>
                  </a:cubicBezTo>
                  <a:cubicBezTo>
                    <a:pt x="2169" y="418"/>
                    <a:pt x="1652" y="1"/>
                    <a:pt x="1122"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48;p53"/>
            <p:cNvSpPr/>
            <p:nvPr/>
          </p:nvSpPr>
          <p:spPr>
            <a:xfrm>
              <a:off x="6774535" y="3820458"/>
              <a:ext cx="50584" cy="43870"/>
            </a:xfrm>
            <a:custGeom>
              <a:avLst/>
              <a:gdLst/>
              <a:ahLst/>
              <a:cxnLst/>
              <a:rect l="l" t="t" r="r" b="b"/>
              <a:pathLst>
                <a:path w="2637" h="2287" extrusionOk="0">
                  <a:moveTo>
                    <a:pt x="1268" y="210"/>
                  </a:moveTo>
                  <a:cubicBezTo>
                    <a:pt x="1510" y="210"/>
                    <a:pt x="1752" y="302"/>
                    <a:pt x="1936" y="485"/>
                  </a:cubicBezTo>
                  <a:cubicBezTo>
                    <a:pt x="2303" y="852"/>
                    <a:pt x="2303" y="1453"/>
                    <a:pt x="1936" y="1820"/>
                  </a:cubicBezTo>
                  <a:cubicBezTo>
                    <a:pt x="1752" y="2003"/>
                    <a:pt x="1510" y="2095"/>
                    <a:pt x="1268" y="2095"/>
                  </a:cubicBezTo>
                  <a:cubicBezTo>
                    <a:pt x="1027" y="2095"/>
                    <a:pt x="785" y="2003"/>
                    <a:pt x="601" y="1820"/>
                  </a:cubicBezTo>
                  <a:cubicBezTo>
                    <a:pt x="234" y="1453"/>
                    <a:pt x="234" y="852"/>
                    <a:pt x="601" y="485"/>
                  </a:cubicBezTo>
                  <a:cubicBezTo>
                    <a:pt x="785" y="302"/>
                    <a:pt x="1027" y="210"/>
                    <a:pt x="1268" y="210"/>
                  </a:cubicBezTo>
                  <a:close/>
                  <a:moveTo>
                    <a:pt x="1270" y="1"/>
                  </a:moveTo>
                  <a:cubicBezTo>
                    <a:pt x="983" y="1"/>
                    <a:pt x="694" y="113"/>
                    <a:pt x="468" y="352"/>
                  </a:cubicBezTo>
                  <a:cubicBezTo>
                    <a:pt x="1" y="786"/>
                    <a:pt x="1" y="1520"/>
                    <a:pt x="468" y="1953"/>
                  </a:cubicBezTo>
                  <a:cubicBezTo>
                    <a:pt x="668" y="2187"/>
                    <a:pt x="968" y="2287"/>
                    <a:pt x="1268" y="2287"/>
                  </a:cubicBezTo>
                  <a:cubicBezTo>
                    <a:pt x="2069" y="2287"/>
                    <a:pt x="2636" y="1486"/>
                    <a:pt x="2336" y="719"/>
                  </a:cubicBezTo>
                  <a:cubicBezTo>
                    <a:pt x="2135" y="257"/>
                    <a:pt x="1705" y="1"/>
                    <a:pt x="12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49;p53"/>
            <p:cNvSpPr/>
            <p:nvPr/>
          </p:nvSpPr>
          <p:spPr>
            <a:xfrm>
              <a:off x="8296800" y="2163895"/>
              <a:ext cx="42259" cy="40226"/>
            </a:xfrm>
            <a:custGeom>
              <a:avLst/>
              <a:gdLst/>
              <a:ahLst/>
              <a:cxnLst/>
              <a:rect l="l" t="t" r="r" b="b"/>
              <a:pathLst>
                <a:path w="2203" h="2097" extrusionOk="0">
                  <a:moveTo>
                    <a:pt x="1155" y="1"/>
                  </a:moveTo>
                  <a:cubicBezTo>
                    <a:pt x="899" y="1"/>
                    <a:pt x="640" y="98"/>
                    <a:pt x="434" y="315"/>
                  </a:cubicBezTo>
                  <a:cubicBezTo>
                    <a:pt x="1" y="715"/>
                    <a:pt x="1" y="1382"/>
                    <a:pt x="434" y="1783"/>
                  </a:cubicBezTo>
                  <a:cubicBezTo>
                    <a:pt x="640" y="2000"/>
                    <a:pt x="899" y="2097"/>
                    <a:pt x="1155" y="2097"/>
                  </a:cubicBezTo>
                  <a:cubicBezTo>
                    <a:pt x="1686" y="2097"/>
                    <a:pt x="2202" y="1679"/>
                    <a:pt x="2202" y="1049"/>
                  </a:cubicBezTo>
                  <a:cubicBezTo>
                    <a:pt x="2202" y="418"/>
                    <a:pt x="1686" y="1"/>
                    <a:pt x="115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50;p53"/>
            <p:cNvSpPr/>
            <p:nvPr/>
          </p:nvSpPr>
          <p:spPr>
            <a:xfrm>
              <a:off x="8289127" y="2162246"/>
              <a:ext cx="58890" cy="44177"/>
            </a:xfrm>
            <a:custGeom>
              <a:avLst/>
              <a:gdLst/>
              <a:ahLst/>
              <a:cxnLst/>
              <a:rect l="l" t="t" r="r" b="b"/>
              <a:pathLst>
                <a:path w="3070" h="2303" extrusionOk="0">
                  <a:moveTo>
                    <a:pt x="1568" y="201"/>
                  </a:moveTo>
                  <a:cubicBezTo>
                    <a:pt x="2402" y="201"/>
                    <a:pt x="2802" y="1201"/>
                    <a:pt x="2235" y="1802"/>
                  </a:cubicBezTo>
                  <a:cubicBezTo>
                    <a:pt x="2052" y="1985"/>
                    <a:pt x="1810" y="2077"/>
                    <a:pt x="1568" y="2077"/>
                  </a:cubicBezTo>
                  <a:cubicBezTo>
                    <a:pt x="1326" y="2077"/>
                    <a:pt x="1084" y="1985"/>
                    <a:pt x="901" y="1802"/>
                  </a:cubicBezTo>
                  <a:cubicBezTo>
                    <a:pt x="300" y="1201"/>
                    <a:pt x="734" y="201"/>
                    <a:pt x="1568" y="201"/>
                  </a:cubicBezTo>
                  <a:close/>
                  <a:moveTo>
                    <a:pt x="1535" y="1"/>
                  </a:moveTo>
                  <a:cubicBezTo>
                    <a:pt x="501" y="1"/>
                    <a:pt x="0" y="1235"/>
                    <a:pt x="734" y="1969"/>
                  </a:cubicBezTo>
                  <a:cubicBezTo>
                    <a:pt x="934" y="2169"/>
                    <a:pt x="1234" y="2302"/>
                    <a:pt x="1568" y="2302"/>
                  </a:cubicBezTo>
                  <a:cubicBezTo>
                    <a:pt x="1868" y="2269"/>
                    <a:pt x="2135" y="2169"/>
                    <a:pt x="2335" y="1969"/>
                  </a:cubicBezTo>
                  <a:cubicBezTo>
                    <a:pt x="3069" y="1235"/>
                    <a:pt x="2569" y="1"/>
                    <a:pt x="153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51;p53"/>
            <p:cNvSpPr/>
            <p:nvPr/>
          </p:nvSpPr>
          <p:spPr>
            <a:xfrm>
              <a:off x="6995306" y="1675298"/>
              <a:ext cx="10243" cy="48014"/>
            </a:xfrm>
            <a:custGeom>
              <a:avLst/>
              <a:gdLst/>
              <a:ahLst/>
              <a:cxnLst/>
              <a:rect l="l" t="t" r="r" b="b"/>
              <a:pathLst>
                <a:path w="534" h="2503" extrusionOk="0">
                  <a:moveTo>
                    <a:pt x="200" y="1"/>
                  </a:moveTo>
                  <a:lnTo>
                    <a:pt x="0" y="34"/>
                  </a:lnTo>
                  <a:lnTo>
                    <a:pt x="334" y="2503"/>
                  </a:lnTo>
                  <a:lnTo>
                    <a:pt x="534" y="2469"/>
                  </a:lnTo>
                  <a:lnTo>
                    <a:pt x="2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52;p53"/>
            <p:cNvSpPr/>
            <p:nvPr/>
          </p:nvSpPr>
          <p:spPr>
            <a:xfrm>
              <a:off x="6148744" y="1815848"/>
              <a:ext cx="2196070" cy="2030564"/>
            </a:xfrm>
            <a:custGeom>
              <a:avLst/>
              <a:gdLst/>
              <a:ahLst/>
              <a:cxnLst/>
              <a:rect l="l" t="t" r="r" b="b"/>
              <a:pathLst>
                <a:path w="114483" h="105855" extrusionOk="0">
                  <a:moveTo>
                    <a:pt x="30083" y="0"/>
                  </a:moveTo>
                  <a:cubicBezTo>
                    <a:pt x="21468" y="0"/>
                    <a:pt x="14191" y="2667"/>
                    <a:pt x="9007" y="7851"/>
                  </a:cubicBezTo>
                  <a:cubicBezTo>
                    <a:pt x="2602" y="14289"/>
                    <a:pt x="1" y="24196"/>
                    <a:pt x="1702" y="35805"/>
                  </a:cubicBezTo>
                  <a:lnTo>
                    <a:pt x="1902" y="35771"/>
                  </a:lnTo>
                  <a:cubicBezTo>
                    <a:pt x="201" y="24263"/>
                    <a:pt x="2803" y="14389"/>
                    <a:pt x="9174" y="7985"/>
                  </a:cubicBezTo>
                  <a:cubicBezTo>
                    <a:pt x="14307" y="2851"/>
                    <a:pt x="21514" y="199"/>
                    <a:pt x="30074" y="199"/>
                  </a:cubicBezTo>
                  <a:cubicBezTo>
                    <a:pt x="33751" y="199"/>
                    <a:pt x="37678" y="688"/>
                    <a:pt x="41797" y="1680"/>
                  </a:cubicBezTo>
                  <a:cubicBezTo>
                    <a:pt x="55507" y="4949"/>
                    <a:pt x="69650" y="13389"/>
                    <a:pt x="81659" y="25397"/>
                  </a:cubicBezTo>
                  <a:cubicBezTo>
                    <a:pt x="106443" y="50182"/>
                    <a:pt x="114249" y="82705"/>
                    <a:pt x="99071" y="97916"/>
                  </a:cubicBezTo>
                  <a:cubicBezTo>
                    <a:pt x="93937" y="103022"/>
                    <a:pt x="86727" y="105668"/>
                    <a:pt x="78079" y="105668"/>
                  </a:cubicBezTo>
                  <a:cubicBezTo>
                    <a:pt x="76558" y="105668"/>
                    <a:pt x="74993" y="105586"/>
                    <a:pt x="73386" y="105421"/>
                  </a:cubicBezTo>
                  <a:lnTo>
                    <a:pt x="73353" y="105621"/>
                  </a:lnTo>
                  <a:cubicBezTo>
                    <a:pt x="74954" y="105788"/>
                    <a:pt x="76555" y="105855"/>
                    <a:pt x="78156" y="105855"/>
                  </a:cubicBezTo>
                  <a:cubicBezTo>
                    <a:pt x="86829" y="105855"/>
                    <a:pt x="94034" y="103186"/>
                    <a:pt x="99205" y="98049"/>
                  </a:cubicBezTo>
                  <a:cubicBezTo>
                    <a:pt x="114482" y="82772"/>
                    <a:pt x="106677" y="50115"/>
                    <a:pt x="81826" y="25230"/>
                  </a:cubicBezTo>
                  <a:cubicBezTo>
                    <a:pt x="69784" y="13222"/>
                    <a:pt x="55607" y="4782"/>
                    <a:pt x="41830" y="1480"/>
                  </a:cubicBezTo>
                  <a:cubicBezTo>
                    <a:pt x="37709" y="490"/>
                    <a:pt x="33773" y="0"/>
                    <a:pt x="3008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53;p53"/>
            <p:cNvSpPr/>
            <p:nvPr/>
          </p:nvSpPr>
          <p:spPr>
            <a:xfrm>
              <a:off x="6097565" y="1749534"/>
              <a:ext cx="2320200" cy="1913876"/>
            </a:xfrm>
            <a:custGeom>
              <a:avLst/>
              <a:gdLst/>
              <a:ahLst/>
              <a:cxnLst/>
              <a:rect l="l" t="t" r="r" b="b"/>
              <a:pathLst>
                <a:path w="120954" h="99772" extrusionOk="0">
                  <a:moveTo>
                    <a:pt x="78823" y="0"/>
                  </a:moveTo>
                  <a:lnTo>
                    <a:pt x="78823" y="200"/>
                  </a:lnTo>
                  <a:cubicBezTo>
                    <a:pt x="91198" y="234"/>
                    <a:pt x="101272" y="4603"/>
                    <a:pt x="107177" y="12542"/>
                  </a:cubicBezTo>
                  <a:cubicBezTo>
                    <a:pt x="120686" y="30589"/>
                    <a:pt x="109311" y="62045"/>
                    <a:pt x="81792" y="82659"/>
                  </a:cubicBezTo>
                  <a:cubicBezTo>
                    <a:pt x="68482" y="92633"/>
                    <a:pt x="53338" y="98604"/>
                    <a:pt x="39295" y="99471"/>
                  </a:cubicBezTo>
                  <a:cubicBezTo>
                    <a:pt x="38117" y="99544"/>
                    <a:pt x="36959" y="99580"/>
                    <a:pt x="35820" y="99580"/>
                  </a:cubicBezTo>
                  <a:cubicBezTo>
                    <a:pt x="23383" y="99580"/>
                    <a:pt x="13362" y="95267"/>
                    <a:pt x="7372" y="87229"/>
                  </a:cubicBezTo>
                  <a:cubicBezTo>
                    <a:pt x="1768" y="79757"/>
                    <a:pt x="234" y="69917"/>
                    <a:pt x="2935" y="58776"/>
                  </a:cubicBezTo>
                  <a:lnTo>
                    <a:pt x="2735" y="58709"/>
                  </a:lnTo>
                  <a:lnTo>
                    <a:pt x="2735" y="58709"/>
                  </a:lnTo>
                  <a:cubicBezTo>
                    <a:pt x="0" y="69917"/>
                    <a:pt x="1568" y="79824"/>
                    <a:pt x="7205" y="87363"/>
                  </a:cubicBezTo>
                  <a:cubicBezTo>
                    <a:pt x="13243" y="95435"/>
                    <a:pt x="23317" y="99772"/>
                    <a:pt x="35826" y="99772"/>
                  </a:cubicBezTo>
                  <a:cubicBezTo>
                    <a:pt x="36960" y="99772"/>
                    <a:pt x="38127" y="99738"/>
                    <a:pt x="39295" y="99672"/>
                  </a:cubicBezTo>
                  <a:cubicBezTo>
                    <a:pt x="53405" y="98804"/>
                    <a:pt x="68549" y="92833"/>
                    <a:pt x="81925" y="82826"/>
                  </a:cubicBezTo>
                  <a:cubicBezTo>
                    <a:pt x="109512" y="62145"/>
                    <a:pt x="120953" y="30555"/>
                    <a:pt x="107343" y="12409"/>
                  </a:cubicBezTo>
                  <a:cubicBezTo>
                    <a:pt x="101406" y="4437"/>
                    <a:pt x="91265" y="34"/>
                    <a:pt x="7882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254;p53"/>
            <p:cNvSpPr/>
            <p:nvPr/>
          </p:nvSpPr>
          <p:spPr>
            <a:xfrm>
              <a:off x="6022044" y="2067964"/>
              <a:ext cx="2454574" cy="1129619"/>
            </a:xfrm>
            <a:custGeom>
              <a:avLst/>
              <a:gdLst/>
              <a:ahLst/>
              <a:cxnLst/>
              <a:rect l="l" t="t" r="r" b="b"/>
              <a:pathLst>
                <a:path w="127959" h="58888" extrusionOk="0">
                  <a:moveTo>
                    <a:pt x="37394" y="212"/>
                  </a:moveTo>
                  <a:cubicBezTo>
                    <a:pt x="47435" y="212"/>
                    <a:pt x="58643" y="1613"/>
                    <a:pt x="70051" y="4382"/>
                  </a:cubicBezTo>
                  <a:cubicBezTo>
                    <a:pt x="86663" y="8385"/>
                    <a:pt x="101673" y="14789"/>
                    <a:pt x="112248" y="22361"/>
                  </a:cubicBezTo>
                  <a:cubicBezTo>
                    <a:pt x="122789" y="29933"/>
                    <a:pt x="127725" y="37806"/>
                    <a:pt x="126124" y="44477"/>
                  </a:cubicBezTo>
                  <a:cubicBezTo>
                    <a:pt x="123919" y="53585"/>
                    <a:pt x="109804" y="58654"/>
                    <a:pt x="90592" y="58654"/>
                  </a:cubicBezTo>
                  <a:cubicBezTo>
                    <a:pt x="80742" y="58654"/>
                    <a:pt x="69553" y="57321"/>
                    <a:pt x="57942" y="54518"/>
                  </a:cubicBezTo>
                  <a:cubicBezTo>
                    <a:pt x="41330" y="50515"/>
                    <a:pt x="26286" y="44110"/>
                    <a:pt x="15745" y="36538"/>
                  </a:cubicBezTo>
                  <a:cubicBezTo>
                    <a:pt x="5205" y="28966"/>
                    <a:pt x="234" y="21094"/>
                    <a:pt x="1869" y="14422"/>
                  </a:cubicBezTo>
                  <a:cubicBezTo>
                    <a:pt x="3470" y="7751"/>
                    <a:pt x="11442" y="3014"/>
                    <a:pt x="24285" y="1113"/>
                  </a:cubicBezTo>
                  <a:cubicBezTo>
                    <a:pt x="28621" y="512"/>
                    <a:pt x="32991" y="212"/>
                    <a:pt x="37394" y="212"/>
                  </a:cubicBezTo>
                  <a:close/>
                  <a:moveTo>
                    <a:pt x="37400" y="1"/>
                  </a:moveTo>
                  <a:cubicBezTo>
                    <a:pt x="32749" y="1"/>
                    <a:pt x="28336" y="302"/>
                    <a:pt x="24252" y="913"/>
                  </a:cubicBezTo>
                  <a:cubicBezTo>
                    <a:pt x="11309" y="2814"/>
                    <a:pt x="3270" y="7617"/>
                    <a:pt x="1635" y="14389"/>
                  </a:cubicBezTo>
                  <a:cubicBezTo>
                    <a:pt x="1" y="21127"/>
                    <a:pt x="5004" y="29100"/>
                    <a:pt x="15612" y="36672"/>
                  </a:cubicBezTo>
                  <a:cubicBezTo>
                    <a:pt x="26220" y="44277"/>
                    <a:pt x="41230" y="50682"/>
                    <a:pt x="57876" y="54718"/>
                  </a:cubicBezTo>
                  <a:cubicBezTo>
                    <a:pt x="69284" y="57453"/>
                    <a:pt x="80492" y="58888"/>
                    <a:pt x="90599" y="58888"/>
                  </a:cubicBezTo>
                  <a:cubicBezTo>
                    <a:pt x="94969" y="58888"/>
                    <a:pt x="99372" y="58587"/>
                    <a:pt x="103708" y="57954"/>
                  </a:cubicBezTo>
                  <a:cubicBezTo>
                    <a:pt x="116651" y="56052"/>
                    <a:pt x="124690" y="51249"/>
                    <a:pt x="126324" y="44511"/>
                  </a:cubicBezTo>
                  <a:cubicBezTo>
                    <a:pt x="127959" y="37739"/>
                    <a:pt x="122955" y="29800"/>
                    <a:pt x="112348" y="22195"/>
                  </a:cubicBezTo>
                  <a:cubicBezTo>
                    <a:pt x="101740" y="14589"/>
                    <a:pt x="86729" y="8185"/>
                    <a:pt x="70084" y="4182"/>
                  </a:cubicBezTo>
                  <a:cubicBezTo>
                    <a:pt x="58692" y="1419"/>
                    <a:pt x="47487" y="1"/>
                    <a:pt x="3740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255;p53"/>
            <p:cNvSpPr/>
            <p:nvPr/>
          </p:nvSpPr>
          <p:spPr>
            <a:xfrm>
              <a:off x="6686238" y="1502559"/>
              <a:ext cx="1231785" cy="2465431"/>
            </a:xfrm>
            <a:custGeom>
              <a:avLst/>
              <a:gdLst/>
              <a:ahLst/>
              <a:cxnLst/>
              <a:rect l="l" t="t" r="r" b="b"/>
              <a:pathLst>
                <a:path w="64214" h="128525" extrusionOk="0">
                  <a:moveTo>
                    <a:pt x="17713" y="199"/>
                  </a:moveTo>
                  <a:cubicBezTo>
                    <a:pt x="23818" y="199"/>
                    <a:pt x="30723" y="5303"/>
                    <a:pt x="37461" y="14843"/>
                  </a:cubicBezTo>
                  <a:cubicBezTo>
                    <a:pt x="45099" y="25751"/>
                    <a:pt x="51604" y="41162"/>
                    <a:pt x="55707" y="58208"/>
                  </a:cubicBezTo>
                  <a:cubicBezTo>
                    <a:pt x="64213" y="93366"/>
                    <a:pt x="59877" y="124689"/>
                    <a:pt x="46033" y="128058"/>
                  </a:cubicBezTo>
                  <a:cubicBezTo>
                    <a:pt x="45223" y="128252"/>
                    <a:pt x="44396" y="128349"/>
                    <a:pt x="43553" y="128349"/>
                  </a:cubicBezTo>
                  <a:cubicBezTo>
                    <a:pt x="37454" y="128349"/>
                    <a:pt x="30562" y="123293"/>
                    <a:pt x="23851" y="113681"/>
                  </a:cubicBezTo>
                  <a:cubicBezTo>
                    <a:pt x="16179" y="102773"/>
                    <a:pt x="9708" y="87362"/>
                    <a:pt x="5571" y="70316"/>
                  </a:cubicBezTo>
                  <a:cubicBezTo>
                    <a:pt x="1468" y="53271"/>
                    <a:pt x="234" y="36592"/>
                    <a:pt x="2035" y="23416"/>
                  </a:cubicBezTo>
                  <a:cubicBezTo>
                    <a:pt x="3870" y="10240"/>
                    <a:pt x="8573" y="2101"/>
                    <a:pt x="15245" y="500"/>
                  </a:cubicBezTo>
                  <a:cubicBezTo>
                    <a:pt x="16045" y="299"/>
                    <a:pt x="16879" y="199"/>
                    <a:pt x="17713" y="199"/>
                  </a:cubicBezTo>
                  <a:close/>
                  <a:moveTo>
                    <a:pt x="17702" y="1"/>
                  </a:moveTo>
                  <a:cubicBezTo>
                    <a:pt x="16844" y="1"/>
                    <a:pt x="16002" y="100"/>
                    <a:pt x="15178" y="299"/>
                  </a:cubicBezTo>
                  <a:cubicBezTo>
                    <a:pt x="8440" y="1934"/>
                    <a:pt x="3670" y="10173"/>
                    <a:pt x="1835" y="23383"/>
                  </a:cubicBezTo>
                  <a:cubicBezTo>
                    <a:pt x="1" y="36592"/>
                    <a:pt x="1268" y="53304"/>
                    <a:pt x="5371" y="70350"/>
                  </a:cubicBezTo>
                  <a:cubicBezTo>
                    <a:pt x="9507" y="87429"/>
                    <a:pt x="16012" y="102840"/>
                    <a:pt x="23684" y="113781"/>
                  </a:cubicBezTo>
                  <a:cubicBezTo>
                    <a:pt x="30422" y="123388"/>
                    <a:pt x="37394" y="128525"/>
                    <a:pt x="43565" y="128525"/>
                  </a:cubicBezTo>
                  <a:cubicBezTo>
                    <a:pt x="44432" y="128525"/>
                    <a:pt x="45266" y="128425"/>
                    <a:pt x="46134" y="128258"/>
                  </a:cubicBezTo>
                  <a:cubicBezTo>
                    <a:pt x="52872" y="126590"/>
                    <a:pt x="57608" y="118351"/>
                    <a:pt x="59443" y="105141"/>
                  </a:cubicBezTo>
                  <a:cubicBezTo>
                    <a:pt x="61278" y="91932"/>
                    <a:pt x="60010" y="75220"/>
                    <a:pt x="55907" y="58141"/>
                  </a:cubicBezTo>
                  <a:cubicBezTo>
                    <a:pt x="51771" y="41095"/>
                    <a:pt x="45300" y="25684"/>
                    <a:pt x="37594" y="14743"/>
                  </a:cubicBezTo>
                  <a:cubicBezTo>
                    <a:pt x="30831" y="5110"/>
                    <a:pt x="23861" y="1"/>
                    <a:pt x="17702"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256;p53"/>
            <p:cNvSpPr/>
            <p:nvPr/>
          </p:nvSpPr>
          <p:spPr>
            <a:xfrm>
              <a:off x="7076563" y="3597231"/>
              <a:ext cx="41607" cy="40207"/>
            </a:xfrm>
            <a:custGeom>
              <a:avLst/>
              <a:gdLst/>
              <a:ahLst/>
              <a:cxnLst/>
              <a:rect l="l" t="t" r="r" b="b"/>
              <a:pathLst>
                <a:path w="2169" h="2096" extrusionOk="0">
                  <a:moveTo>
                    <a:pt x="1047" y="0"/>
                  </a:moveTo>
                  <a:cubicBezTo>
                    <a:pt x="517" y="0"/>
                    <a:pt x="0" y="418"/>
                    <a:pt x="0" y="1048"/>
                  </a:cubicBezTo>
                  <a:cubicBezTo>
                    <a:pt x="0" y="1678"/>
                    <a:pt x="517" y="2096"/>
                    <a:pt x="1047" y="2096"/>
                  </a:cubicBezTo>
                  <a:cubicBezTo>
                    <a:pt x="1303" y="2096"/>
                    <a:pt x="1562" y="1999"/>
                    <a:pt x="1768" y="1782"/>
                  </a:cubicBezTo>
                  <a:cubicBezTo>
                    <a:pt x="2169" y="1381"/>
                    <a:pt x="2169" y="714"/>
                    <a:pt x="1768" y="314"/>
                  </a:cubicBezTo>
                  <a:cubicBezTo>
                    <a:pt x="1562" y="97"/>
                    <a:pt x="1303" y="0"/>
                    <a:pt x="104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257;p53"/>
            <p:cNvSpPr/>
            <p:nvPr/>
          </p:nvSpPr>
          <p:spPr>
            <a:xfrm>
              <a:off x="7066972" y="3594929"/>
              <a:ext cx="58871" cy="44158"/>
            </a:xfrm>
            <a:custGeom>
              <a:avLst/>
              <a:gdLst/>
              <a:ahLst/>
              <a:cxnLst/>
              <a:rect l="l" t="t" r="r" b="b"/>
              <a:pathLst>
                <a:path w="3069" h="2302" extrusionOk="0">
                  <a:moveTo>
                    <a:pt x="1535" y="234"/>
                  </a:moveTo>
                  <a:cubicBezTo>
                    <a:pt x="2368" y="234"/>
                    <a:pt x="2802" y="1235"/>
                    <a:pt x="2202" y="1835"/>
                  </a:cubicBezTo>
                  <a:cubicBezTo>
                    <a:pt x="1997" y="2056"/>
                    <a:pt x="1761" y="2148"/>
                    <a:pt x="1535" y="2148"/>
                  </a:cubicBezTo>
                  <a:cubicBezTo>
                    <a:pt x="802" y="2148"/>
                    <a:pt x="154" y="1188"/>
                    <a:pt x="867" y="501"/>
                  </a:cubicBezTo>
                  <a:cubicBezTo>
                    <a:pt x="1068" y="334"/>
                    <a:pt x="1301" y="234"/>
                    <a:pt x="1535" y="234"/>
                  </a:cubicBezTo>
                  <a:close/>
                  <a:moveTo>
                    <a:pt x="1535" y="0"/>
                  </a:moveTo>
                  <a:cubicBezTo>
                    <a:pt x="500" y="0"/>
                    <a:pt x="0" y="1268"/>
                    <a:pt x="734" y="1968"/>
                  </a:cubicBezTo>
                  <a:cubicBezTo>
                    <a:pt x="934" y="2202"/>
                    <a:pt x="1234" y="2302"/>
                    <a:pt x="1535" y="2302"/>
                  </a:cubicBezTo>
                  <a:cubicBezTo>
                    <a:pt x="1835" y="2302"/>
                    <a:pt x="2135" y="2202"/>
                    <a:pt x="2368" y="1968"/>
                  </a:cubicBezTo>
                  <a:cubicBezTo>
                    <a:pt x="3069" y="1268"/>
                    <a:pt x="2569" y="0"/>
                    <a:pt x="153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258;p53"/>
            <p:cNvSpPr/>
            <p:nvPr/>
          </p:nvSpPr>
          <p:spPr>
            <a:xfrm>
              <a:off x="7817545" y="3170209"/>
              <a:ext cx="42240" cy="39996"/>
            </a:xfrm>
            <a:custGeom>
              <a:avLst/>
              <a:gdLst/>
              <a:ahLst/>
              <a:cxnLst/>
              <a:rect l="l" t="t" r="r" b="b"/>
              <a:pathLst>
                <a:path w="2202" h="2085" extrusionOk="0">
                  <a:moveTo>
                    <a:pt x="1073" y="0"/>
                  </a:moveTo>
                  <a:cubicBezTo>
                    <a:pt x="527" y="0"/>
                    <a:pt x="0" y="413"/>
                    <a:pt x="0" y="1026"/>
                  </a:cubicBezTo>
                  <a:cubicBezTo>
                    <a:pt x="0" y="1664"/>
                    <a:pt x="529" y="2085"/>
                    <a:pt x="1078" y="2085"/>
                  </a:cubicBezTo>
                  <a:cubicBezTo>
                    <a:pt x="1332" y="2085"/>
                    <a:pt x="1590" y="1994"/>
                    <a:pt x="1801" y="1793"/>
                  </a:cubicBezTo>
                  <a:cubicBezTo>
                    <a:pt x="2202" y="1360"/>
                    <a:pt x="2202" y="726"/>
                    <a:pt x="1801" y="292"/>
                  </a:cubicBezTo>
                  <a:cubicBezTo>
                    <a:pt x="1589" y="90"/>
                    <a:pt x="1329" y="0"/>
                    <a:pt x="107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259;p53"/>
            <p:cNvSpPr/>
            <p:nvPr/>
          </p:nvSpPr>
          <p:spPr>
            <a:xfrm>
              <a:off x="7806649" y="3168099"/>
              <a:ext cx="61595" cy="44196"/>
            </a:xfrm>
            <a:custGeom>
              <a:avLst/>
              <a:gdLst/>
              <a:ahLst/>
              <a:cxnLst/>
              <a:rect l="l" t="t" r="r" b="b"/>
              <a:pathLst>
                <a:path w="3211" h="2304" extrusionOk="0">
                  <a:moveTo>
                    <a:pt x="1635" y="202"/>
                  </a:moveTo>
                  <a:cubicBezTo>
                    <a:pt x="1869" y="202"/>
                    <a:pt x="2102" y="302"/>
                    <a:pt x="2269" y="502"/>
                  </a:cubicBezTo>
                  <a:cubicBezTo>
                    <a:pt x="2636" y="869"/>
                    <a:pt x="2636" y="1436"/>
                    <a:pt x="2269" y="1803"/>
                  </a:cubicBezTo>
                  <a:cubicBezTo>
                    <a:pt x="2086" y="1987"/>
                    <a:pt x="1852" y="2079"/>
                    <a:pt x="1619" y="2079"/>
                  </a:cubicBezTo>
                  <a:cubicBezTo>
                    <a:pt x="1385" y="2079"/>
                    <a:pt x="1152" y="1987"/>
                    <a:pt x="968" y="1803"/>
                  </a:cubicBezTo>
                  <a:cubicBezTo>
                    <a:pt x="802" y="1637"/>
                    <a:pt x="701" y="1403"/>
                    <a:pt x="701" y="1170"/>
                  </a:cubicBezTo>
                  <a:cubicBezTo>
                    <a:pt x="701" y="903"/>
                    <a:pt x="768" y="669"/>
                    <a:pt x="968" y="502"/>
                  </a:cubicBezTo>
                  <a:cubicBezTo>
                    <a:pt x="1135" y="302"/>
                    <a:pt x="1369" y="202"/>
                    <a:pt x="1635" y="202"/>
                  </a:cubicBezTo>
                  <a:close/>
                  <a:moveTo>
                    <a:pt x="1643" y="1"/>
                  </a:moveTo>
                  <a:cubicBezTo>
                    <a:pt x="1491" y="1"/>
                    <a:pt x="1332" y="32"/>
                    <a:pt x="1168" y="102"/>
                  </a:cubicBezTo>
                  <a:cubicBezTo>
                    <a:pt x="1" y="569"/>
                    <a:pt x="368" y="2304"/>
                    <a:pt x="1635" y="2304"/>
                  </a:cubicBezTo>
                  <a:cubicBezTo>
                    <a:pt x="1936" y="2304"/>
                    <a:pt x="2236" y="2170"/>
                    <a:pt x="2436" y="1970"/>
                  </a:cubicBezTo>
                  <a:cubicBezTo>
                    <a:pt x="3211" y="1195"/>
                    <a:pt x="2578" y="1"/>
                    <a:pt x="1643"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260;p53"/>
            <p:cNvSpPr/>
            <p:nvPr/>
          </p:nvSpPr>
          <p:spPr>
            <a:xfrm>
              <a:off x="8083088" y="2841939"/>
              <a:ext cx="42240" cy="40015"/>
            </a:xfrm>
            <a:custGeom>
              <a:avLst/>
              <a:gdLst/>
              <a:ahLst/>
              <a:cxnLst/>
              <a:rect l="l" t="t" r="r" b="b"/>
              <a:pathLst>
                <a:path w="2202" h="2086" extrusionOk="0">
                  <a:moveTo>
                    <a:pt x="1073" y="1"/>
                  </a:moveTo>
                  <a:cubicBezTo>
                    <a:pt x="527" y="1"/>
                    <a:pt x="0" y="413"/>
                    <a:pt x="0" y="1027"/>
                  </a:cubicBezTo>
                  <a:cubicBezTo>
                    <a:pt x="0" y="1665"/>
                    <a:pt x="530" y="2085"/>
                    <a:pt x="1078" y="2085"/>
                  </a:cubicBezTo>
                  <a:cubicBezTo>
                    <a:pt x="1332" y="2085"/>
                    <a:pt x="1590" y="1995"/>
                    <a:pt x="1802" y="1794"/>
                  </a:cubicBezTo>
                  <a:cubicBezTo>
                    <a:pt x="2202" y="1361"/>
                    <a:pt x="2202" y="727"/>
                    <a:pt x="1802" y="293"/>
                  </a:cubicBezTo>
                  <a:cubicBezTo>
                    <a:pt x="1589" y="91"/>
                    <a:pt x="1329" y="1"/>
                    <a:pt x="1073"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261;p53"/>
            <p:cNvSpPr/>
            <p:nvPr/>
          </p:nvSpPr>
          <p:spPr>
            <a:xfrm>
              <a:off x="8072212" y="2839445"/>
              <a:ext cx="61729" cy="44599"/>
            </a:xfrm>
            <a:custGeom>
              <a:avLst/>
              <a:gdLst/>
              <a:ahLst/>
              <a:cxnLst/>
              <a:rect l="l" t="t" r="r" b="b"/>
              <a:pathLst>
                <a:path w="3218" h="2325" extrusionOk="0">
                  <a:moveTo>
                    <a:pt x="1635" y="223"/>
                  </a:moveTo>
                  <a:cubicBezTo>
                    <a:pt x="1868" y="223"/>
                    <a:pt x="2102" y="323"/>
                    <a:pt x="2268" y="523"/>
                  </a:cubicBezTo>
                  <a:cubicBezTo>
                    <a:pt x="2635" y="890"/>
                    <a:pt x="2635" y="1457"/>
                    <a:pt x="2268" y="1824"/>
                  </a:cubicBezTo>
                  <a:cubicBezTo>
                    <a:pt x="2069" y="2016"/>
                    <a:pt x="1849" y="2096"/>
                    <a:pt x="1637" y="2096"/>
                  </a:cubicBezTo>
                  <a:cubicBezTo>
                    <a:pt x="930" y="2096"/>
                    <a:pt x="325" y="1191"/>
                    <a:pt x="968" y="523"/>
                  </a:cubicBezTo>
                  <a:cubicBezTo>
                    <a:pt x="1134" y="323"/>
                    <a:pt x="1368" y="223"/>
                    <a:pt x="1635" y="223"/>
                  </a:cubicBezTo>
                  <a:close/>
                  <a:moveTo>
                    <a:pt x="1617" y="0"/>
                  </a:moveTo>
                  <a:cubicBezTo>
                    <a:pt x="1473" y="0"/>
                    <a:pt x="1322" y="28"/>
                    <a:pt x="1168" y="90"/>
                  </a:cubicBezTo>
                  <a:cubicBezTo>
                    <a:pt x="0" y="590"/>
                    <a:pt x="367" y="2324"/>
                    <a:pt x="1635" y="2324"/>
                  </a:cubicBezTo>
                  <a:cubicBezTo>
                    <a:pt x="1935" y="2324"/>
                    <a:pt x="2202" y="2191"/>
                    <a:pt x="2435" y="1991"/>
                  </a:cubicBezTo>
                  <a:cubicBezTo>
                    <a:pt x="3217" y="1209"/>
                    <a:pt x="2566" y="0"/>
                    <a:pt x="1617"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262;p53"/>
            <p:cNvSpPr/>
            <p:nvPr/>
          </p:nvSpPr>
          <p:spPr>
            <a:xfrm>
              <a:off x="8218095" y="2524795"/>
              <a:ext cx="42259" cy="39938"/>
            </a:xfrm>
            <a:custGeom>
              <a:avLst/>
              <a:gdLst/>
              <a:ahLst/>
              <a:cxnLst/>
              <a:rect l="l" t="t" r="r" b="b"/>
              <a:pathLst>
                <a:path w="2203" h="2082" extrusionOk="0">
                  <a:moveTo>
                    <a:pt x="1058" y="0"/>
                  </a:moveTo>
                  <a:cubicBezTo>
                    <a:pt x="517" y="0"/>
                    <a:pt x="1" y="418"/>
                    <a:pt x="1" y="1048"/>
                  </a:cubicBezTo>
                  <a:cubicBezTo>
                    <a:pt x="1" y="1679"/>
                    <a:pt x="518" y="2081"/>
                    <a:pt x="1059" y="2081"/>
                  </a:cubicBezTo>
                  <a:cubicBezTo>
                    <a:pt x="1319" y="2081"/>
                    <a:pt x="1585" y="1988"/>
                    <a:pt x="1802" y="1782"/>
                  </a:cubicBezTo>
                  <a:cubicBezTo>
                    <a:pt x="2202" y="1382"/>
                    <a:pt x="2202" y="715"/>
                    <a:pt x="1802" y="314"/>
                  </a:cubicBezTo>
                  <a:cubicBezTo>
                    <a:pt x="1585" y="97"/>
                    <a:pt x="1319" y="0"/>
                    <a:pt x="105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263;p53"/>
            <p:cNvSpPr/>
            <p:nvPr/>
          </p:nvSpPr>
          <p:spPr>
            <a:xfrm>
              <a:off x="8207218" y="2522474"/>
              <a:ext cx="61595" cy="44196"/>
            </a:xfrm>
            <a:custGeom>
              <a:avLst/>
              <a:gdLst/>
              <a:ahLst/>
              <a:cxnLst/>
              <a:rect l="l" t="t" r="r" b="b"/>
              <a:pathLst>
                <a:path w="3211" h="2304" extrusionOk="0">
                  <a:moveTo>
                    <a:pt x="1635" y="235"/>
                  </a:moveTo>
                  <a:cubicBezTo>
                    <a:pt x="1869" y="235"/>
                    <a:pt x="2102" y="335"/>
                    <a:pt x="2269" y="502"/>
                  </a:cubicBezTo>
                  <a:cubicBezTo>
                    <a:pt x="2636" y="869"/>
                    <a:pt x="2636" y="1469"/>
                    <a:pt x="2269" y="1836"/>
                  </a:cubicBezTo>
                  <a:cubicBezTo>
                    <a:pt x="2085" y="2003"/>
                    <a:pt x="1852" y="2086"/>
                    <a:pt x="1618" y="2086"/>
                  </a:cubicBezTo>
                  <a:cubicBezTo>
                    <a:pt x="1385" y="2086"/>
                    <a:pt x="1151" y="2003"/>
                    <a:pt x="968" y="1836"/>
                  </a:cubicBezTo>
                  <a:cubicBezTo>
                    <a:pt x="601" y="1469"/>
                    <a:pt x="601" y="869"/>
                    <a:pt x="968" y="502"/>
                  </a:cubicBezTo>
                  <a:cubicBezTo>
                    <a:pt x="1135" y="335"/>
                    <a:pt x="1368" y="235"/>
                    <a:pt x="1635" y="235"/>
                  </a:cubicBezTo>
                  <a:close/>
                  <a:moveTo>
                    <a:pt x="1643" y="0"/>
                  </a:moveTo>
                  <a:cubicBezTo>
                    <a:pt x="1491" y="0"/>
                    <a:pt x="1331" y="32"/>
                    <a:pt x="1168" y="102"/>
                  </a:cubicBezTo>
                  <a:cubicBezTo>
                    <a:pt x="1" y="569"/>
                    <a:pt x="367" y="2303"/>
                    <a:pt x="1635" y="2303"/>
                  </a:cubicBezTo>
                  <a:cubicBezTo>
                    <a:pt x="1935" y="2303"/>
                    <a:pt x="2202" y="2170"/>
                    <a:pt x="2436" y="1970"/>
                  </a:cubicBezTo>
                  <a:cubicBezTo>
                    <a:pt x="3210" y="1195"/>
                    <a:pt x="2578" y="0"/>
                    <a:pt x="164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264;p53"/>
            <p:cNvSpPr/>
            <p:nvPr/>
          </p:nvSpPr>
          <p:spPr>
            <a:xfrm>
              <a:off x="8168182" y="3118378"/>
              <a:ext cx="41607" cy="39996"/>
            </a:xfrm>
            <a:custGeom>
              <a:avLst/>
              <a:gdLst/>
              <a:ahLst/>
              <a:cxnLst/>
              <a:rect l="l" t="t" r="r" b="b"/>
              <a:pathLst>
                <a:path w="2169" h="2085" extrusionOk="0">
                  <a:moveTo>
                    <a:pt x="1049" y="0"/>
                  </a:moveTo>
                  <a:cubicBezTo>
                    <a:pt x="512" y="0"/>
                    <a:pt x="1" y="413"/>
                    <a:pt x="1" y="1026"/>
                  </a:cubicBezTo>
                  <a:cubicBezTo>
                    <a:pt x="1" y="1664"/>
                    <a:pt x="515" y="2085"/>
                    <a:pt x="1053" y="2085"/>
                  </a:cubicBezTo>
                  <a:cubicBezTo>
                    <a:pt x="1303" y="2085"/>
                    <a:pt x="1557" y="1994"/>
                    <a:pt x="1769" y="1794"/>
                  </a:cubicBezTo>
                  <a:cubicBezTo>
                    <a:pt x="2169" y="1360"/>
                    <a:pt x="2169" y="726"/>
                    <a:pt x="1769" y="292"/>
                  </a:cubicBezTo>
                  <a:cubicBezTo>
                    <a:pt x="1556" y="90"/>
                    <a:pt x="1300" y="0"/>
                    <a:pt x="104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265;p53"/>
            <p:cNvSpPr/>
            <p:nvPr/>
          </p:nvSpPr>
          <p:spPr>
            <a:xfrm>
              <a:off x="8166263" y="3116345"/>
              <a:ext cx="48647" cy="44120"/>
            </a:xfrm>
            <a:custGeom>
              <a:avLst/>
              <a:gdLst/>
              <a:ahLst/>
              <a:cxnLst/>
              <a:rect l="l" t="t" r="r" b="b"/>
              <a:pathLst>
                <a:path w="2536" h="2300" extrusionOk="0">
                  <a:moveTo>
                    <a:pt x="1135" y="198"/>
                  </a:moveTo>
                  <a:cubicBezTo>
                    <a:pt x="1969" y="198"/>
                    <a:pt x="2402" y="1232"/>
                    <a:pt x="1802" y="1799"/>
                  </a:cubicBezTo>
                  <a:cubicBezTo>
                    <a:pt x="1609" y="1993"/>
                    <a:pt x="1374" y="2079"/>
                    <a:pt x="1144" y="2079"/>
                  </a:cubicBezTo>
                  <a:cubicBezTo>
                    <a:pt x="661" y="2079"/>
                    <a:pt x="201" y="1698"/>
                    <a:pt x="201" y="1132"/>
                  </a:cubicBezTo>
                  <a:cubicBezTo>
                    <a:pt x="201" y="632"/>
                    <a:pt x="601" y="198"/>
                    <a:pt x="1135" y="198"/>
                  </a:cubicBezTo>
                  <a:close/>
                  <a:moveTo>
                    <a:pt x="1111" y="1"/>
                  </a:moveTo>
                  <a:cubicBezTo>
                    <a:pt x="513" y="1"/>
                    <a:pt x="1" y="492"/>
                    <a:pt x="1" y="1132"/>
                  </a:cubicBezTo>
                  <a:cubicBezTo>
                    <a:pt x="1" y="1766"/>
                    <a:pt x="501" y="2300"/>
                    <a:pt x="1135" y="2300"/>
                  </a:cubicBezTo>
                  <a:cubicBezTo>
                    <a:pt x="1435" y="2300"/>
                    <a:pt x="1735" y="2166"/>
                    <a:pt x="1935" y="1966"/>
                  </a:cubicBezTo>
                  <a:cubicBezTo>
                    <a:pt x="2536" y="1366"/>
                    <a:pt x="2336" y="398"/>
                    <a:pt x="1568" y="98"/>
                  </a:cubicBezTo>
                  <a:cubicBezTo>
                    <a:pt x="1415" y="32"/>
                    <a:pt x="1260" y="1"/>
                    <a:pt x="111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266;p53"/>
            <p:cNvSpPr/>
            <p:nvPr/>
          </p:nvSpPr>
          <p:spPr>
            <a:xfrm>
              <a:off x="7613424" y="2205905"/>
              <a:ext cx="42240" cy="40015"/>
            </a:xfrm>
            <a:custGeom>
              <a:avLst/>
              <a:gdLst/>
              <a:ahLst/>
              <a:cxnLst/>
              <a:rect l="l" t="t" r="r" b="b"/>
              <a:pathLst>
                <a:path w="2202" h="2086" extrusionOk="0">
                  <a:moveTo>
                    <a:pt x="1073" y="1"/>
                  </a:moveTo>
                  <a:cubicBezTo>
                    <a:pt x="527" y="1"/>
                    <a:pt x="0" y="413"/>
                    <a:pt x="0" y="1027"/>
                  </a:cubicBezTo>
                  <a:cubicBezTo>
                    <a:pt x="0" y="1665"/>
                    <a:pt x="530" y="2085"/>
                    <a:pt x="1078" y="2085"/>
                  </a:cubicBezTo>
                  <a:cubicBezTo>
                    <a:pt x="1332" y="2085"/>
                    <a:pt x="1590" y="1995"/>
                    <a:pt x="1801" y="1794"/>
                  </a:cubicBezTo>
                  <a:cubicBezTo>
                    <a:pt x="2202" y="1360"/>
                    <a:pt x="2202" y="727"/>
                    <a:pt x="1801" y="293"/>
                  </a:cubicBezTo>
                  <a:cubicBezTo>
                    <a:pt x="1589" y="91"/>
                    <a:pt x="1329" y="1"/>
                    <a:pt x="1073"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267;p53"/>
            <p:cNvSpPr/>
            <p:nvPr/>
          </p:nvSpPr>
          <p:spPr>
            <a:xfrm>
              <a:off x="7609568" y="2203833"/>
              <a:ext cx="53136" cy="44177"/>
            </a:xfrm>
            <a:custGeom>
              <a:avLst/>
              <a:gdLst/>
              <a:ahLst/>
              <a:cxnLst/>
              <a:rect l="l" t="t" r="r" b="b"/>
              <a:pathLst>
                <a:path w="2770" h="2303" extrusionOk="0">
                  <a:moveTo>
                    <a:pt x="1269" y="201"/>
                  </a:moveTo>
                  <a:cubicBezTo>
                    <a:pt x="2102" y="201"/>
                    <a:pt x="2503" y="1235"/>
                    <a:pt x="1936" y="1802"/>
                  </a:cubicBezTo>
                  <a:cubicBezTo>
                    <a:pt x="1736" y="1986"/>
                    <a:pt x="1494" y="2077"/>
                    <a:pt x="1256" y="2077"/>
                  </a:cubicBezTo>
                  <a:cubicBezTo>
                    <a:pt x="1018" y="2077"/>
                    <a:pt x="785" y="1986"/>
                    <a:pt x="601" y="1802"/>
                  </a:cubicBezTo>
                  <a:cubicBezTo>
                    <a:pt x="234" y="1435"/>
                    <a:pt x="234" y="868"/>
                    <a:pt x="601" y="501"/>
                  </a:cubicBezTo>
                  <a:cubicBezTo>
                    <a:pt x="768" y="301"/>
                    <a:pt x="1002" y="201"/>
                    <a:pt x="1269" y="201"/>
                  </a:cubicBezTo>
                  <a:close/>
                  <a:moveTo>
                    <a:pt x="1269" y="1"/>
                  </a:moveTo>
                  <a:cubicBezTo>
                    <a:pt x="968" y="1"/>
                    <a:pt x="668" y="134"/>
                    <a:pt x="435" y="334"/>
                  </a:cubicBezTo>
                  <a:cubicBezTo>
                    <a:pt x="1" y="801"/>
                    <a:pt x="1" y="1502"/>
                    <a:pt x="435" y="1969"/>
                  </a:cubicBezTo>
                  <a:cubicBezTo>
                    <a:pt x="668" y="2169"/>
                    <a:pt x="968" y="2302"/>
                    <a:pt x="1269" y="2302"/>
                  </a:cubicBezTo>
                  <a:cubicBezTo>
                    <a:pt x="2269" y="2302"/>
                    <a:pt x="2770" y="1068"/>
                    <a:pt x="2069" y="334"/>
                  </a:cubicBezTo>
                  <a:cubicBezTo>
                    <a:pt x="1836" y="134"/>
                    <a:pt x="1569" y="1"/>
                    <a:pt x="1269"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268;p53"/>
            <p:cNvSpPr/>
            <p:nvPr/>
          </p:nvSpPr>
          <p:spPr>
            <a:xfrm>
              <a:off x="6726559" y="1792771"/>
              <a:ext cx="41607" cy="40226"/>
            </a:xfrm>
            <a:custGeom>
              <a:avLst/>
              <a:gdLst/>
              <a:ahLst/>
              <a:cxnLst/>
              <a:rect l="l" t="t" r="r" b="b"/>
              <a:pathLst>
                <a:path w="2169" h="2097" extrusionOk="0">
                  <a:moveTo>
                    <a:pt x="1032" y="1"/>
                  </a:moveTo>
                  <a:cubicBezTo>
                    <a:pt x="501" y="1"/>
                    <a:pt x="0" y="418"/>
                    <a:pt x="0" y="1049"/>
                  </a:cubicBezTo>
                  <a:cubicBezTo>
                    <a:pt x="0" y="1679"/>
                    <a:pt x="501" y="2096"/>
                    <a:pt x="1032" y="2096"/>
                  </a:cubicBezTo>
                  <a:cubicBezTo>
                    <a:pt x="1288" y="2096"/>
                    <a:pt x="1551" y="1999"/>
                    <a:pt x="1768" y="1782"/>
                  </a:cubicBezTo>
                  <a:cubicBezTo>
                    <a:pt x="2168" y="1382"/>
                    <a:pt x="2168" y="715"/>
                    <a:pt x="1768" y="315"/>
                  </a:cubicBezTo>
                  <a:cubicBezTo>
                    <a:pt x="1551" y="98"/>
                    <a:pt x="1288" y="1"/>
                    <a:pt x="1032"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269;p53"/>
            <p:cNvSpPr/>
            <p:nvPr/>
          </p:nvSpPr>
          <p:spPr>
            <a:xfrm>
              <a:off x="6716316" y="1790681"/>
              <a:ext cx="60521" cy="44618"/>
            </a:xfrm>
            <a:custGeom>
              <a:avLst/>
              <a:gdLst/>
              <a:ahLst/>
              <a:cxnLst/>
              <a:rect l="l" t="t" r="r" b="b"/>
              <a:pathLst>
                <a:path w="3155" h="2326" extrusionOk="0">
                  <a:moveTo>
                    <a:pt x="1568" y="224"/>
                  </a:moveTo>
                  <a:cubicBezTo>
                    <a:pt x="2402" y="224"/>
                    <a:pt x="2802" y="1224"/>
                    <a:pt x="2235" y="1825"/>
                  </a:cubicBezTo>
                  <a:cubicBezTo>
                    <a:pt x="2052" y="2008"/>
                    <a:pt x="1810" y="2100"/>
                    <a:pt x="1568" y="2100"/>
                  </a:cubicBezTo>
                  <a:cubicBezTo>
                    <a:pt x="1326" y="2100"/>
                    <a:pt x="1084" y="2008"/>
                    <a:pt x="901" y="1825"/>
                  </a:cubicBezTo>
                  <a:cubicBezTo>
                    <a:pt x="534" y="1458"/>
                    <a:pt x="534" y="857"/>
                    <a:pt x="901" y="490"/>
                  </a:cubicBezTo>
                  <a:cubicBezTo>
                    <a:pt x="1068" y="324"/>
                    <a:pt x="1301" y="224"/>
                    <a:pt x="1568" y="224"/>
                  </a:cubicBezTo>
                  <a:close/>
                  <a:moveTo>
                    <a:pt x="1605" y="0"/>
                  </a:moveTo>
                  <a:cubicBezTo>
                    <a:pt x="1465" y="0"/>
                    <a:pt x="1318" y="28"/>
                    <a:pt x="1168" y="90"/>
                  </a:cubicBezTo>
                  <a:cubicBezTo>
                    <a:pt x="0" y="557"/>
                    <a:pt x="301" y="2292"/>
                    <a:pt x="1568" y="2325"/>
                  </a:cubicBezTo>
                  <a:cubicBezTo>
                    <a:pt x="1868" y="2325"/>
                    <a:pt x="2169" y="2192"/>
                    <a:pt x="2402" y="1958"/>
                  </a:cubicBezTo>
                  <a:cubicBezTo>
                    <a:pt x="3155" y="1205"/>
                    <a:pt x="2526" y="0"/>
                    <a:pt x="160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270;p53"/>
            <p:cNvSpPr/>
            <p:nvPr/>
          </p:nvSpPr>
          <p:spPr>
            <a:xfrm>
              <a:off x="6688808" y="2050431"/>
              <a:ext cx="42240" cy="39996"/>
            </a:xfrm>
            <a:custGeom>
              <a:avLst/>
              <a:gdLst/>
              <a:ahLst/>
              <a:cxnLst/>
              <a:rect l="l" t="t" r="r" b="b"/>
              <a:pathLst>
                <a:path w="2202" h="2085" extrusionOk="0">
                  <a:moveTo>
                    <a:pt x="1073" y="0"/>
                  </a:moveTo>
                  <a:cubicBezTo>
                    <a:pt x="527" y="0"/>
                    <a:pt x="0" y="412"/>
                    <a:pt x="0" y="1026"/>
                  </a:cubicBezTo>
                  <a:cubicBezTo>
                    <a:pt x="0" y="1664"/>
                    <a:pt x="529" y="2084"/>
                    <a:pt x="1078" y="2084"/>
                  </a:cubicBezTo>
                  <a:cubicBezTo>
                    <a:pt x="1332" y="2084"/>
                    <a:pt x="1590" y="1994"/>
                    <a:pt x="1801" y="1793"/>
                  </a:cubicBezTo>
                  <a:cubicBezTo>
                    <a:pt x="2202" y="1360"/>
                    <a:pt x="2202" y="726"/>
                    <a:pt x="1801" y="292"/>
                  </a:cubicBezTo>
                  <a:cubicBezTo>
                    <a:pt x="1589" y="90"/>
                    <a:pt x="1329" y="0"/>
                    <a:pt x="107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271;p53"/>
            <p:cNvSpPr/>
            <p:nvPr/>
          </p:nvSpPr>
          <p:spPr>
            <a:xfrm>
              <a:off x="6677912" y="2048321"/>
              <a:ext cx="60962" cy="44196"/>
            </a:xfrm>
            <a:custGeom>
              <a:avLst/>
              <a:gdLst/>
              <a:ahLst/>
              <a:cxnLst/>
              <a:rect l="l" t="t" r="r" b="b"/>
              <a:pathLst>
                <a:path w="3178" h="2304" extrusionOk="0">
                  <a:moveTo>
                    <a:pt x="1602" y="202"/>
                  </a:moveTo>
                  <a:cubicBezTo>
                    <a:pt x="1836" y="202"/>
                    <a:pt x="2102" y="302"/>
                    <a:pt x="2269" y="502"/>
                  </a:cubicBezTo>
                  <a:cubicBezTo>
                    <a:pt x="2902" y="1107"/>
                    <a:pt x="2394" y="2083"/>
                    <a:pt x="1621" y="2083"/>
                  </a:cubicBezTo>
                  <a:cubicBezTo>
                    <a:pt x="1498" y="2083"/>
                    <a:pt x="1368" y="2058"/>
                    <a:pt x="1235" y="2003"/>
                  </a:cubicBezTo>
                  <a:cubicBezTo>
                    <a:pt x="301" y="1636"/>
                    <a:pt x="568" y="202"/>
                    <a:pt x="1602" y="202"/>
                  </a:cubicBezTo>
                  <a:close/>
                  <a:moveTo>
                    <a:pt x="1631" y="1"/>
                  </a:moveTo>
                  <a:cubicBezTo>
                    <a:pt x="1483" y="1"/>
                    <a:pt x="1327" y="32"/>
                    <a:pt x="1168" y="102"/>
                  </a:cubicBezTo>
                  <a:cubicBezTo>
                    <a:pt x="1" y="569"/>
                    <a:pt x="335" y="2304"/>
                    <a:pt x="1602" y="2304"/>
                  </a:cubicBezTo>
                  <a:cubicBezTo>
                    <a:pt x="1902" y="2304"/>
                    <a:pt x="2203" y="2170"/>
                    <a:pt x="2403" y="1970"/>
                  </a:cubicBezTo>
                  <a:cubicBezTo>
                    <a:pt x="3178" y="1195"/>
                    <a:pt x="2545" y="1"/>
                    <a:pt x="163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272;p53"/>
            <p:cNvSpPr/>
            <p:nvPr/>
          </p:nvSpPr>
          <p:spPr>
            <a:xfrm>
              <a:off x="6817408" y="3005336"/>
              <a:ext cx="41626" cy="40226"/>
            </a:xfrm>
            <a:custGeom>
              <a:avLst/>
              <a:gdLst/>
              <a:ahLst/>
              <a:cxnLst/>
              <a:rect l="l" t="t" r="r" b="b"/>
              <a:pathLst>
                <a:path w="2170" h="2097" extrusionOk="0">
                  <a:moveTo>
                    <a:pt x="1048" y="1"/>
                  </a:moveTo>
                  <a:cubicBezTo>
                    <a:pt x="517" y="1"/>
                    <a:pt x="1" y="418"/>
                    <a:pt x="1" y="1048"/>
                  </a:cubicBezTo>
                  <a:cubicBezTo>
                    <a:pt x="1" y="1679"/>
                    <a:pt x="517" y="2096"/>
                    <a:pt x="1048" y="2096"/>
                  </a:cubicBezTo>
                  <a:cubicBezTo>
                    <a:pt x="1304" y="2096"/>
                    <a:pt x="1563" y="1999"/>
                    <a:pt x="1769" y="1782"/>
                  </a:cubicBezTo>
                  <a:cubicBezTo>
                    <a:pt x="2169" y="1382"/>
                    <a:pt x="2169" y="715"/>
                    <a:pt x="1769" y="315"/>
                  </a:cubicBezTo>
                  <a:cubicBezTo>
                    <a:pt x="1563" y="98"/>
                    <a:pt x="1304" y="1"/>
                    <a:pt x="104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273;p53"/>
            <p:cNvSpPr/>
            <p:nvPr/>
          </p:nvSpPr>
          <p:spPr>
            <a:xfrm>
              <a:off x="6806531" y="3003015"/>
              <a:ext cx="61039" cy="44196"/>
            </a:xfrm>
            <a:custGeom>
              <a:avLst/>
              <a:gdLst/>
              <a:ahLst/>
              <a:cxnLst/>
              <a:rect l="l" t="t" r="r" b="b"/>
              <a:pathLst>
                <a:path w="3182" h="2304" extrusionOk="0">
                  <a:moveTo>
                    <a:pt x="1602" y="235"/>
                  </a:moveTo>
                  <a:cubicBezTo>
                    <a:pt x="2436" y="235"/>
                    <a:pt x="2869" y="1236"/>
                    <a:pt x="2269" y="1837"/>
                  </a:cubicBezTo>
                  <a:cubicBezTo>
                    <a:pt x="2075" y="2015"/>
                    <a:pt x="1862" y="2091"/>
                    <a:pt x="1656" y="2091"/>
                  </a:cubicBezTo>
                  <a:cubicBezTo>
                    <a:pt x="939" y="2091"/>
                    <a:pt x="313" y="1176"/>
                    <a:pt x="935" y="502"/>
                  </a:cubicBezTo>
                  <a:cubicBezTo>
                    <a:pt x="1135" y="336"/>
                    <a:pt x="1368" y="235"/>
                    <a:pt x="1602" y="235"/>
                  </a:cubicBezTo>
                  <a:close/>
                  <a:moveTo>
                    <a:pt x="1641" y="1"/>
                  </a:moveTo>
                  <a:cubicBezTo>
                    <a:pt x="1491" y="1"/>
                    <a:pt x="1331" y="32"/>
                    <a:pt x="1168" y="102"/>
                  </a:cubicBezTo>
                  <a:cubicBezTo>
                    <a:pt x="1" y="569"/>
                    <a:pt x="334" y="2304"/>
                    <a:pt x="1602" y="2304"/>
                  </a:cubicBezTo>
                  <a:cubicBezTo>
                    <a:pt x="1902" y="2304"/>
                    <a:pt x="2202" y="2170"/>
                    <a:pt x="2436" y="1970"/>
                  </a:cubicBezTo>
                  <a:cubicBezTo>
                    <a:pt x="3182" y="1195"/>
                    <a:pt x="2570" y="1"/>
                    <a:pt x="16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274;p53"/>
            <p:cNvSpPr/>
            <p:nvPr/>
          </p:nvSpPr>
          <p:spPr>
            <a:xfrm>
              <a:off x="7701721" y="3817331"/>
              <a:ext cx="41607" cy="39804"/>
            </a:xfrm>
            <a:custGeom>
              <a:avLst/>
              <a:gdLst/>
              <a:ahLst/>
              <a:cxnLst/>
              <a:rect l="l" t="t" r="r" b="b"/>
              <a:pathLst>
                <a:path w="2169" h="2075" extrusionOk="0">
                  <a:moveTo>
                    <a:pt x="1033" y="1"/>
                  </a:moveTo>
                  <a:cubicBezTo>
                    <a:pt x="502" y="1"/>
                    <a:pt x="0" y="419"/>
                    <a:pt x="0" y="1049"/>
                  </a:cubicBezTo>
                  <a:cubicBezTo>
                    <a:pt x="0" y="1662"/>
                    <a:pt x="511" y="2075"/>
                    <a:pt x="1048" y="2075"/>
                  </a:cubicBezTo>
                  <a:cubicBezTo>
                    <a:pt x="1299" y="2075"/>
                    <a:pt x="1556" y="1985"/>
                    <a:pt x="1768" y="1783"/>
                  </a:cubicBezTo>
                  <a:cubicBezTo>
                    <a:pt x="2169" y="1382"/>
                    <a:pt x="2169" y="715"/>
                    <a:pt x="1768" y="315"/>
                  </a:cubicBezTo>
                  <a:cubicBezTo>
                    <a:pt x="1551" y="98"/>
                    <a:pt x="1289" y="1"/>
                    <a:pt x="1033"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275;p53"/>
            <p:cNvSpPr/>
            <p:nvPr/>
          </p:nvSpPr>
          <p:spPr>
            <a:xfrm>
              <a:off x="7695314" y="3815163"/>
              <a:ext cx="50584" cy="44043"/>
            </a:xfrm>
            <a:custGeom>
              <a:avLst/>
              <a:gdLst/>
              <a:ahLst/>
              <a:cxnLst/>
              <a:rect l="l" t="t" r="r" b="b"/>
              <a:pathLst>
                <a:path w="2637" h="2296" extrusionOk="0">
                  <a:moveTo>
                    <a:pt x="1368" y="228"/>
                  </a:moveTo>
                  <a:cubicBezTo>
                    <a:pt x="2202" y="228"/>
                    <a:pt x="2636" y="1228"/>
                    <a:pt x="2036" y="1796"/>
                  </a:cubicBezTo>
                  <a:cubicBezTo>
                    <a:pt x="1852" y="1979"/>
                    <a:pt x="1610" y="2071"/>
                    <a:pt x="1368" y="2071"/>
                  </a:cubicBezTo>
                  <a:cubicBezTo>
                    <a:pt x="1127" y="2071"/>
                    <a:pt x="885" y="1979"/>
                    <a:pt x="701" y="1796"/>
                  </a:cubicBezTo>
                  <a:cubicBezTo>
                    <a:pt x="101" y="1228"/>
                    <a:pt x="535" y="228"/>
                    <a:pt x="1368" y="228"/>
                  </a:cubicBezTo>
                  <a:close/>
                  <a:moveTo>
                    <a:pt x="1411" y="1"/>
                  </a:moveTo>
                  <a:cubicBezTo>
                    <a:pt x="973" y="1"/>
                    <a:pt x="537" y="249"/>
                    <a:pt x="334" y="695"/>
                  </a:cubicBezTo>
                  <a:cubicBezTo>
                    <a:pt x="1" y="1462"/>
                    <a:pt x="568" y="2296"/>
                    <a:pt x="1368" y="2296"/>
                  </a:cubicBezTo>
                  <a:cubicBezTo>
                    <a:pt x="1669" y="2296"/>
                    <a:pt x="1969" y="2196"/>
                    <a:pt x="2202" y="1962"/>
                  </a:cubicBezTo>
                  <a:cubicBezTo>
                    <a:pt x="2636" y="1529"/>
                    <a:pt x="2636" y="795"/>
                    <a:pt x="2202" y="328"/>
                  </a:cubicBezTo>
                  <a:cubicBezTo>
                    <a:pt x="1980" y="105"/>
                    <a:pt x="1695" y="1"/>
                    <a:pt x="141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276;p53"/>
            <p:cNvSpPr/>
            <p:nvPr/>
          </p:nvSpPr>
          <p:spPr>
            <a:xfrm>
              <a:off x="6181373" y="2158793"/>
              <a:ext cx="42259" cy="40207"/>
            </a:xfrm>
            <a:custGeom>
              <a:avLst/>
              <a:gdLst/>
              <a:ahLst/>
              <a:cxnLst/>
              <a:rect l="l" t="t" r="r" b="b"/>
              <a:pathLst>
                <a:path w="2203" h="2096" extrusionOk="0">
                  <a:moveTo>
                    <a:pt x="1048" y="0"/>
                  </a:moveTo>
                  <a:cubicBezTo>
                    <a:pt x="517" y="0"/>
                    <a:pt x="1" y="418"/>
                    <a:pt x="1" y="1048"/>
                  </a:cubicBezTo>
                  <a:cubicBezTo>
                    <a:pt x="1" y="1678"/>
                    <a:pt x="517" y="2096"/>
                    <a:pt x="1048" y="2096"/>
                  </a:cubicBezTo>
                  <a:cubicBezTo>
                    <a:pt x="1304" y="2096"/>
                    <a:pt x="1563" y="1999"/>
                    <a:pt x="1769" y="1782"/>
                  </a:cubicBezTo>
                  <a:cubicBezTo>
                    <a:pt x="2202" y="1381"/>
                    <a:pt x="2202" y="714"/>
                    <a:pt x="1769" y="314"/>
                  </a:cubicBezTo>
                  <a:cubicBezTo>
                    <a:pt x="1563" y="97"/>
                    <a:pt x="1304" y="0"/>
                    <a:pt x="1048"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277;p53"/>
            <p:cNvSpPr/>
            <p:nvPr/>
          </p:nvSpPr>
          <p:spPr>
            <a:xfrm>
              <a:off x="6170497" y="2156472"/>
              <a:ext cx="61039" cy="44177"/>
            </a:xfrm>
            <a:custGeom>
              <a:avLst/>
              <a:gdLst/>
              <a:ahLst/>
              <a:cxnLst/>
              <a:rect l="l" t="t" r="r" b="b"/>
              <a:pathLst>
                <a:path w="3182" h="2303" extrusionOk="0">
                  <a:moveTo>
                    <a:pt x="1602" y="235"/>
                  </a:moveTo>
                  <a:cubicBezTo>
                    <a:pt x="2269" y="235"/>
                    <a:pt x="2736" y="902"/>
                    <a:pt x="2469" y="1536"/>
                  </a:cubicBezTo>
                  <a:cubicBezTo>
                    <a:pt x="2327" y="1900"/>
                    <a:pt x="1977" y="2105"/>
                    <a:pt x="1611" y="2105"/>
                  </a:cubicBezTo>
                  <a:cubicBezTo>
                    <a:pt x="1374" y="2105"/>
                    <a:pt x="1131" y="2019"/>
                    <a:pt x="935" y="1836"/>
                  </a:cubicBezTo>
                  <a:cubicBezTo>
                    <a:pt x="568" y="1469"/>
                    <a:pt x="568" y="869"/>
                    <a:pt x="935" y="502"/>
                  </a:cubicBezTo>
                  <a:cubicBezTo>
                    <a:pt x="1135" y="335"/>
                    <a:pt x="1368" y="235"/>
                    <a:pt x="1602" y="235"/>
                  </a:cubicBezTo>
                  <a:close/>
                  <a:moveTo>
                    <a:pt x="1641" y="0"/>
                  </a:moveTo>
                  <a:cubicBezTo>
                    <a:pt x="1490" y="0"/>
                    <a:pt x="1331" y="32"/>
                    <a:pt x="1168" y="101"/>
                  </a:cubicBezTo>
                  <a:cubicBezTo>
                    <a:pt x="1" y="568"/>
                    <a:pt x="334" y="2303"/>
                    <a:pt x="1602" y="2303"/>
                  </a:cubicBezTo>
                  <a:cubicBezTo>
                    <a:pt x="1902" y="2303"/>
                    <a:pt x="2202" y="2203"/>
                    <a:pt x="2436" y="1969"/>
                  </a:cubicBezTo>
                  <a:cubicBezTo>
                    <a:pt x="3182" y="1195"/>
                    <a:pt x="2570" y="0"/>
                    <a:pt x="1641"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278;p53"/>
            <p:cNvSpPr/>
            <p:nvPr/>
          </p:nvSpPr>
          <p:spPr>
            <a:xfrm>
              <a:off x="6361190" y="3341528"/>
              <a:ext cx="289867" cy="289253"/>
            </a:xfrm>
            <a:custGeom>
              <a:avLst/>
              <a:gdLst/>
              <a:ahLst/>
              <a:cxnLst/>
              <a:rect l="l" t="t" r="r" b="b"/>
              <a:pathLst>
                <a:path w="15111" h="15079" extrusionOk="0">
                  <a:moveTo>
                    <a:pt x="7633" y="1"/>
                  </a:moveTo>
                  <a:cubicBezTo>
                    <a:pt x="7613" y="1"/>
                    <a:pt x="7593" y="1"/>
                    <a:pt x="7572" y="1"/>
                  </a:cubicBezTo>
                  <a:cubicBezTo>
                    <a:pt x="3403" y="1"/>
                    <a:pt x="0" y="3370"/>
                    <a:pt x="0" y="7540"/>
                  </a:cubicBezTo>
                  <a:cubicBezTo>
                    <a:pt x="0" y="11709"/>
                    <a:pt x="3403" y="15078"/>
                    <a:pt x="7572" y="15078"/>
                  </a:cubicBezTo>
                  <a:cubicBezTo>
                    <a:pt x="11742" y="15078"/>
                    <a:pt x="15111" y="11709"/>
                    <a:pt x="15111" y="7540"/>
                  </a:cubicBezTo>
                  <a:cubicBezTo>
                    <a:pt x="15111" y="3390"/>
                    <a:pt x="11775" y="1"/>
                    <a:pt x="7633"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279;p53"/>
            <p:cNvSpPr/>
            <p:nvPr/>
          </p:nvSpPr>
          <p:spPr>
            <a:xfrm>
              <a:off x="6427082" y="3406806"/>
              <a:ext cx="158716" cy="158697"/>
            </a:xfrm>
            <a:custGeom>
              <a:avLst/>
              <a:gdLst/>
              <a:ahLst/>
              <a:cxnLst/>
              <a:rect l="l" t="t" r="r" b="b"/>
              <a:pathLst>
                <a:path w="8274" h="8273" extrusionOk="0">
                  <a:moveTo>
                    <a:pt x="4137" y="734"/>
                  </a:moveTo>
                  <a:cubicBezTo>
                    <a:pt x="5238" y="734"/>
                    <a:pt x="5371" y="734"/>
                    <a:pt x="5805" y="768"/>
                  </a:cubicBezTo>
                  <a:cubicBezTo>
                    <a:pt x="6039" y="768"/>
                    <a:pt x="6305" y="801"/>
                    <a:pt x="6572" y="901"/>
                  </a:cubicBezTo>
                  <a:cubicBezTo>
                    <a:pt x="6906" y="1034"/>
                    <a:pt x="7206" y="1335"/>
                    <a:pt x="7340" y="1702"/>
                  </a:cubicBezTo>
                  <a:cubicBezTo>
                    <a:pt x="7440" y="1935"/>
                    <a:pt x="7473" y="2202"/>
                    <a:pt x="7473" y="2469"/>
                  </a:cubicBezTo>
                  <a:cubicBezTo>
                    <a:pt x="7473" y="2869"/>
                    <a:pt x="7506" y="3036"/>
                    <a:pt x="7506" y="4137"/>
                  </a:cubicBezTo>
                  <a:cubicBezTo>
                    <a:pt x="7506" y="5237"/>
                    <a:pt x="7506" y="5371"/>
                    <a:pt x="7473" y="5804"/>
                  </a:cubicBezTo>
                  <a:cubicBezTo>
                    <a:pt x="7473" y="6038"/>
                    <a:pt x="7440" y="6305"/>
                    <a:pt x="7340" y="6572"/>
                  </a:cubicBezTo>
                  <a:cubicBezTo>
                    <a:pt x="7206" y="6905"/>
                    <a:pt x="6906" y="7205"/>
                    <a:pt x="6572" y="7339"/>
                  </a:cubicBezTo>
                  <a:cubicBezTo>
                    <a:pt x="6305" y="7439"/>
                    <a:pt x="6039" y="7472"/>
                    <a:pt x="5805" y="7472"/>
                  </a:cubicBezTo>
                  <a:cubicBezTo>
                    <a:pt x="5338" y="7506"/>
                    <a:pt x="5238" y="7506"/>
                    <a:pt x="4137" y="7506"/>
                  </a:cubicBezTo>
                  <a:cubicBezTo>
                    <a:pt x="3036" y="7506"/>
                    <a:pt x="2870" y="7506"/>
                    <a:pt x="2469" y="7472"/>
                  </a:cubicBezTo>
                  <a:cubicBezTo>
                    <a:pt x="2203" y="7472"/>
                    <a:pt x="1936" y="7439"/>
                    <a:pt x="1702" y="7339"/>
                  </a:cubicBezTo>
                  <a:cubicBezTo>
                    <a:pt x="1502" y="7272"/>
                    <a:pt x="1335" y="7172"/>
                    <a:pt x="1202" y="7039"/>
                  </a:cubicBezTo>
                  <a:cubicBezTo>
                    <a:pt x="1068" y="6905"/>
                    <a:pt x="968" y="6738"/>
                    <a:pt x="902" y="6572"/>
                  </a:cubicBezTo>
                  <a:cubicBezTo>
                    <a:pt x="802" y="6305"/>
                    <a:pt x="768" y="6038"/>
                    <a:pt x="768" y="5804"/>
                  </a:cubicBezTo>
                  <a:cubicBezTo>
                    <a:pt x="768" y="5337"/>
                    <a:pt x="735" y="5237"/>
                    <a:pt x="735" y="4137"/>
                  </a:cubicBezTo>
                  <a:cubicBezTo>
                    <a:pt x="735" y="3036"/>
                    <a:pt x="735" y="2869"/>
                    <a:pt x="768" y="2469"/>
                  </a:cubicBezTo>
                  <a:cubicBezTo>
                    <a:pt x="768" y="2202"/>
                    <a:pt x="802" y="1935"/>
                    <a:pt x="902" y="1702"/>
                  </a:cubicBezTo>
                  <a:cubicBezTo>
                    <a:pt x="968" y="1501"/>
                    <a:pt x="1068" y="1335"/>
                    <a:pt x="1202" y="1201"/>
                  </a:cubicBezTo>
                  <a:cubicBezTo>
                    <a:pt x="1335" y="1068"/>
                    <a:pt x="1502" y="968"/>
                    <a:pt x="1702" y="901"/>
                  </a:cubicBezTo>
                  <a:cubicBezTo>
                    <a:pt x="1936" y="801"/>
                    <a:pt x="2203" y="768"/>
                    <a:pt x="2469" y="768"/>
                  </a:cubicBezTo>
                  <a:cubicBezTo>
                    <a:pt x="2903" y="734"/>
                    <a:pt x="3036" y="734"/>
                    <a:pt x="4137" y="734"/>
                  </a:cubicBezTo>
                  <a:close/>
                  <a:moveTo>
                    <a:pt x="4137" y="0"/>
                  </a:moveTo>
                  <a:cubicBezTo>
                    <a:pt x="3003" y="0"/>
                    <a:pt x="2870" y="0"/>
                    <a:pt x="2403" y="34"/>
                  </a:cubicBezTo>
                  <a:cubicBezTo>
                    <a:pt x="2069" y="34"/>
                    <a:pt x="1736" y="100"/>
                    <a:pt x="1402" y="200"/>
                  </a:cubicBezTo>
                  <a:cubicBezTo>
                    <a:pt x="1135" y="301"/>
                    <a:pt x="902" y="467"/>
                    <a:pt x="668" y="701"/>
                  </a:cubicBezTo>
                  <a:cubicBezTo>
                    <a:pt x="468" y="901"/>
                    <a:pt x="301" y="1134"/>
                    <a:pt x="201" y="1401"/>
                  </a:cubicBezTo>
                  <a:cubicBezTo>
                    <a:pt x="101" y="1735"/>
                    <a:pt x="34" y="2068"/>
                    <a:pt x="1" y="2435"/>
                  </a:cubicBezTo>
                  <a:cubicBezTo>
                    <a:pt x="1" y="2869"/>
                    <a:pt x="1" y="3002"/>
                    <a:pt x="1" y="4137"/>
                  </a:cubicBezTo>
                  <a:cubicBezTo>
                    <a:pt x="1" y="5237"/>
                    <a:pt x="1" y="5371"/>
                    <a:pt x="1" y="5838"/>
                  </a:cubicBezTo>
                  <a:cubicBezTo>
                    <a:pt x="34" y="6171"/>
                    <a:pt x="101" y="6505"/>
                    <a:pt x="201" y="6839"/>
                  </a:cubicBezTo>
                  <a:cubicBezTo>
                    <a:pt x="301" y="7105"/>
                    <a:pt x="468" y="7372"/>
                    <a:pt x="668" y="7572"/>
                  </a:cubicBezTo>
                  <a:cubicBezTo>
                    <a:pt x="902" y="7773"/>
                    <a:pt x="1135" y="7939"/>
                    <a:pt x="1402" y="8039"/>
                  </a:cubicBezTo>
                  <a:cubicBezTo>
                    <a:pt x="1736" y="8173"/>
                    <a:pt x="2069" y="8240"/>
                    <a:pt x="2403" y="8240"/>
                  </a:cubicBezTo>
                  <a:cubicBezTo>
                    <a:pt x="2870" y="8273"/>
                    <a:pt x="3003" y="8273"/>
                    <a:pt x="4137" y="8273"/>
                  </a:cubicBezTo>
                  <a:cubicBezTo>
                    <a:pt x="5238" y="8273"/>
                    <a:pt x="5371" y="8273"/>
                    <a:pt x="5838" y="8240"/>
                  </a:cubicBezTo>
                  <a:cubicBezTo>
                    <a:pt x="6172" y="8240"/>
                    <a:pt x="6506" y="8173"/>
                    <a:pt x="6839" y="8039"/>
                  </a:cubicBezTo>
                  <a:cubicBezTo>
                    <a:pt x="7106" y="7939"/>
                    <a:pt x="7373" y="7773"/>
                    <a:pt x="7573" y="7572"/>
                  </a:cubicBezTo>
                  <a:cubicBezTo>
                    <a:pt x="7773" y="7372"/>
                    <a:pt x="7940" y="7105"/>
                    <a:pt x="8040" y="6839"/>
                  </a:cubicBezTo>
                  <a:cubicBezTo>
                    <a:pt x="8173" y="6505"/>
                    <a:pt x="8240" y="6171"/>
                    <a:pt x="8240" y="5838"/>
                  </a:cubicBezTo>
                  <a:cubicBezTo>
                    <a:pt x="8274" y="5404"/>
                    <a:pt x="8274" y="5237"/>
                    <a:pt x="8274" y="4137"/>
                  </a:cubicBezTo>
                  <a:cubicBezTo>
                    <a:pt x="8274" y="3002"/>
                    <a:pt x="8274" y="2869"/>
                    <a:pt x="8240" y="2435"/>
                  </a:cubicBezTo>
                  <a:cubicBezTo>
                    <a:pt x="8240" y="2068"/>
                    <a:pt x="8173" y="1735"/>
                    <a:pt x="8040" y="1401"/>
                  </a:cubicBezTo>
                  <a:cubicBezTo>
                    <a:pt x="7940" y="1134"/>
                    <a:pt x="7773" y="901"/>
                    <a:pt x="7573" y="701"/>
                  </a:cubicBezTo>
                  <a:cubicBezTo>
                    <a:pt x="7373" y="467"/>
                    <a:pt x="7106" y="301"/>
                    <a:pt x="6839" y="200"/>
                  </a:cubicBezTo>
                  <a:cubicBezTo>
                    <a:pt x="6506" y="100"/>
                    <a:pt x="6172" y="34"/>
                    <a:pt x="5838" y="34"/>
                  </a:cubicBezTo>
                  <a:cubicBezTo>
                    <a:pt x="5371" y="0"/>
                    <a:pt x="5238" y="0"/>
                    <a:pt x="4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280;p53"/>
            <p:cNvSpPr/>
            <p:nvPr/>
          </p:nvSpPr>
          <p:spPr>
            <a:xfrm>
              <a:off x="6452038" y="3445190"/>
              <a:ext cx="94723" cy="81660"/>
            </a:xfrm>
            <a:custGeom>
              <a:avLst/>
              <a:gdLst/>
              <a:ahLst/>
              <a:cxnLst/>
              <a:rect l="l" t="t" r="r" b="b"/>
              <a:pathLst>
                <a:path w="4938" h="4257" extrusionOk="0">
                  <a:moveTo>
                    <a:pt x="2806" y="734"/>
                  </a:moveTo>
                  <a:cubicBezTo>
                    <a:pt x="3524" y="734"/>
                    <a:pt x="4204" y="1296"/>
                    <a:pt x="4204" y="2136"/>
                  </a:cubicBezTo>
                  <a:cubicBezTo>
                    <a:pt x="4204" y="2903"/>
                    <a:pt x="3570" y="3503"/>
                    <a:pt x="2836" y="3503"/>
                  </a:cubicBezTo>
                  <a:cubicBezTo>
                    <a:pt x="1602" y="3503"/>
                    <a:pt x="968" y="2002"/>
                    <a:pt x="1836" y="1135"/>
                  </a:cubicBezTo>
                  <a:cubicBezTo>
                    <a:pt x="2123" y="858"/>
                    <a:pt x="2469" y="734"/>
                    <a:pt x="2806" y="734"/>
                  </a:cubicBezTo>
                  <a:close/>
                  <a:moveTo>
                    <a:pt x="2836" y="1"/>
                  </a:moveTo>
                  <a:cubicBezTo>
                    <a:pt x="935" y="1"/>
                    <a:pt x="1" y="2302"/>
                    <a:pt x="1335" y="3637"/>
                  </a:cubicBezTo>
                  <a:cubicBezTo>
                    <a:pt x="1764" y="4065"/>
                    <a:pt x="2289" y="4256"/>
                    <a:pt x="2804" y="4256"/>
                  </a:cubicBezTo>
                  <a:cubicBezTo>
                    <a:pt x="3893" y="4256"/>
                    <a:pt x="4938" y="3404"/>
                    <a:pt x="4938" y="2136"/>
                  </a:cubicBezTo>
                  <a:cubicBezTo>
                    <a:pt x="4938" y="968"/>
                    <a:pt x="4004" y="1"/>
                    <a:pt x="2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81;p53"/>
            <p:cNvSpPr/>
            <p:nvPr/>
          </p:nvSpPr>
          <p:spPr>
            <a:xfrm>
              <a:off x="6539069" y="3434314"/>
              <a:ext cx="19221" cy="18741"/>
            </a:xfrm>
            <a:custGeom>
              <a:avLst/>
              <a:gdLst/>
              <a:ahLst/>
              <a:cxnLst/>
              <a:rect l="l" t="t" r="r" b="b"/>
              <a:pathLst>
                <a:path w="1002" h="977" extrusionOk="0">
                  <a:moveTo>
                    <a:pt x="501" y="1"/>
                  </a:moveTo>
                  <a:cubicBezTo>
                    <a:pt x="251" y="1"/>
                    <a:pt x="0" y="167"/>
                    <a:pt x="0" y="501"/>
                  </a:cubicBezTo>
                  <a:cubicBezTo>
                    <a:pt x="0" y="818"/>
                    <a:pt x="251" y="976"/>
                    <a:pt x="501" y="976"/>
                  </a:cubicBezTo>
                  <a:cubicBezTo>
                    <a:pt x="751" y="976"/>
                    <a:pt x="1001" y="818"/>
                    <a:pt x="1001" y="501"/>
                  </a:cubicBezTo>
                  <a:cubicBezTo>
                    <a:pt x="1001" y="167"/>
                    <a:pt x="75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82;p53"/>
            <p:cNvSpPr/>
            <p:nvPr/>
          </p:nvSpPr>
          <p:spPr>
            <a:xfrm>
              <a:off x="7626218" y="1647790"/>
              <a:ext cx="289234" cy="289234"/>
            </a:xfrm>
            <a:custGeom>
              <a:avLst/>
              <a:gdLst/>
              <a:ahLst/>
              <a:cxnLst/>
              <a:rect l="l" t="t" r="r" b="b"/>
              <a:pathLst>
                <a:path w="15078" h="15078" extrusionOk="0">
                  <a:moveTo>
                    <a:pt x="7539" y="0"/>
                  </a:moveTo>
                  <a:cubicBezTo>
                    <a:pt x="3369" y="0"/>
                    <a:pt x="0" y="3369"/>
                    <a:pt x="0" y="7539"/>
                  </a:cubicBezTo>
                  <a:cubicBezTo>
                    <a:pt x="0" y="11709"/>
                    <a:pt x="3369" y="15078"/>
                    <a:pt x="7539" y="15078"/>
                  </a:cubicBezTo>
                  <a:cubicBezTo>
                    <a:pt x="11709" y="15078"/>
                    <a:pt x="15078" y="11709"/>
                    <a:pt x="15078" y="7539"/>
                  </a:cubicBezTo>
                  <a:cubicBezTo>
                    <a:pt x="15078" y="3369"/>
                    <a:pt x="11709" y="0"/>
                    <a:pt x="7539"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83;p53"/>
            <p:cNvSpPr/>
            <p:nvPr/>
          </p:nvSpPr>
          <p:spPr>
            <a:xfrm>
              <a:off x="7730514" y="1704743"/>
              <a:ext cx="80643" cy="175347"/>
            </a:xfrm>
            <a:custGeom>
              <a:avLst/>
              <a:gdLst/>
              <a:ahLst/>
              <a:cxnLst/>
              <a:rect l="l" t="t" r="r" b="b"/>
              <a:pathLst>
                <a:path w="4204" h="9141" extrusionOk="0">
                  <a:moveTo>
                    <a:pt x="2936" y="0"/>
                  </a:moveTo>
                  <a:cubicBezTo>
                    <a:pt x="1568" y="0"/>
                    <a:pt x="968" y="601"/>
                    <a:pt x="968" y="1768"/>
                  </a:cubicBezTo>
                  <a:lnTo>
                    <a:pt x="968" y="3002"/>
                  </a:lnTo>
                  <a:lnTo>
                    <a:pt x="0" y="3002"/>
                  </a:lnTo>
                  <a:lnTo>
                    <a:pt x="0" y="4570"/>
                  </a:lnTo>
                  <a:lnTo>
                    <a:pt x="968" y="4570"/>
                  </a:lnTo>
                  <a:lnTo>
                    <a:pt x="934" y="9140"/>
                  </a:lnTo>
                  <a:lnTo>
                    <a:pt x="2769" y="9140"/>
                  </a:lnTo>
                  <a:lnTo>
                    <a:pt x="2769" y="4537"/>
                  </a:lnTo>
                  <a:lnTo>
                    <a:pt x="4037" y="4537"/>
                  </a:lnTo>
                  <a:lnTo>
                    <a:pt x="4170" y="3002"/>
                  </a:lnTo>
                  <a:lnTo>
                    <a:pt x="2769" y="3002"/>
                  </a:lnTo>
                  <a:lnTo>
                    <a:pt x="2769" y="2135"/>
                  </a:lnTo>
                  <a:cubicBezTo>
                    <a:pt x="2769" y="1768"/>
                    <a:pt x="2836" y="1635"/>
                    <a:pt x="3169" y="1635"/>
                  </a:cubicBezTo>
                  <a:lnTo>
                    <a:pt x="4203" y="1635"/>
                  </a:lnTo>
                  <a:lnTo>
                    <a:pt x="4203" y="0"/>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84;p53"/>
            <p:cNvSpPr/>
            <p:nvPr/>
          </p:nvSpPr>
          <p:spPr>
            <a:xfrm>
              <a:off x="6222980" y="1923577"/>
              <a:ext cx="289234" cy="289234"/>
            </a:xfrm>
            <a:custGeom>
              <a:avLst/>
              <a:gdLst/>
              <a:ahLst/>
              <a:cxnLst/>
              <a:rect l="l" t="t" r="r" b="b"/>
              <a:pathLst>
                <a:path w="15078" h="15078" extrusionOk="0">
                  <a:moveTo>
                    <a:pt x="7539" y="0"/>
                  </a:moveTo>
                  <a:cubicBezTo>
                    <a:pt x="3402" y="0"/>
                    <a:pt x="0" y="3369"/>
                    <a:pt x="0" y="7539"/>
                  </a:cubicBezTo>
                  <a:cubicBezTo>
                    <a:pt x="0" y="11709"/>
                    <a:pt x="3369" y="15078"/>
                    <a:pt x="7539" y="15078"/>
                  </a:cubicBezTo>
                  <a:cubicBezTo>
                    <a:pt x="11708" y="15078"/>
                    <a:pt x="15077" y="11709"/>
                    <a:pt x="15077" y="7539"/>
                  </a:cubicBezTo>
                  <a:cubicBezTo>
                    <a:pt x="15077" y="3369"/>
                    <a:pt x="11708" y="0"/>
                    <a:pt x="7539"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85;p53"/>
            <p:cNvSpPr/>
            <p:nvPr/>
          </p:nvSpPr>
          <p:spPr>
            <a:xfrm>
              <a:off x="6291443" y="2006771"/>
              <a:ext cx="154227" cy="124283"/>
            </a:xfrm>
            <a:custGeom>
              <a:avLst/>
              <a:gdLst/>
              <a:ahLst/>
              <a:cxnLst/>
              <a:rect l="l" t="t" r="r" b="b"/>
              <a:pathLst>
                <a:path w="8040" h="6479" extrusionOk="0">
                  <a:moveTo>
                    <a:pt x="5600" y="1"/>
                  </a:moveTo>
                  <a:cubicBezTo>
                    <a:pt x="4637" y="1"/>
                    <a:pt x="3735" y="853"/>
                    <a:pt x="3970" y="2001"/>
                  </a:cubicBezTo>
                  <a:cubicBezTo>
                    <a:pt x="2635" y="1934"/>
                    <a:pt x="1401" y="1301"/>
                    <a:pt x="567" y="267"/>
                  </a:cubicBezTo>
                  <a:lnTo>
                    <a:pt x="567" y="267"/>
                  </a:lnTo>
                  <a:cubicBezTo>
                    <a:pt x="134" y="1034"/>
                    <a:pt x="334" y="1968"/>
                    <a:pt x="1068" y="2468"/>
                  </a:cubicBezTo>
                  <a:cubicBezTo>
                    <a:pt x="801" y="2468"/>
                    <a:pt x="534" y="2401"/>
                    <a:pt x="334" y="2268"/>
                  </a:cubicBezTo>
                  <a:lnTo>
                    <a:pt x="334" y="2268"/>
                  </a:lnTo>
                  <a:cubicBezTo>
                    <a:pt x="300" y="3035"/>
                    <a:pt x="868" y="3736"/>
                    <a:pt x="1635" y="3903"/>
                  </a:cubicBezTo>
                  <a:cubicBezTo>
                    <a:pt x="1498" y="3942"/>
                    <a:pt x="1350" y="3958"/>
                    <a:pt x="1203" y="3958"/>
                  </a:cubicBezTo>
                  <a:cubicBezTo>
                    <a:pt x="1100" y="3958"/>
                    <a:pt x="998" y="3950"/>
                    <a:pt x="901" y="3936"/>
                  </a:cubicBezTo>
                  <a:lnTo>
                    <a:pt x="901" y="3936"/>
                  </a:lnTo>
                  <a:cubicBezTo>
                    <a:pt x="1101" y="4603"/>
                    <a:pt x="1735" y="5070"/>
                    <a:pt x="2435" y="5070"/>
                  </a:cubicBezTo>
                  <a:cubicBezTo>
                    <a:pt x="1841" y="5523"/>
                    <a:pt x="1126" y="5760"/>
                    <a:pt x="393" y="5760"/>
                  </a:cubicBezTo>
                  <a:cubicBezTo>
                    <a:pt x="262" y="5760"/>
                    <a:pt x="131" y="5752"/>
                    <a:pt x="0" y="5737"/>
                  </a:cubicBezTo>
                  <a:lnTo>
                    <a:pt x="0" y="5737"/>
                  </a:lnTo>
                  <a:cubicBezTo>
                    <a:pt x="804" y="6248"/>
                    <a:pt x="1668" y="6479"/>
                    <a:pt x="2509" y="6479"/>
                  </a:cubicBezTo>
                  <a:cubicBezTo>
                    <a:pt x="5022" y="6479"/>
                    <a:pt x="7330" y="4416"/>
                    <a:pt x="7205" y="1568"/>
                  </a:cubicBezTo>
                  <a:cubicBezTo>
                    <a:pt x="7539" y="1334"/>
                    <a:pt x="7806" y="1034"/>
                    <a:pt x="8039" y="734"/>
                  </a:cubicBezTo>
                  <a:lnTo>
                    <a:pt x="8039" y="734"/>
                  </a:lnTo>
                  <a:cubicBezTo>
                    <a:pt x="7739" y="867"/>
                    <a:pt x="7406" y="934"/>
                    <a:pt x="7072" y="967"/>
                  </a:cubicBezTo>
                  <a:cubicBezTo>
                    <a:pt x="7439" y="767"/>
                    <a:pt x="7672" y="433"/>
                    <a:pt x="7806" y="66"/>
                  </a:cubicBezTo>
                  <a:lnTo>
                    <a:pt x="7806" y="66"/>
                  </a:lnTo>
                  <a:cubicBezTo>
                    <a:pt x="7472" y="267"/>
                    <a:pt x="7139" y="400"/>
                    <a:pt x="6772" y="500"/>
                  </a:cubicBezTo>
                  <a:cubicBezTo>
                    <a:pt x="6425" y="153"/>
                    <a:pt x="6007" y="1"/>
                    <a:pt x="5600" y="1"/>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86;p53"/>
            <p:cNvSpPr/>
            <p:nvPr/>
          </p:nvSpPr>
          <p:spPr>
            <a:xfrm>
              <a:off x="7905190" y="3329386"/>
              <a:ext cx="292456" cy="292437"/>
            </a:xfrm>
            <a:custGeom>
              <a:avLst/>
              <a:gdLst/>
              <a:ahLst/>
              <a:cxnLst/>
              <a:rect l="l" t="t" r="r" b="b"/>
              <a:pathLst>
                <a:path w="15246" h="15245" extrusionOk="0">
                  <a:moveTo>
                    <a:pt x="7606" y="0"/>
                  </a:moveTo>
                  <a:cubicBezTo>
                    <a:pt x="3403" y="0"/>
                    <a:pt x="1" y="3403"/>
                    <a:pt x="1" y="7606"/>
                  </a:cubicBezTo>
                  <a:cubicBezTo>
                    <a:pt x="1" y="11842"/>
                    <a:pt x="3403" y="15244"/>
                    <a:pt x="7606" y="15244"/>
                  </a:cubicBezTo>
                  <a:cubicBezTo>
                    <a:pt x="11809" y="15244"/>
                    <a:pt x="15245" y="11842"/>
                    <a:pt x="15245" y="7606"/>
                  </a:cubicBezTo>
                  <a:cubicBezTo>
                    <a:pt x="15245" y="3403"/>
                    <a:pt x="11809" y="0"/>
                    <a:pt x="7606"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87;p53"/>
            <p:cNvSpPr/>
            <p:nvPr/>
          </p:nvSpPr>
          <p:spPr>
            <a:xfrm>
              <a:off x="8008219" y="3358351"/>
              <a:ext cx="162553" cy="198194"/>
            </a:xfrm>
            <a:custGeom>
              <a:avLst/>
              <a:gdLst/>
              <a:ahLst/>
              <a:cxnLst/>
              <a:rect l="l" t="t" r="r" b="b"/>
              <a:pathLst>
                <a:path w="8474" h="10332" extrusionOk="0">
                  <a:moveTo>
                    <a:pt x="2805" y="0"/>
                  </a:moveTo>
                  <a:cubicBezTo>
                    <a:pt x="2500" y="0"/>
                    <a:pt x="2269" y="58"/>
                    <a:pt x="2269" y="58"/>
                  </a:cubicBezTo>
                  <a:lnTo>
                    <a:pt x="2436" y="1659"/>
                  </a:lnTo>
                  <a:cubicBezTo>
                    <a:pt x="2469" y="1893"/>
                    <a:pt x="2402" y="2159"/>
                    <a:pt x="2302" y="2360"/>
                  </a:cubicBezTo>
                  <a:lnTo>
                    <a:pt x="868" y="5061"/>
                  </a:lnTo>
                  <a:lnTo>
                    <a:pt x="201" y="5629"/>
                  </a:lnTo>
                  <a:lnTo>
                    <a:pt x="0" y="8964"/>
                  </a:lnTo>
                  <a:cubicBezTo>
                    <a:pt x="401" y="9998"/>
                    <a:pt x="1802" y="10332"/>
                    <a:pt x="1802" y="10332"/>
                  </a:cubicBezTo>
                  <a:lnTo>
                    <a:pt x="6138" y="10332"/>
                  </a:lnTo>
                  <a:cubicBezTo>
                    <a:pt x="6605" y="10332"/>
                    <a:pt x="7005" y="9965"/>
                    <a:pt x="7039" y="9498"/>
                  </a:cubicBezTo>
                  <a:cubicBezTo>
                    <a:pt x="7039" y="9198"/>
                    <a:pt x="6872" y="8931"/>
                    <a:pt x="6605" y="8797"/>
                  </a:cubicBezTo>
                  <a:lnTo>
                    <a:pt x="6772" y="8797"/>
                  </a:lnTo>
                  <a:cubicBezTo>
                    <a:pt x="7272" y="8797"/>
                    <a:pt x="7673" y="8431"/>
                    <a:pt x="7673" y="7964"/>
                  </a:cubicBezTo>
                  <a:cubicBezTo>
                    <a:pt x="7673" y="7663"/>
                    <a:pt x="7506" y="7396"/>
                    <a:pt x="7272" y="7263"/>
                  </a:cubicBezTo>
                  <a:cubicBezTo>
                    <a:pt x="7673" y="7196"/>
                    <a:pt x="8006" y="6829"/>
                    <a:pt x="8006" y="6429"/>
                  </a:cubicBezTo>
                  <a:cubicBezTo>
                    <a:pt x="8006" y="5948"/>
                    <a:pt x="7637" y="5560"/>
                    <a:pt x="7193" y="5560"/>
                  </a:cubicBezTo>
                  <a:cubicBezTo>
                    <a:pt x="7175" y="5560"/>
                    <a:pt x="7157" y="5561"/>
                    <a:pt x="7139" y="5562"/>
                  </a:cubicBezTo>
                  <a:cubicBezTo>
                    <a:pt x="7172" y="5545"/>
                    <a:pt x="7206" y="5537"/>
                    <a:pt x="7243" y="5537"/>
                  </a:cubicBezTo>
                  <a:cubicBezTo>
                    <a:pt x="7281" y="5537"/>
                    <a:pt x="7322" y="5545"/>
                    <a:pt x="7372" y="5562"/>
                  </a:cubicBezTo>
                  <a:cubicBezTo>
                    <a:pt x="8473" y="5562"/>
                    <a:pt x="8473" y="3861"/>
                    <a:pt x="7372" y="3861"/>
                  </a:cubicBezTo>
                  <a:lnTo>
                    <a:pt x="4137" y="3861"/>
                  </a:lnTo>
                  <a:cubicBezTo>
                    <a:pt x="4137" y="3861"/>
                    <a:pt x="4337" y="2693"/>
                    <a:pt x="4337" y="2293"/>
                  </a:cubicBezTo>
                  <a:cubicBezTo>
                    <a:pt x="4337" y="1893"/>
                    <a:pt x="4537" y="1292"/>
                    <a:pt x="4003" y="525"/>
                  </a:cubicBezTo>
                  <a:cubicBezTo>
                    <a:pt x="3704" y="95"/>
                    <a:pt x="3195" y="0"/>
                    <a:pt x="2805" y="0"/>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88;p53"/>
            <p:cNvSpPr/>
            <p:nvPr/>
          </p:nvSpPr>
          <p:spPr>
            <a:xfrm>
              <a:off x="8005668" y="3355877"/>
              <a:ext cx="163819" cy="203277"/>
            </a:xfrm>
            <a:custGeom>
              <a:avLst/>
              <a:gdLst/>
              <a:ahLst/>
              <a:cxnLst/>
              <a:rect l="l" t="t" r="r" b="b"/>
              <a:pathLst>
                <a:path w="8540" h="10597" extrusionOk="0">
                  <a:moveTo>
                    <a:pt x="2962" y="244"/>
                  </a:moveTo>
                  <a:cubicBezTo>
                    <a:pt x="3327" y="244"/>
                    <a:pt x="3788" y="338"/>
                    <a:pt x="4036" y="721"/>
                  </a:cubicBezTo>
                  <a:cubicBezTo>
                    <a:pt x="4336" y="1121"/>
                    <a:pt x="4437" y="1621"/>
                    <a:pt x="4370" y="2122"/>
                  </a:cubicBezTo>
                  <a:lnTo>
                    <a:pt x="4370" y="2388"/>
                  </a:lnTo>
                  <a:cubicBezTo>
                    <a:pt x="4336" y="2922"/>
                    <a:pt x="4270" y="3423"/>
                    <a:pt x="4170" y="3923"/>
                  </a:cubicBezTo>
                  <a:cubicBezTo>
                    <a:pt x="4170" y="3956"/>
                    <a:pt x="4170" y="3990"/>
                    <a:pt x="4203" y="4023"/>
                  </a:cubicBezTo>
                  <a:cubicBezTo>
                    <a:pt x="4203" y="4056"/>
                    <a:pt x="4270" y="4090"/>
                    <a:pt x="4303" y="4090"/>
                  </a:cubicBezTo>
                  <a:lnTo>
                    <a:pt x="7505" y="4090"/>
                  </a:lnTo>
                  <a:cubicBezTo>
                    <a:pt x="7537" y="4087"/>
                    <a:pt x="7567" y="4085"/>
                    <a:pt x="7597" y="4085"/>
                  </a:cubicBezTo>
                  <a:cubicBezTo>
                    <a:pt x="8519" y="4085"/>
                    <a:pt x="8509" y="5526"/>
                    <a:pt x="7567" y="5526"/>
                  </a:cubicBezTo>
                  <a:cubicBezTo>
                    <a:pt x="7547" y="5526"/>
                    <a:pt x="7527" y="5525"/>
                    <a:pt x="7505" y="5524"/>
                  </a:cubicBezTo>
                  <a:cubicBezTo>
                    <a:pt x="7272" y="5524"/>
                    <a:pt x="7138" y="5524"/>
                    <a:pt x="7138" y="5657"/>
                  </a:cubicBezTo>
                  <a:cubicBezTo>
                    <a:pt x="7138" y="5724"/>
                    <a:pt x="7205" y="5791"/>
                    <a:pt x="7272" y="5791"/>
                  </a:cubicBezTo>
                  <a:cubicBezTo>
                    <a:pt x="7672" y="5791"/>
                    <a:pt x="8039" y="6091"/>
                    <a:pt x="8039" y="6525"/>
                  </a:cubicBezTo>
                  <a:cubicBezTo>
                    <a:pt x="8039" y="6858"/>
                    <a:pt x="7772" y="7159"/>
                    <a:pt x="7405" y="7225"/>
                  </a:cubicBezTo>
                  <a:cubicBezTo>
                    <a:pt x="7339" y="7225"/>
                    <a:pt x="7305" y="7259"/>
                    <a:pt x="7305" y="7325"/>
                  </a:cubicBezTo>
                  <a:cubicBezTo>
                    <a:pt x="7272" y="7359"/>
                    <a:pt x="7305" y="7425"/>
                    <a:pt x="7372" y="7459"/>
                  </a:cubicBezTo>
                  <a:cubicBezTo>
                    <a:pt x="7572" y="7592"/>
                    <a:pt x="7706" y="7792"/>
                    <a:pt x="7706" y="8059"/>
                  </a:cubicBezTo>
                  <a:cubicBezTo>
                    <a:pt x="7672" y="8459"/>
                    <a:pt x="7339" y="8760"/>
                    <a:pt x="6938" y="8760"/>
                  </a:cubicBezTo>
                  <a:lnTo>
                    <a:pt x="6772" y="8760"/>
                  </a:lnTo>
                  <a:cubicBezTo>
                    <a:pt x="6705" y="8760"/>
                    <a:pt x="6671" y="8793"/>
                    <a:pt x="6638" y="8860"/>
                  </a:cubicBezTo>
                  <a:cubicBezTo>
                    <a:pt x="6605" y="8893"/>
                    <a:pt x="6638" y="8960"/>
                    <a:pt x="6705" y="8993"/>
                  </a:cubicBezTo>
                  <a:cubicBezTo>
                    <a:pt x="6905" y="9127"/>
                    <a:pt x="7038" y="9360"/>
                    <a:pt x="7038" y="9594"/>
                  </a:cubicBezTo>
                  <a:cubicBezTo>
                    <a:pt x="7005" y="10027"/>
                    <a:pt x="6671" y="10327"/>
                    <a:pt x="6271" y="10327"/>
                  </a:cubicBezTo>
                  <a:lnTo>
                    <a:pt x="1935" y="10327"/>
                  </a:lnTo>
                  <a:cubicBezTo>
                    <a:pt x="1801" y="10294"/>
                    <a:pt x="634" y="9961"/>
                    <a:pt x="267" y="9093"/>
                  </a:cubicBezTo>
                  <a:lnTo>
                    <a:pt x="467" y="5824"/>
                  </a:lnTo>
                  <a:lnTo>
                    <a:pt x="1067" y="5291"/>
                  </a:lnTo>
                  <a:cubicBezTo>
                    <a:pt x="1101" y="5291"/>
                    <a:pt x="1101" y="5257"/>
                    <a:pt x="1101" y="5257"/>
                  </a:cubicBezTo>
                  <a:lnTo>
                    <a:pt x="2569" y="2555"/>
                  </a:lnTo>
                  <a:cubicBezTo>
                    <a:pt x="2702" y="2288"/>
                    <a:pt x="2735" y="2022"/>
                    <a:pt x="2702" y="1755"/>
                  </a:cubicBezTo>
                  <a:lnTo>
                    <a:pt x="2535" y="287"/>
                  </a:lnTo>
                  <a:cubicBezTo>
                    <a:pt x="2633" y="265"/>
                    <a:pt x="2786" y="244"/>
                    <a:pt x="2962" y="244"/>
                  </a:cubicBezTo>
                  <a:close/>
                  <a:moveTo>
                    <a:pt x="2920" y="1"/>
                  </a:moveTo>
                  <a:cubicBezTo>
                    <a:pt x="2613" y="1"/>
                    <a:pt x="2382" y="53"/>
                    <a:pt x="2368" y="53"/>
                  </a:cubicBezTo>
                  <a:cubicBezTo>
                    <a:pt x="2302" y="87"/>
                    <a:pt x="2235" y="154"/>
                    <a:pt x="2268" y="220"/>
                  </a:cubicBezTo>
                  <a:lnTo>
                    <a:pt x="2435" y="1788"/>
                  </a:lnTo>
                  <a:cubicBezTo>
                    <a:pt x="2468" y="2022"/>
                    <a:pt x="2435" y="2222"/>
                    <a:pt x="2335" y="2422"/>
                  </a:cubicBezTo>
                  <a:lnTo>
                    <a:pt x="901" y="5124"/>
                  </a:lnTo>
                  <a:lnTo>
                    <a:pt x="234" y="5657"/>
                  </a:lnTo>
                  <a:cubicBezTo>
                    <a:pt x="234" y="5691"/>
                    <a:pt x="200" y="5724"/>
                    <a:pt x="200" y="5758"/>
                  </a:cubicBezTo>
                  <a:lnTo>
                    <a:pt x="0" y="9093"/>
                  </a:lnTo>
                  <a:cubicBezTo>
                    <a:pt x="0" y="9127"/>
                    <a:pt x="0" y="9127"/>
                    <a:pt x="0" y="9160"/>
                  </a:cubicBezTo>
                  <a:cubicBezTo>
                    <a:pt x="467" y="10227"/>
                    <a:pt x="1835" y="10594"/>
                    <a:pt x="1868" y="10594"/>
                  </a:cubicBezTo>
                  <a:lnTo>
                    <a:pt x="6271" y="10594"/>
                  </a:lnTo>
                  <a:cubicBezTo>
                    <a:pt x="6291" y="10596"/>
                    <a:pt x="6310" y="10596"/>
                    <a:pt x="6329" y="10596"/>
                  </a:cubicBezTo>
                  <a:cubicBezTo>
                    <a:pt x="6840" y="10596"/>
                    <a:pt x="7305" y="10174"/>
                    <a:pt x="7305" y="9627"/>
                  </a:cubicBezTo>
                  <a:cubicBezTo>
                    <a:pt x="7305" y="9393"/>
                    <a:pt x="7239" y="9193"/>
                    <a:pt x="7105" y="9027"/>
                  </a:cubicBezTo>
                  <a:cubicBezTo>
                    <a:pt x="7605" y="8960"/>
                    <a:pt x="7972" y="8560"/>
                    <a:pt x="7972" y="8059"/>
                  </a:cubicBezTo>
                  <a:cubicBezTo>
                    <a:pt x="7972" y="7826"/>
                    <a:pt x="7872" y="7592"/>
                    <a:pt x="7706" y="7425"/>
                  </a:cubicBezTo>
                  <a:cubicBezTo>
                    <a:pt x="8072" y="7292"/>
                    <a:pt x="8306" y="6925"/>
                    <a:pt x="8306" y="6525"/>
                  </a:cubicBezTo>
                  <a:cubicBezTo>
                    <a:pt x="8306" y="6225"/>
                    <a:pt x="8173" y="5924"/>
                    <a:pt x="7906" y="5724"/>
                  </a:cubicBezTo>
                  <a:cubicBezTo>
                    <a:pt x="8273" y="5591"/>
                    <a:pt x="8539" y="5224"/>
                    <a:pt x="8539" y="4824"/>
                  </a:cubicBezTo>
                  <a:cubicBezTo>
                    <a:pt x="8539" y="4290"/>
                    <a:pt x="8106" y="3856"/>
                    <a:pt x="7572" y="3856"/>
                  </a:cubicBezTo>
                  <a:lnTo>
                    <a:pt x="4437" y="3856"/>
                  </a:lnTo>
                  <a:cubicBezTo>
                    <a:pt x="4537" y="3356"/>
                    <a:pt x="4603" y="2889"/>
                    <a:pt x="4637" y="2422"/>
                  </a:cubicBezTo>
                  <a:lnTo>
                    <a:pt x="4637" y="2188"/>
                  </a:lnTo>
                  <a:cubicBezTo>
                    <a:pt x="4703" y="1621"/>
                    <a:pt x="4570" y="1054"/>
                    <a:pt x="4270" y="587"/>
                  </a:cubicBezTo>
                  <a:cubicBezTo>
                    <a:pt x="3921" y="102"/>
                    <a:pt x="3346" y="1"/>
                    <a:pt x="292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89;p53"/>
            <p:cNvSpPr/>
            <p:nvPr/>
          </p:nvSpPr>
          <p:spPr>
            <a:xfrm>
              <a:off x="7951918" y="3442639"/>
              <a:ext cx="67196" cy="124149"/>
            </a:xfrm>
            <a:custGeom>
              <a:avLst/>
              <a:gdLst/>
              <a:ahLst/>
              <a:cxnLst/>
              <a:rect l="l" t="t" r="r" b="b"/>
              <a:pathLst>
                <a:path w="3503" h="6472" extrusionOk="0">
                  <a:moveTo>
                    <a:pt x="901" y="0"/>
                  </a:moveTo>
                  <a:cubicBezTo>
                    <a:pt x="400" y="0"/>
                    <a:pt x="0" y="401"/>
                    <a:pt x="0" y="901"/>
                  </a:cubicBezTo>
                  <a:lnTo>
                    <a:pt x="0" y="5571"/>
                  </a:lnTo>
                  <a:cubicBezTo>
                    <a:pt x="0" y="6071"/>
                    <a:pt x="400" y="6472"/>
                    <a:pt x="901" y="6472"/>
                  </a:cubicBezTo>
                  <a:lnTo>
                    <a:pt x="2635" y="6472"/>
                  </a:lnTo>
                  <a:cubicBezTo>
                    <a:pt x="3136" y="6472"/>
                    <a:pt x="3503" y="6071"/>
                    <a:pt x="3503" y="5571"/>
                  </a:cubicBezTo>
                  <a:lnTo>
                    <a:pt x="3503" y="901"/>
                  </a:lnTo>
                  <a:cubicBezTo>
                    <a:pt x="3503" y="401"/>
                    <a:pt x="3136" y="0"/>
                    <a:pt x="263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90;p53"/>
            <p:cNvSpPr/>
            <p:nvPr/>
          </p:nvSpPr>
          <p:spPr>
            <a:xfrm>
              <a:off x="8138103" y="2028505"/>
              <a:ext cx="227178" cy="312924"/>
            </a:xfrm>
            <a:custGeom>
              <a:avLst/>
              <a:gdLst/>
              <a:ahLst/>
              <a:cxnLst/>
              <a:rect l="l" t="t" r="r" b="b"/>
              <a:pathLst>
                <a:path w="11843" h="16313" extrusionOk="0">
                  <a:moveTo>
                    <a:pt x="5893" y="2951"/>
                  </a:moveTo>
                  <a:cubicBezTo>
                    <a:pt x="7512" y="2951"/>
                    <a:pt x="9074" y="4207"/>
                    <a:pt x="9074" y="6105"/>
                  </a:cubicBezTo>
                  <a:cubicBezTo>
                    <a:pt x="9074" y="7840"/>
                    <a:pt x="7640" y="9241"/>
                    <a:pt x="5939" y="9241"/>
                  </a:cubicBezTo>
                  <a:cubicBezTo>
                    <a:pt x="3137" y="9241"/>
                    <a:pt x="1736" y="5838"/>
                    <a:pt x="3704" y="3870"/>
                  </a:cubicBezTo>
                  <a:cubicBezTo>
                    <a:pt x="4338" y="3236"/>
                    <a:pt x="5122" y="2951"/>
                    <a:pt x="5893" y="2951"/>
                  </a:cubicBezTo>
                  <a:close/>
                  <a:moveTo>
                    <a:pt x="5939" y="1"/>
                  </a:moveTo>
                  <a:cubicBezTo>
                    <a:pt x="2636" y="1"/>
                    <a:pt x="1" y="2669"/>
                    <a:pt x="1" y="5938"/>
                  </a:cubicBezTo>
                  <a:cubicBezTo>
                    <a:pt x="1" y="9207"/>
                    <a:pt x="5939" y="16313"/>
                    <a:pt x="5939" y="16313"/>
                  </a:cubicBezTo>
                  <a:cubicBezTo>
                    <a:pt x="5939" y="16313"/>
                    <a:pt x="11843" y="9207"/>
                    <a:pt x="11843" y="5938"/>
                  </a:cubicBezTo>
                  <a:cubicBezTo>
                    <a:pt x="11843" y="2669"/>
                    <a:pt x="9208" y="1"/>
                    <a:pt x="5939"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91;p53"/>
            <p:cNvSpPr/>
            <p:nvPr/>
          </p:nvSpPr>
          <p:spPr>
            <a:xfrm>
              <a:off x="8156672" y="2661355"/>
              <a:ext cx="360900" cy="266196"/>
            </a:xfrm>
            <a:custGeom>
              <a:avLst/>
              <a:gdLst/>
              <a:ahLst/>
              <a:cxnLst/>
              <a:rect l="l" t="t" r="r" b="b"/>
              <a:pathLst>
                <a:path w="18814" h="13877" extrusionOk="0">
                  <a:moveTo>
                    <a:pt x="9407" y="0"/>
                  </a:moveTo>
                  <a:lnTo>
                    <a:pt x="67" y="7039"/>
                  </a:lnTo>
                  <a:lnTo>
                    <a:pt x="0" y="7039"/>
                  </a:lnTo>
                  <a:lnTo>
                    <a:pt x="34" y="7072"/>
                  </a:lnTo>
                  <a:lnTo>
                    <a:pt x="67" y="7072"/>
                  </a:lnTo>
                  <a:lnTo>
                    <a:pt x="9507" y="13877"/>
                  </a:lnTo>
                  <a:lnTo>
                    <a:pt x="18747" y="7072"/>
                  </a:lnTo>
                  <a:lnTo>
                    <a:pt x="18780" y="7072"/>
                  </a:lnTo>
                  <a:lnTo>
                    <a:pt x="18814" y="7039"/>
                  </a:lnTo>
                  <a:lnTo>
                    <a:pt x="18747" y="7039"/>
                  </a:lnTo>
                  <a:lnTo>
                    <a:pt x="9407"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92;p53"/>
            <p:cNvSpPr/>
            <p:nvPr/>
          </p:nvSpPr>
          <p:spPr>
            <a:xfrm>
              <a:off x="8213625" y="2674783"/>
              <a:ext cx="241891" cy="300762"/>
            </a:xfrm>
            <a:custGeom>
              <a:avLst/>
              <a:gdLst/>
              <a:ahLst/>
              <a:cxnLst/>
              <a:rect l="l" t="t" r="r" b="b"/>
              <a:pathLst>
                <a:path w="12610" h="15679" extrusionOk="0">
                  <a:moveTo>
                    <a:pt x="0" y="1"/>
                  </a:moveTo>
                  <a:lnTo>
                    <a:pt x="0" y="15679"/>
                  </a:lnTo>
                  <a:lnTo>
                    <a:pt x="12609" y="15679"/>
                  </a:lnTo>
                  <a:lnTo>
                    <a:pt x="12609"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93;p53"/>
            <p:cNvSpPr/>
            <p:nvPr/>
          </p:nvSpPr>
          <p:spPr>
            <a:xfrm>
              <a:off x="8274414" y="2706146"/>
              <a:ext cx="111354" cy="138939"/>
            </a:xfrm>
            <a:custGeom>
              <a:avLst/>
              <a:gdLst/>
              <a:ahLst/>
              <a:cxnLst/>
              <a:rect l="l" t="t" r="r" b="b"/>
              <a:pathLst>
                <a:path w="5805" h="7243" extrusionOk="0">
                  <a:moveTo>
                    <a:pt x="3036" y="2469"/>
                  </a:moveTo>
                  <a:cubicBezTo>
                    <a:pt x="3436" y="2469"/>
                    <a:pt x="3636" y="2769"/>
                    <a:pt x="3569" y="3202"/>
                  </a:cubicBezTo>
                  <a:lnTo>
                    <a:pt x="3503" y="4070"/>
                  </a:lnTo>
                  <a:cubicBezTo>
                    <a:pt x="3436" y="4603"/>
                    <a:pt x="3202" y="4904"/>
                    <a:pt x="2769" y="4904"/>
                  </a:cubicBezTo>
                  <a:cubicBezTo>
                    <a:pt x="2335" y="4904"/>
                    <a:pt x="2202" y="4570"/>
                    <a:pt x="2268" y="4070"/>
                  </a:cubicBezTo>
                  <a:lnTo>
                    <a:pt x="2335" y="3236"/>
                  </a:lnTo>
                  <a:cubicBezTo>
                    <a:pt x="2402" y="2735"/>
                    <a:pt x="2635" y="2469"/>
                    <a:pt x="3036" y="2469"/>
                  </a:cubicBezTo>
                  <a:close/>
                  <a:moveTo>
                    <a:pt x="3336" y="0"/>
                  </a:moveTo>
                  <a:cubicBezTo>
                    <a:pt x="1067" y="0"/>
                    <a:pt x="0" y="1935"/>
                    <a:pt x="0" y="4103"/>
                  </a:cubicBezTo>
                  <a:cubicBezTo>
                    <a:pt x="0" y="5971"/>
                    <a:pt x="901" y="7239"/>
                    <a:pt x="2902" y="7239"/>
                  </a:cubicBezTo>
                  <a:cubicBezTo>
                    <a:pt x="2948" y="7241"/>
                    <a:pt x="2994" y="7242"/>
                    <a:pt x="3040" y="7242"/>
                  </a:cubicBezTo>
                  <a:cubicBezTo>
                    <a:pt x="3627" y="7242"/>
                    <a:pt x="4208" y="7048"/>
                    <a:pt x="4703" y="6738"/>
                  </a:cubicBezTo>
                  <a:lnTo>
                    <a:pt x="4737" y="6105"/>
                  </a:lnTo>
                  <a:lnTo>
                    <a:pt x="4737" y="6105"/>
                  </a:lnTo>
                  <a:cubicBezTo>
                    <a:pt x="4272" y="6476"/>
                    <a:pt x="3693" y="6675"/>
                    <a:pt x="3079" y="6675"/>
                  </a:cubicBezTo>
                  <a:cubicBezTo>
                    <a:pt x="3031" y="6675"/>
                    <a:pt x="2983" y="6674"/>
                    <a:pt x="2935" y="6672"/>
                  </a:cubicBezTo>
                  <a:cubicBezTo>
                    <a:pt x="1334" y="6672"/>
                    <a:pt x="634" y="5738"/>
                    <a:pt x="634" y="4136"/>
                  </a:cubicBezTo>
                  <a:cubicBezTo>
                    <a:pt x="634" y="2102"/>
                    <a:pt x="1468" y="567"/>
                    <a:pt x="3302" y="567"/>
                  </a:cubicBezTo>
                  <a:cubicBezTo>
                    <a:pt x="4670" y="567"/>
                    <a:pt x="5270" y="1368"/>
                    <a:pt x="5270" y="2669"/>
                  </a:cubicBezTo>
                  <a:cubicBezTo>
                    <a:pt x="5304" y="3569"/>
                    <a:pt x="5037" y="4904"/>
                    <a:pt x="4336" y="4904"/>
                  </a:cubicBezTo>
                  <a:cubicBezTo>
                    <a:pt x="4103" y="4904"/>
                    <a:pt x="4036" y="4704"/>
                    <a:pt x="4070" y="4503"/>
                  </a:cubicBezTo>
                  <a:lnTo>
                    <a:pt x="4370" y="1868"/>
                  </a:lnTo>
                  <a:lnTo>
                    <a:pt x="3736" y="1868"/>
                  </a:lnTo>
                  <a:lnTo>
                    <a:pt x="3669" y="2435"/>
                  </a:lnTo>
                  <a:cubicBezTo>
                    <a:pt x="3603" y="2068"/>
                    <a:pt x="3269" y="1835"/>
                    <a:pt x="2869" y="1835"/>
                  </a:cubicBezTo>
                  <a:cubicBezTo>
                    <a:pt x="2202" y="1835"/>
                    <a:pt x="1835" y="2335"/>
                    <a:pt x="1735" y="3169"/>
                  </a:cubicBezTo>
                  <a:lnTo>
                    <a:pt x="1635" y="4103"/>
                  </a:lnTo>
                  <a:cubicBezTo>
                    <a:pt x="1534" y="4904"/>
                    <a:pt x="1801" y="5504"/>
                    <a:pt x="2468" y="5504"/>
                  </a:cubicBezTo>
                  <a:cubicBezTo>
                    <a:pt x="2902" y="5504"/>
                    <a:pt x="3269" y="5271"/>
                    <a:pt x="3436" y="4870"/>
                  </a:cubicBezTo>
                  <a:cubicBezTo>
                    <a:pt x="3436" y="5248"/>
                    <a:pt x="3733" y="5507"/>
                    <a:pt x="4075" y="5507"/>
                  </a:cubicBezTo>
                  <a:cubicBezTo>
                    <a:pt x="4095" y="5507"/>
                    <a:pt x="4116" y="5506"/>
                    <a:pt x="4136" y="5504"/>
                  </a:cubicBezTo>
                  <a:cubicBezTo>
                    <a:pt x="4970" y="5504"/>
                    <a:pt x="5804" y="4470"/>
                    <a:pt x="5804" y="2635"/>
                  </a:cubicBezTo>
                  <a:cubicBezTo>
                    <a:pt x="5804" y="1134"/>
                    <a:pt x="5170" y="0"/>
                    <a:pt x="3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94;p53"/>
            <p:cNvSpPr/>
            <p:nvPr/>
          </p:nvSpPr>
          <p:spPr>
            <a:xfrm>
              <a:off x="8156672" y="2796362"/>
              <a:ext cx="360900" cy="209262"/>
            </a:xfrm>
            <a:custGeom>
              <a:avLst/>
              <a:gdLst/>
              <a:ahLst/>
              <a:cxnLst/>
              <a:rect l="l" t="t" r="r" b="b"/>
              <a:pathLst>
                <a:path w="18814" h="10909" extrusionOk="0">
                  <a:moveTo>
                    <a:pt x="0" y="1"/>
                  </a:moveTo>
                  <a:lnTo>
                    <a:pt x="0" y="10908"/>
                  </a:lnTo>
                  <a:lnTo>
                    <a:pt x="18814" y="10908"/>
                  </a:lnTo>
                  <a:lnTo>
                    <a:pt x="18814" y="1"/>
                  </a:lnTo>
                  <a:lnTo>
                    <a:pt x="9407" y="5438"/>
                  </a:lnTo>
                  <a:lnTo>
                    <a:pt x="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295;p53"/>
            <p:cNvSpPr/>
            <p:nvPr/>
          </p:nvSpPr>
          <p:spPr>
            <a:xfrm>
              <a:off x="8156672" y="2900657"/>
              <a:ext cx="360900" cy="104967"/>
            </a:xfrm>
            <a:custGeom>
              <a:avLst/>
              <a:gdLst/>
              <a:ahLst/>
              <a:cxnLst/>
              <a:rect l="l" t="t" r="r" b="b"/>
              <a:pathLst>
                <a:path w="18814" h="5472" fill="none" extrusionOk="0">
                  <a:moveTo>
                    <a:pt x="0" y="5471"/>
                  </a:moveTo>
                  <a:lnTo>
                    <a:pt x="9407" y="1"/>
                  </a:lnTo>
                  <a:lnTo>
                    <a:pt x="18814" y="547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296;p53"/>
            <p:cNvSpPr/>
            <p:nvPr/>
          </p:nvSpPr>
          <p:spPr>
            <a:xfrm>
              <a:off x="6812938" y="1636914"/>
              <a:ext cx="383305" cy="265563"/>
            </a:xfrm>
            <a:custGeom>
              <a:avLst/>
              <a:gdLst/>
              <a:ahLst/>
              <a:cxnLst/>
              <a:rect l="l" t="t" r="r" b="b"/>
              <a:pathLst>
                <a:path w="19982" h="13844" extrusionOk="0">
                  <a:moveTo>
                    <a:pt x="0" y="0"/>
                  </a:moveTo>
                  <a:lnTo>
                    <a:pt x="0" y="13844"/>
                  </a:lnTo>
                  <a:lnTo>
                    <a:pt x="19981" y="13844"/>
                  </a:lnTo>
                  <a:lnTo>
                    <a:pt x="19981"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297;p53"/>
            <p:cNvSpPr/>
            <p:nvPr/>
          </p:nvSpPr>
          <p:spPr>
            <a:xfrm>
              <a:off x="6907642" y="1681973"/>
              <a:ext cx="193897" cy="175654"/>
            </a:xfrm>
            <a:custGeom>
              <a:avLst/>
              <a:gdLst/>
              <a:ahLst/>
              <a:cxnLst/>
              <a:rect l="l" t="t" r="r" b="b"/>
              <a:pathLst>
                <a:path w="10108" h="9157" extrusionOk="0">
                  <a:moveTo>
                    <a:pt x="5053" y="0"/>
                  </a:moveTo>
                  <a:cubicBezTo>
                    <a:pt x="4707" y="0"/>
                    <a:pt x="4355" y="39"/>
                    <a:pt x="4003" y="120"/>
                  </a:cubicBezTo>
                  <a:cubicBezTo>
                    <a:pt x="1535" y="720"/>
                    <a:pt x="0" y="3189"/>
                    <a:pt x="601" y="5624"/>
                  </a:cubicBezTo>
                  <a:cubicBezTo>
                    <a:pt x="1085" y="7730"/>
                    <a:pt x="2953" y="9156"/>
                    <a:pt x="5024" y="9156"/>
                  </a:cubicBezTo>
                  <a:cubicBezTo>
                    <a:pt x="5380" y="9156"/>
                    <a:pt x="5742" y="9114"/>
                    <a:pt x="6105" y="9026"/>
                  </a:cubicBezTo>
                  <a:cubicBezTo>
                    <a:pt x="8573" y="8459"/>
                    <a:pt x="10107" y="5991"/>
                    <a:pt x="9507" y="3522"/>
                  </a:cubicBezTo>
                  <a:cubicBezTo>
                    <a:pt x="9021" y="1405"/>
                    <a:pt x="7136" y="0"/>
                    <a:pt x="5053"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298;p53"/>
            <p:cNvSpPr/>
            <p:nvPr/>
          </p:nvSpPr>
          <p:spPr>
            <a:xfrm>
              <a:off x="6976599" y="1725825"/>
              <a:ext cx="76172" cy="87492"/>
            </a:xfrm>
            <a:custGeom>
              <a:avLst/>
              <a:gdLst/>
              <a:ahLst/>
              <a:cxnLst/>
              <a:rect l="l" t="t" r="r" b="b"/>
              <a:pathLst>
                <a:path w="5605" h="6438" extrusionOk="0">
                  <a:moveTo>
                    <a:pt x="1" y="0"/>
                  </a:moveTo>
                  <a:lnTo>
                    <a:pt x="1" y="6438"/>
                  </a:lnTo>
                  <a:lnTo>
                    <a:pt x="5605" y="3236"/>
                  </a:lnTo>
                  <a:lnTo>
                    <a:pt x="1"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299;p53"/>
            <p:cNvSpPr/>
            <p:nvPr/>
          </p:nvSpPr>
          <p:spPr>
            <a:xfrm>
              <a:off x="6821244" y="1876215"/>
              <a:ext cx="364122" cy="19"/>
            </a:xfrm>
            <a:custGeom>
              <a:avLst/>
              <a:gdLst/>
              <a:ahLst/>
              <a:cxnLst/>
              <a:rect l="l" t="t" r="r" b="b"/>
              <a:pathLst>
                <a:path w="18982" h="1" fill="none" extrusionOk="0">
                  <a:moveTo>
                    <a:pt x="1" y="1"/>
                  </a:moveTo>
                  <a:lnTo>
                    <a:pt x="18981"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300;p53"/>
            <p:cNvSpPr/>
            <p:nvPr/>
          </p:nvSpPr>
          <p:spPr>
            <a:xfrm>
              <a:off x="5943990" y="2661547"/>
              <a:ext cx="518311" cy="285858"/>
            </a:xfrm>
            <a:custGeom>
              <a:avLst/>
              <a:gdLst/>
              <a:ahLst/>
              <a:cxnLst/>
              <a:rect l="l" t="t" r="r" b="b"/>
              <a:pathLst>
                <a:path w="27020" h="14902" extrusionOk="0">
                  <a:moveTo>
                    <a:pt x="10796" y="0"/>
                  </a:moveTo>
                  <a:cubicBezTo>
                    <a:pt x="10381" y="0"/>
                    <a:pt x="9961" y="40"/>
                    <a:pt x="9540" y="124"/>
                  </a:cubicBezTo>
                  <a:cubicBezTo>
                    <a:pt x="6505" y="724"/>
                    <a:pt x="4337" y="3393"/>
                    <a:pt x="4337" y="6461"/>
                  </a:cubicBezTo>
                  <a:lnTo>
                    <a:pt x="4337" y="6695"/>
                  </a:lnTo>
                  <a:cubicBezTo>
                    <a:pt x="0" y="7963"/>
                    <a:pt x="467" y="14234"/>
                    <a:pt x="4937" y="14867"/>
                  </a:cubicBezTo>
                  <a:lnTo>
                    <a:pt x="4937" y="14901"/>
                  </a:lnTo>
                  <a:lnTo>
                    <a:pt x="23884" y="14901"/>
                  </a:lnTo>
                  <a:cubicBezTo>
                    <a:pt x="23905" y="14901"/>
                    <a:pt x="23926" y="14901"/>
                    <a:pt x="23947" y="14901"/>
                  </a:cubicBezTo>
                  <a:cubicBezTo>
                    <a:pt x="25586" y="14901"/>
                    <a:pt x="26920" y="13612"/>
                    <a:pt x="26986" y="11965"/>
                  </a:cubicBezTo>
                  <a:cubicBezTo>
                    <a:pt x="27020" y="10331"/>
                    <a:pt x="25752" y="8930"/>
                    <a:pt x="24084" y="8863"/>
                  </a:cubicBezTo>
                  <a:cubicBezTo>
                    <a:pt x="24667" y="5721"/>
                    <a:pt x="22151" y="3214"/>
                    <a:pt x="19372" y="3214"/>
                  </a:cubicBezTo>
                  <a:cubicBezTo>
                    <a:pt x="18493" y="3214"/>
                    <a:pt x="17587" y="3465"/>
                    <a:pt x="16746" y="4026"/>
                  </a:cubicBezTo>
                  <a:cubicBezTo>
                    <a:pt x="15740" y="1555"/>
                    <a:pt x="13373" y="0"/>
                    <a:pt x="1079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01;p53"/>
            <p:cNvSpPr/>
            <p:nvPr/>
          </p:nvSpPr>
          <p:spPr>
            <a:xfrm>
              <a:off x="6100749" y="2784200"/>
              <a:ext cx="201589" cy="240625"/>
            </a:xfrm>
            <a:custGeom>
              <a:avLst/>
              <a:gdLst/>
              <a:ahLst/>
              <a:cxnLst/>
              <a:rect l="l" t="t" r="r" b="b"/>
              <a:pathLst>
                <a:path w="10509" h="12544" extrusionOk="0">
                  <a:moveTo>
                    <a:pt x="5271" y="1"/>
                  </a:moveTo>
                  <a:lnTo>
                    <a:pt x="1" y="6605"/>
                  </a:lnTo>
                  <a:lnTo>
                    <a:pt x="2069" y="6605"/>
                  </a:lnTo>
                  <a:lnTo>
                    <a:pt x="2069" y="12543"/>
                  </a:lnTo>
                  <a:lnTo>
                    <a:pt x="8474" y="12543"/>
                  </a:lnTo>
                  <a:lnTo>
                    <a:pt x="8474" y="6605"/>
                  </a:lnTo>
                  <a:lnTo>
                    <a:pt x="10508" y="6605"/>
                  </a:lnTo>
                  <a:lnTo>
                    <a:pt x="527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02;p53"/>
            <p:cNvSpPr/>
            <p:nvPr/>
          </p:nvSpPr>
          <p:spPr>
            <a:xfrm>
              <a:off x="6894847" y="4358930"/>
              <a:ext cx="287315" cy="136483"/>
            </a:xfrm>
            <a:custGeom>
              <a:avLst/>
              <a:gdLst/>
              <a:ahLst/>
              <a:cxnLst/>
              <a:rect l="l" t="t" r="r" b="b"/>
              <a:pathLst>
                <a:path w="14978" h="7115" extrusionOk="0">
                  <a:moveTo>
                    <a:pt x="7972" y="1"/>
                  </a:moveTo>
                  <a:cubicBezTo>
                    <a:pt x="7339" y="501"/>
                    <a:pt x="6705" y="1068"/>
                    <a:pt x="6104" y="1635"/>
                  </a:cubicBezTo>
                  <a:cubicBezTo>
                    <a:pt x="5270" y="2469"/>
                    <a:pt x="2869" y="3437"/>
                    <a:pt x="1434" y="4437"/>
                  </a:cubicBezTo>
                  <a:cubicBezTo>
                    <a:pt x="0" y="5471"/>
                    <a:pt x="834" y="6472"/>
                    <a:pt x="2102" y="6906"/>
                  </a:cubicBezTo>
                  <a:cubicBezTo>
                    <a:pt x="2555" y="7057"/>
                    <a:pt x="3293" y="7115"/>
                    <a:pt x="4119" y="7115"/>
                  </a:cubicBezTo>
                  <a:cubicBezTo>
                    <a:pt x="5662" y="7115"/>
                    <a:pt x="7515" y="6913"/>
                    <a:pt x="8406" y="6739"/>
                  </a:cubicBezTo>
                  <a:cubicBezTo>
                    <a:pt x="9774" y="6472"/>
                    <a:pt x="10474" y="4871"/>
                    <a:pt x="11575" y="4604"/>
                  </a:cubicBezTo>
                  <a:cubicBezTo>
                    <a:pt x="11713" y="4575"/>
                    <a:pt x="11865" y="4564"/>
                    <a:pt x="12026" y="4564"/>
                  </a:cubicBezTo>
                  <a:cubicBezTo>
                    <a:pt x="12509" y="4564"/>
                    <a:pt x="13074" y="4663"/>
                    <a:pt x="13568" y="4663"/>
                  </a:cubicBezTo>
                  <a:cubicBezTo>
                    <a:pt x="14227" y="4663"/>
                    <a:pt x="14761" y="4487"/>
                    <a:pt x="14811" y="3670"/>
                  </a:cubicBezTo>
                  <a:cubicBezTo>
                    <a:pt x="14877" y="2069"/>
                    <a:pt x="14977" y="435"/>
                    <a:pt x="14977" y="435"/>
                  </a:cubicBezTo>
                  <a:lnTo>
                    <a:pt x="7972"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303;p53"/>
            <p:cNvSpPr/>
            <p:nvPr/>
          </p:nvSpPr>
          <p:spPr>
            <a:xfrm>
              <a:off x="7443217" y="4358930"/>
              <a:ext cx="287949" cy="136483"/>
            </a:xfrm>
            <a:custGeom>
              <a:avLst/>
              <a:gdLst/>
              <a:ahLst/>
              <a:cxnLst/>
              <a:rect l="l" t="t" r="r" b="b"/>
              <a:pathLst>
                <a:path w="15011" h="7115" extrusionOk="0">
                  <a:moveTo>
                    <a:pt x="7005" y="1"/>
                  </a:moveTo>
                  <a:lnTo>
                    <a:pt x="0" y="435"/>
                  </a:lnTo>
                  <a:cubicBezTo>
                    <a:pt x="0" y="435"/>
                    <a:pt x="100" y="2069"/>
                    <a:pt x="200" y="3670"/>
                  </a:cubicBezTo>
                  <a:cubicBezTo>
                    <a:pt x="234" y="4487"/>
                    <a:pt x="759" y="4663"/>
                    <a:pt x="1418" y="4663"/>
                  </a:cubicBezTo>
                  <a:cubicBezTo>
                    <a:pt x="1912" y="4663"/>
                    <a:pt x="2481" y="4564"/>
                    <a:pt x="2974" y="4564"/>
                  </a:cubicBezTo>
                  <a:cubicBezTo>
                    <a:pt x="3138" y="4564"/>
                    <a:pt x="3294" y="4575"/>
                    <a:pt x="3436" y="4604"/>
                  </a:cubicBezTo>
                  <a:cubicBezTo>
                    <a:pt x="4537" y="4871"/>
                    <a:pt x="5204" y="6472"/>
                    <a:pt x="6571" y="6739"/>
                  </a:cubicBezTo>
                  <a:cubicBezTo>
                    <a:pt x="7462" y="6913"/>
                    <a:pt x="9329" y="7115"/>
                    <a:pt x="10873" y="7115"/>
                  </a:cubicBezTo>
                  <a:cubicBezTo>
                    <a:pt x="11700" y="7115"/>
                    <a:pt x="12434" y="7057"/>
                    <a:pt x="12876" y="6906"/>
                  </a:cubicBezTo>
                  <a:cubicBezTo>
                    <a:pt x="14144" y="6472"/>
                    <a:pt x="15011" y="5471"/>
                    <a:pt x="13543" y="4437"/>
                  </a:cubicBezTo>
                  <a:cubicBezTo>
                    <a:pt x="12109" y="3437"/>
                    <a:pt x="9707" y="2469"/>
                    <a:pt x="8873" y="1635"/>
                  </a:cubicBezTo>
                  <a:cubicBezTo>
                    <a:pt x="8273" y="1068"/>
                    <a:pt x="7672" y="501"/>
                    <a:pt x="7005"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04;p53"/>
            <p:cNvSpPr/>
            <p:nvPr/>
          </p:nvSpPr>
          <p:spPr>
            <a:xfrm>
              <a:off x="7034323" y="3191157"/>
              <a:ext cx="547756" cy="1192749"/>
            </a:xfrm>
            <a:custGeom>
              <a:avLst/>
              <a:gdLst/>
              <a:ahLst/>
              <a:cxnLst/>
              <a:rect l="l" t="t" r="r" b="b"/>
              <a:pathLst>
                <a:path w="28555" h="62179" extrusionOk="0">
                  <a:moveTo>
                    <a:pt x="22717" y="1"/>
                  </a:moveTo>
                  <a:cubicBezTo>
                    <a:pt x="22717" y="1"/>
                    <a:pt x="17426" y="1227"/>
                    <a:pt x="11186" y="1227"/>
                  </a:cubicBezTo>
                  <a:cubicBezTo>
                    <a:pt x="8104" y="1227"/>
                    <a:pt x="4791" y="928"/>
                    <a:pt x="1769" y="34"/>
                  </a:cubicBezTo>
                  <a:cubicBezTo>
                    <a:pt x="1769" y="34"/>
                    <a:pt x="701" y="9641"/>
                    <a:pt x="701" y="11176"/>
                  </a:cubicBezTo>
                  <a:cubicBezTo>
                    <a:pt x="701" y="12710"/>
                    <a:pt x="701" y="32224"/>
                    <a:pt x="935" y="35660"/>
                  </a:cubicBezTo>
                  <a:cubicBezTo>
                    <a:pt x="1168" y="39129"/>
                    <a:pt x="1" y="40530"/>
                    <a:pt x="701" y="44933"/>
                  </a:cubicBezTo>
                  <a:cubicBezTo>
                    <a:pt x="1435" y="49336"/>
                    <a:pt x="1669" y="57075"/>
                    <a:pt x="1669" y="57075"/>
                  </a:cubicBezTo>
                  <a:cubicBezTo>
                    <a:pt x="1669" y="57075"/>
                    <a:pt x="701" y="57676"/>
                    <a:pt x="701" y="58276"/>
                  </a:cubicBezTo>
                  <a:lnTo>
                    <a:pt x="701" y="60878"/>
                  </a:lnTo>
                  <a:lnTo>
                    <a:pt x="7873" y="61645"/>
                  </a:lnTo>
                  <a:cubicBezTo>
                    <a:pt x="7873" y="61645"/>
                    <a:pt x="8307" y="55541"/>
                    <a:pt x="8440" y="53639"/>
                  </a:cubicBezTo>
                  <a:cubicBezTo>
                    <a:pt x="8540" y="51705"/>
                    <a:pt x="10342" y="39729"/>
                    <a:pt x="10809" y="36260"/>
                  </a:cubicBezTo>
                  <a:cubicBezTo>
                    <a:pt x="11309" y="32824"/>
                    <a:pt x="13177" y="13177"/>
                    <a:pt x="13177" y="13177"/>
                  </a:cubicBezTo>
                  <a:cubicBezTo>
                    <a:pt x="13177" y="13177"/>
                    <a:pt x="16279" y="34959"/>
                    <a:pt x="16513" y="35693"/>
                  </a:cubicBezTo>
                  <a:cubicBezTo>
                    <a:pt x="17180" y="37394"/>
                    <a:pt x="17747" y="39129"/>
                    <a:pt x="18181" y="40897"/>
                  </a:cubicBezTo>
                  <a:cubicBezTo>
                    <a:pt x="19248" y="44833"/>
                    <a:pt x="20215" y="58409"/>
                    <a:pt x="20215" y="58409"/>
                  </a:cubicBezTo>
                  <a:lnTo>
                    <a:pt x="21249" y="62179"/>
                  </a:lnTo>
                  <a:lnTo>
                    <a:pt x="28555" y="60811"/>
                  </a:lnTo>
                  <a:cubicBezTo>
                    <a:pt x="28555" y="60811"/>
                    <a:pt x="27487" y="54707"/>
                    <a:pt x="27487" y="53773"/>
                  </a:cubicBezTo>
                  <a:cubicBezTo>
                    <a:pt x="27487" y="52805"/>
                    <a:pt x="27220" y="53172"/>
                    <a:pt x="26987" y="50771"/>
                  </a:cubicBezTo>
                  <a:cubicBezTo>
                    <a:pt x="26553" y="46367"/>
                    <a:pt x="26453" y="41898"/>
                    <a:pt x="26653" y="37461"/>
                  </a:cubicBezTo>
                  <a:cubicBezTo>
                    <a:pt x="26887" y="30556"/>
                    <a:pt x="23651" y="12243"/>
                    <a:pt x="23651" y="12243"/>
                  </a:cubicBezTo>
                  <a:lnTo>
                    <a:pt x="2271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305;p53"/>
            <p:cNvSpPr/>
            <p:nvPr/>
          </p:nvSpPr>
          <p:spPr>
            <a:xfrm>
              <a:off x="7037527" y="3193094"/>
              <a:ext cx="462644" cy="158064"/>
            </a:xfrm>
            <a:custGeom>
              <a:avLst/>
              <a:gdLst/>
              <a:ahLst/>
              <a:cxnLst/>
              <a:rect l="l" t="t" r="r" b="b"/>
              <a:pathLst>
                <a:path w="24118" h="8240" extrusionOk="0">
                  <a:moveTo>
                    <a:pt x="23017" y="0"/>
                  </a:moveTo>
                  <a:cubicBezTo>
                    <a:pt x="23017" y="0"/>
                    <a:pt x="18178" y="2264"/>
                    <a:pt x="10827" y="2264"/>
                  </a:cubicBezTo>
                  <a:cubicBezTo>
                    <a:pt x="7964" y="2264"/>
                    <a:pt x="4721" y="1921"/>
                    <a:pt x="1235" y="967"/>
                  </a:cubicBezTo>
                  <a:cubicBezTo>
                    <a:pt x="1235" y="967"/>
                    <a:pt x="1" y="4070"/>
                    <a:pt x="634" y="5004"/>
                  </a:cubicBezTo>
                  <a:cubicBezTo>
                    <a:pt x="1268" y="5938"/>
                    <a:pt x="7006" y="8239"/>
                    <a:pt x="12743" y="8239"/>
                  </a:cubicBezTo>
                  <a:cubicBezTo>
                    <a:pt x="18514" y="8239"/>
                    <a:pt x="24118" y="6238"/>
                    <a:pt x="24118" y="4837"/>
                  </a:cubicBezTo>
                  <a:cubicBezTo>
                    <a:pt x="24118" y="3436"/>
                    <a:pt x="23017" y="0"/>
                    <a:pt x="23017"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306;p53"/>
            <p:cNvSpPr/>
            <p:nvPr/>
          </p:nvSpPr>
          <p:spPr>
            <a:xfrm>
              <a:off x="6933231" y="2641194"/>
              <a:ext cx="644379" cy="647256"/>
            </a:xfrm>
            <a:custGeom>
              <a:avLst/>
              <a:gdLst/>
              <a:ahLst/>
              <a:cxnLst/>
              <a:rect l="l" t="t" r="r" b="b"/>
              <a:pathLst>
                <a:path w="33592" h="33742" extrusionOk="0">
                  <a:moveTo>
                    <a:pt x="20460" y="0"/>
                  </a:moveTo>
                  <a:cubicBezTo>
                    <a:pt x="18711" y="0"/>
                    <a:pt x="17049" y="50"/>
                    <a:pt x="16012" y="50"/>
                  </a:cubicBezTo>
                  <a:cubicBezTo>
                    <a:pt x="13510" y="50"/>
                    <a:pt x="8573" y="117"/>
                    <a:pt x="8573" y="117"/>
                  </a:cubicBezTo>
                  <a:cubicBezTo>
                    <a:pt x="8573" y="117"/>
                    <a:pt x="4404" y="117"/>
                    <a:pt x="3470" y="884"/>
                  </a:cubicBezTo>
                  <a:cubicBezTo>
                    <a:pt x="2502" y="1652"/>
                    <a:pt x="2402" y="4854"/>
                    <a:pt x="2302" y="5421"/>
                  </a:cubicBezTo>
                  <a:cubicBezTo>
                    <a:pt x="2202" y="6021"/>
                    <a:pt x="0" y="16395"/>
                    <a:pt x="0" y="16395"/>
                  </a:cubicBezTo>
                  <a:lnTo>
                    <a:pt x="4637" y="22767"/>
                  </a:lnTo>
                  <a:lnTo>
                    <a:pt x="6372" y="14594"/>
                  </a:lnTo>
                  <a:lnTo>
                    <a:pt x="6538" y="30439"/>
                  </a:lnTo>
                  <a:cubicBezTo>
                    <a:pt x="6538" y="30439"/>
                    <a:pt x="6839" y="32007"/>
                    <a:pt x="7906" y="32607"/>
                  </a:cubicBezTo>
                  <a:cubicBezTo>
                    <a:pt x="8974" y="33174"/>
                    <a:pt x="16412" y="33741"/>
                    <a:pt x="19881" y="33741"/>
                  </a:cubicBezTo>
                  <a:cubicBezTo>
                    <a:pt x="23350" y="33741"/>
                    <a:pt x="28387" y="32007"/>
                    <a:pt x="28754" y="30939"/>
                  </a:cubicBezTo>
                  <a:cubicBezTo>
                    <a:pt x="29155" y="29872"/>
                    <a:pt x="28021" y="18031"/>
                    <a:pt x="28020" y="18030"/>
                  </a:cubicBezTo>
                  <a:lnTo>
                    <a:pt x="28020" y="18030"/>
                  </a:lnTo>
                  <a:lnTo>
                    <a:pt x="29655" y="21666"/>
                  </a:lnTo>
                  <a:lnTo>
                    <a:pt x="33591" y="14894"/>
                  </a:lnTo>
                  <a:cubicBezTo>
                    <a:pt x="33591" y="14894"/>
                    <a:pt x="30889" y="5921"/>
                    <a:pt x="30522" y="4020"/>
                  </a:cubicBezTo>
                  <a:cubicBezTo>
                    <a:pt x="30122" y="2085"/>
                    <a:pt x="29055" y="1518"/>
                    <a:pt x="26953" y="618"/>
                  </a:cubicBezTo>
                  <a:cubicBezTo>
                    <a:pt x="25692" y="105"/>
                    <a:pt x="22986" y="0"/>
                    <a:pt x="2046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307;p53"/>
            <p:cNvSpPr/>
            <p:nvPr/>
          </p:nvSpPr>
          <p:spPr>
            <a:xfrm>
              <a:off x="7042015" y="2827073"/>
              <a:ext cx="13447" cy="94090"/>
            </a:xfrm>
            <a:custGeom>
              <a:avLst/>
              <a:gdLst/>
              <a:ahLst/>
              <a:cxnLst/>
              <a:rect l="l" t="t" r="r" b="b"/>
              <a:pathLst>
                <a:path w="701" h="4905" fill="none" extrusionOk="0">
                  <a:moveTo>
                    <a:pt x="701" y="4904"/>
                  </a:moveTo>
                  <a:lnTo>
                    <a:pt x="0"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308;p53"/>
            <p:cNvSpPr/>
            <p:nvPr/>
          </p:nvSpPr>
          <p:spPr>
            <a:xfrm>
              <a:off x="7463052" y="2813645"/>
              <a:ext cx="7692" cy="172777"/>
            </a:xfrm>
            <a:custGeom>
              <a:avLst/>
              <a:gdLst/>
              <a:ahLst/>
              <a:cxnLst/>
              <a:rect l="l" t="t" r="r" b="b"/>
              <a:pathLst>
                <a:path w="401" h="9007" fill="none" extrusionOk="0">
                  <a:moveTo>
                    <a:pt x="400" y="9007"/>
                  </a:moveTo>
                  <a:lnTo>
                    <a:pt x="0" y="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309;p53"/>
            <p:cNvSpPr/>
            <p:nvPr/>
          </p:nvSpPr>
          <p:spPr>
            <a:xfrm>
              <a:off x="7462400" y="2917307"/>
              <a:ext cx="76174" cy="79358"/>
            </a:xfrm>
            <a:custGeom>
              <a:avLst/>
              <a:gdLst/>
              <a:ahLst/>
              <a:cxnLst/>
              <a:rect l="l" t="t" r="r" b="b"/>
              <a:pathLst>
                <a:path w="3971" h="4137" fill="none" extrusionOk="0">
                  <a:moveTo>
                    <a:pt x="1202" y="4136"/>
                  </a:moveTo>
                  <a:cubicBezTo>
                    <a:pt x="1202" y="4136"/>
                    <a:pt x="1" y="1901"/>
                    <a:pt x="3970" y="0"/>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310;p53"/>
            <p:cNvSpPr/>
            <p:nvPr/>
          </p:nvSpPr>
          <p:spPr>
            <a:xfrm>
              <a:off x="6963943" y="2917307"/>
              <a:ext cx="76174" cy="69748"/>
            </a:xfrm>
            <a:custGeom>
              <a:avLst/>
              <a:gdLst/>
              <a:ahLst/>
              <a:cxnLst/>
              <a:rect l="l" t="t" r="r" b="b"/>
              <a:pathLst>
                <a:path w="3971" h="3636" fill="none" extrusionOk="0">
                  <a:moveTo>
                    <a:pt x="1" y="0"/>
                  </a:moveTo>
                  <a:cubicBezTo>
                    <a:pt x="1" y="0"/>
                    <a:pt x="3270" y="1034"/>
                    <a:pt x="3970" y="3636"/>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311;p53"/>
            <p:cNvSpPr/>
            <p:nvPr/>
          </p:nvSpPr>
          <p:spPr>
            <a:xfrm>
              <a:off x="7087440" y="2546816"/>
              <a:ext cx="374980" cy="236137"/>
            </a:xfrm>
            <a:custGeom>
              <a:avLst/>
              <a:gdLst/>
              <a:ahLst/>
              <a:cxnLst/>
              <a:rect l="l" t="t" r="r" b="b"/>
              <a:pathLst>
                <a:path w="19548" h="12310" extrusionOk="0">
                  <a:moveTo>
                    <a:pt x="10041" y="0"/>
                  </a:moveTo>
                  <a:cubicBezTo>
                    <a:pt x="8773" y="0"/>
                    <a:pt x="6572" y="701"/>
                    <a:pt x="6572" y="701"/>
                  </a:cubicBezTo>
                  <a:cubicBezTo>
                    <a:pt x="6572" y="701"/>
                    <a:pt x="4370" y="701"/>
                    <a:pt x="3737" y="1168"/>
                  </a:cubicBezTo>
                  <a:cubicBezTo>
                    <a:pt x="3069" y="1668"/>
                    <a:pt x="2736" y="2969"/>
                    <a:pt x="2436" y="3203"/>
                  </a:cubicBezTo>
                  <a:cubicBezTo>
                    <a:pt x="2102" y="3469"/>
                    <a:pt x="634" y="3369"/>
                    <a:pt x="301" y="4270"/>
                  </a:cubicBezTo>
                  <a:cubicBezTo>
                    <a:pt x="1" y="5171"/>
                    <a:pt x="1" y="4904"/>
                    <a:pt x="2502" y="7272"/>
                  </a:cubicBezTo>
                  <a:cubicBezTo>
                    <a:pt x="5037" y="9640"/>
                    <a:pt x="11275" y="12309"/>
                    <a:pt x="11909" y="12309"/>
                  </a:cubicBezTo>
                  <a:cubicBezTo>
                    <a:pt x="12576" y="12309"/>
                    <a:pt x="16779" y="7439"/>
                    <a:pt x="18013" y="6872"/>
                  </a:cubicBezTo>
                  <a:cubicBezTo>
                    <a:pt x="19214" y="6338"/>
                    <a:pt x="19381" y="6305"/>
                    <a:pt x="19481" y="6005"/>
                  </a:cubicBezTo>
                  <a:cubicBezTo>
                    <a:pt x="19548" y="5671"/>
                    <a:pt x="19381" y="4036"/>
                    <a:pt x="18347" y="3403"/>
                  </a:cubicBezTo>
                  <a:cubicBezTo>
                    <a:pt x="17580" y="2969"/>
                    <a:pt x="16746" y="2702"/>
                    <a:pt x="15912" y="2602"/>
                  </a:cubicBezTo>
                  <a:cubicBezTo>
                    <a:pt x="15912" y="2602"/>
                    <a:pt x="15745" y="1601"/>
                    <a:pt x="14444" y="868"/>
                  </a:cubicBezTo>
                  <a:cubicBezTo>
                    <a:pt x="13143" y="167"/>
                    <a:pt x="11342" y="0"/>
                    <a:pt x="10041"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312;p53"/>
            <p:cNvSpPr/>
            <p:nvPr/>
          </p:nvSpPr>
          <p:spPr>
            <a:xfrm>
              <a:off x="7376654" y="2596077"/>
              <a:ext cx="16017" cy="67215"/>
            </a:xfrm>
            <a:custGeom>
              <a:avLst/>
              <a:gdLst/>
              <a:ahLst/>
              <a:cxnLst/>
              <a:rect l="l" t="t" r="r" b="b"/>
              <a:pathLst>
                <a:path w="835" h="3504" fill="none" extrusionOk="0">
                  <a:moveTo>
                    <a:pt x="835" y="1"/>
                  </a:moveTo>
                  <a:cubicBezTo>
                    <a:pt x="701" y="1202"/>
                    <a:pt x="435" y="2369"/>
                    <a:pt x="1" y="3503"/>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313;p53"/>
            <p:cNvSpPr/>
            <p:nvPr/>
          </p:nvSpPr>
          <p:spPr>
            <a:xfrm>
              <a:off x="6793736" y="2623431"/>
              <a:ext cx="156146" cy="208936"/>
            </a:xfrm>
            <a:custGeom>
              <a:avLst/>
              <a:gdLst/>
              <a:ahLst/>
              <a:cxnLst/>
              <a:rect l="l" t="t" r="r" b="b"/>
              <a:pathLst>
                <a:path w="8140" h="10892" extrusionOk="0">
                  <a:moveTo>
                    <a:pt x="4586" y="1"/>
                  </a:moveTo>
                  <a:cubicBezTo>
                    <a:pt x="4514" y="1"/>
                    <a:pt x="4442" y="14"/>
                    <a:pt x="4370" y="42"/>
                  </a:cubicBezTo>
                  <a:lnTo>
                    <a:pt x="501" y="1377"/>
                  </a:lnTo>
                  <a:cubicBezTo>
                    <a:pt x="167" y="1477"/>
                    <a:pt x="1" y="1844"/>
                    <a:pt x="134" y="2177"/>
                  </a:cubicBezTo>
                  <a:lnTo>
                    <a:pt x="2969" y="10450"/>
                  </a:lnTo>
                  <a:cubicBezTo>
                    <a:pt x="3048" y="10712"/>
                    <a:pt x="3292" y="10892"/>
                    <a:pt x="3554" y="10892"/>
                  </a:cubicBezTo>
                  <a:cubicBezTo>
                    <a:pt x="3626" y="10892"/>
                    <a:pt x="3699" y="10879"/>
                    <a:pt x="3770" y="10850"/>
                  </a:cubicBezTo>
                  <a:lnTo>
                    <a:pt x="7639" y="9516"/>
                  </a:lnTo>
                  <a:cubicBezTo>
                    <a:pt x="7973" y="9416"/>
                    <a:pt x="8140" y="9049"/>
                    <a:pt x="8040" y="8715"/>
                  </a:cubicBezTo>
                  <a:lnTo>
                    <a:pt x="5171" y="443"/>
                  </a:lnTo>
                  <a:cubicBezTo>
                    <a:pt x="5092" y="180"/>
                    <a:pt x="4849" y="1"/>
                    <a:pt x="4586" y="1"/>
                  </a:cubicBezTo>
                  <a:close/>
                </a:path>
              </a:pathLst>
            </a:custGeom>
            <a:gradFill>
              <a:gsLst>
                <a:gs pos="0">
                  <a:schemeClr val="dk2"/>
                </a:gs>
                <a:gs pos="46000">
                  <a:schemeClr val="lt2"/>
                </a:gs>
                <a:gs pos="66000">
                  <a:schemeClr val="accent1"/>
                </a:gs>
                <a:gs pos="100000">
                  <a:schemeClr val="accent2"/>
                </a:gs>
              </a:gsLst>
              <a:lin ang="5400700" scaled="0"/>
            </a:gra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314;p53"/>
            <p:cNvSpPr/>
            <p:nvPr/>
          </p:nvSpPr>
          <p:spPr>
            <a:xfrm>
              <a:off x="6795655" y="2667628"/>
              <a:ext cx="244462" cy="440008"/>
            </a:xfrm>
            <a:custGeom>
              <a:avLst/>
              <a:gdLst/>
              <a:ahLst/>
              <a:cxnLst/>
              <a:rect l="l" t="t" r="r" b="b"/>
              <a:pathLst>
                <a:path w="12744" h="22938" extrusionOk="0">
                  <a:moveTo>
                    <a:pt x="4136" y="1"/>
                  </a:moveTo>
                  <a:cubicBezTo>
                    <a:pt x="3870" y="1"/>
                    <a:pt x="3436" y="274"/>
                    <a:pt x="3436" y="274"/>
                  </a:cubicBezTo>
                  <a:cubicBezTo>
                    <a:pt x="3436" y="274"/>
                    <a:pt x="1" y="2642"/>
                    <a:pt x="301" y="3309"/>
                  </a:cubicBezTo>
                  <a:cubicBezTo>
                    <a:pt x="568" y="3976"/>
                    <a:pt x="3670" y="11382"/>
                    <a:pt x="4004" y="11715"/>
                  </a:cubicBezTo>
                  <a:cubicBezTo>
                    <a:pt x="4004" y="11715"/>
                    <a:pt x="7973" y="22856"/>
                    <a:pt x="9374" y="22923"/>
                  </a:cubicBezTo>
                  <a:cubicBezTo>
                    <a:pt x="9633" y="22929"/>
                    <a:pt x="9880" y="22938"/>
                    <a:pt x="10114" y="22938"/>
                  </a:cubicBezTo>
                  <a:cubicBezTo>
                    <a:pt x="11148" y="22938"/>
                    <a:pt x="11923" y="22773"/>
                    <a:pt x="12276" y="21522"/>
                  </a:cubicBezTo>
                  <a:cubicBezTo>
                    <a:pt x="12743" y="20021"/>
                    <a:pt x="12343" y="18587"/>
                    <a:pt x="11676" y="18186"/>
                  </a:cubicBezTo>
                  <a:cubicBezTo>
                    <a:pt x="11009" y="17786"/>
                    <a:pt x="5638" y="11215"/>
                    <a:pt x="5638" y="11215"/>
                  </a:cubicBezTo>
                  <a:cubicBezTo>
                    <a:pt x="5805" y="10714"/>
                    <a:pt x="5905" y="10247"/>
                    <a:pt x="5972" y="9747"/>
                  </a:cubicBezTo>
                  <a:cubicBezTo>
                    <a:pt x="6105" y="8946"/>
                    <a:pt x="5138" y="7579"/>
                    <a:pt x="5138" y="7579"/>
                  </a:cubicBezTo>
                  <a:cubicBezTo>
                    <a:pt x="5138" y="7579"/>
                    <a:pt x="7546" y="6744"/>
                    <a:pt x="7889" y="6744"/>
                  </a:cubicBezTo>
                  <a:cubicBezTo>
                    <a:pt x="7895" y="6744"/>
                    <a:pt x="7901" y="6744"/>
                    <a:pt x="7906" y="6745"/>
                  </a:cubicBezTo>
                  <a:cubicBezTo>
                    <a:pt x="8050" y="6781"/>
                    <a:pt x="8243" y="6846"/>
                    <a:pt x="8410" y="6846"/>
                  </a:cubicBezTo>
                  <a:cubicBezTo>
                    <a:pt x="8554" y="6846"/>
                    <a:pt x="8679" y="6799"/>
                    <a:pt x="8740" y="6645"/>
                  </a:cubicBezTo>
                  <a:cubicBezTo>
                    <a:pt x="8907" y="6311"/>
                    <a:pt x="8307" y="5611"/>
                    <a:pt x="8073" y="5411"/>
                  </a:cubicBezTo>
                  <a:cubicBezTo>
                    <a:pt x="7840" y="5177"/>
                    <a:pt x="5438" y="3076"/>
                    <a:pt x="5238" y="3076"/>
                  </a:cubicBezTo>
                  <a:cubicBezTo>
                    <a:pt x="5071" y="3076"/>
                    <a:pt x="2869" y="4276"/>
                    <a:pt x="2869" y="4276"/>
                  </a:cubicBezTo>
                  <a:cubicBezTo>
                    <a:pt x="2869" y="4276"/>
                    <a:pt x="2136" y="3042"/>
                    <a:pt x="2369" y="2642"/>
                  </a:cubicBezTo>
                  <a:cubicBezTo>
                    <a:pt x="2603" y="2242"/>
                    <a:pt x="4337" y="707"/>
                    <a:pt x="4337" y="207"/>
                  </a:cubicBezTo>
                  <a:cubicBezTo>
                    <a:pt x="4337" y="54"/>
                    <a:pt x="4253" y="1"/>
                    <a:pt x="4136"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315;p53"/>
            <p:cNvSpPr/>
            <p:nvPr/>
          </p:nvSpPr>
          <p:spPr>
            <a:xfrm>
              <a:off x="6854526" y="2747101"/>
              <a:ext cx="58890" cy="28160"/>
            </a:xfrm>
            <a:custGeom>
              <a:avLst/>
              <a:gdLst/>
              <a:ahLst/>
              <a:cxnLst/>
              <a:rect l="l" t="t" r="r" b="b"/>
              <a:pathLst>
                <a:path w="3070" h="1468" fill="none" extrusionOk="0">
                  <a:moveTo>
                    <a:pt x="3069" y="33"/>
                  </a:moveTo>
                  <a:cubicBezTo>
                    <a:pt x="2669" y="0"/>
                    <a:pt x="2269" y="67"/>
                    <a:pt x="1902" y="200"/>
                  </a:cubicBezTo>
                  <a:cubicBezTo>
                    <a:pt x="1668" y="367"/>
                    <a:pt x="1" y="1468"/>
                    <a:pt x="1" y="1468"/>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316;p53"/>
            <p:cNvSpPr/>
            <p:nvPr/>
          </p:nvSpPr>
          <p:spPr>
            <a:xfrm>
              <a:off x="6866035" y="2767569"/>
              <a:ext cx="78092" cy="26261"/>
            </a:xfrm>
            <a:custGeom>
              <a:avLst/>
              <a:gdLst/>
              <a:ahLst/>
              <a:cxnLst/>
              <a:rect l="l" t="t" r="r" b="b"/>
              <a:pathLst>
                <a:path w="4071" h="1369" fill="none" extrusionOk="0">
                  <a:moveTo>
                    <a:pt x="1" y="1368"/>
                  </a:moveTo>
                  <a:cubicBezTo>
                    <a:pt x="601" y="934"/>
                    <a:pt x="1269" y="501"/>
                    <a:pt x="1936" y="134"/>
                  </a:cubicBezTo>
                  <a:cubicBezTo>
                    <a:pt x="2636" y="34"/>
                    <a:pt x="3337" y="0"/>
                    <a:pt x="4071" y="0"/>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317;p53"/>
            <p:cNvSpPr/>
            <p:nvPr/>
          </p:nvSpPr>
          <p:spPr>
            <a:xfrm>
              <a:off x="6875646" y="2776527"/>
              <a:ext cx="78073" cy="30730"/>
            </a:xfrm>
            <a:custGeom>
              <a:avLst/>
              <a:gdLst/>
              <a:ahLst/>
              <a:cxnLst/>
              <a:rect l="l" t="t" r="r" b="b"/>
              <a:pathLst>
                <a:path w="4070" h="1602" fill="none" extrusionOk="0">
                  <a:moveTo>
                    <a:pt x="4070" y="0"/>
                  </a:moveTo>
                  <a:cubicBezTo>
                    <a:pt x="4070" y="0"/>
                    <a:pt x="1568" y="501"/>
                    <a:pt x="1268" y="634"/>
                  </a:cubicBezTo>
                  <a:cubicBezTo>
                    <a:pt x="801" y="901"/>
                    <a:pt x="367" y="1201"/>
                    <a:pt x="0" y="1602"/>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318;p53"/>
            <p:cNvSpPr/>
            <p:nvPr/>
          </p:nvSpPr>
          <p:spPr>
            <a:xfrm>
              <a:off x="6836609" y="2749652"/>
              <a:ext cx="14099" cy="8344"/>
            </a:xfrm>
            <a:custGeom>
              <a:avLst/>
              <a:gdLst/>
              <a:ahLst/>
              <a:cxnLst/>
              <a:rect l="l" t="t" r="r" b="b"/>
              <a:pathLst>
                <a:path w="735" h="435" fill="none" extrusionOk="0">
                  <a:moveTo>
                    <a:pt x="734" y="0"/>
                  </a:moveTo>
                  <a:lnTo>
                    <a:pt x="1" y="434"/>
                  </a:ln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319;p53"/>
            <p:cNvSpPr/>
            <p:nvPr/>
          </p:nvSpPr>
          <p:spPr>
            <a:xfrm>
              <a:off x="7494396" y="2647831"/>
              <a:ext cx="406976" cy="419732"/>
            </a:xfrm>
            <a:custGeom>
              <a:avLst/>
              <a:gdLst/>
              <a:ahLst/>
              <a:cxnLst/>
              <a:rect l="l" t="t" r="r" b="b"/>
              <a:pathLst>
                <a:path w="21216" h="21881" extrusionOk="0">
                  <a:moveTo>
                    <a:pt x="17740" y="0"/>
                  </a:moveTo>
                  <a:cubicBezTo>
                    <a:pt x="17388" y="0"/>
                    <a:pt x="16734" y="284"/>
                    <a:pt x="15645" y="839"/>
                  </a:cubicBezTo>
                  <a:cubicBezTo>
                    <a:pt x="13844" y="1739"/>
                    <a:pt x="13077" y="4141"/>
                    <a:pt x="13010" y="4541"/>
                  </a:cubicBezTo>
                  <a:cubicBezTo>
                    <a:pt x="12910" y="4975"/>
                    <a:pt x="13344" y="7643"/>
                    <a:pt x="13344" y="7643"/>
                  </a:cubicBezTo>
                  <a:lnTo>
                    <a:pt x="4037" y="15015"/>
                  </a:lnTo>
                  <a:cubicBezTo>
                    <a:pt x="67" y="17484"/>
                    <a:pt x="1" y="20152"/>
                    <a:pt x="67" y="20886"/>
                  </a:cubicBezTo>
                  <a:cubicBezTo>
                    <a:pt x="117" y="21458"/>
                    <a:pt x="315" y="21881"/>
                    <a:pt x="1142" y="21881"/>
                  </a:cubicBezTo>
                  <a:cubicBezTo>
                    <a:pt x="1426" y="21881"/>
                    <a:pt x="1784" y="21831"/>
                    <a:pt x="2236" y="21720"/>
                  </a:cubicBezTo>
                  <a:cubicBezTo>
                    <a:pt x="4004" y="21320"/>
                    <a:pt x="7139" y="19018"/>
                    <a:pt x="8874" y="17017"/>
                  </a:cubicBezTo>
                  <a:cubicBezTo>
                    <a:pt x="10608" y="15049"/>
                    <a:pt x="14845" y="9878"/>
                    <a:pt x="14845" y="9878"/>
                  </a:cubicBezTo>
                  <a:cubicBezTo>
                    <a:pt x="14845" y="9878"/>
                    <a:pt x="16079" y="9411"/>
                    <a:pt x="16746" y="9044"/>
                  </a:cubicBezTo>
                  <a:cubicBezTo>
                    <a:pt x="17413" y="8711"/>
                    <a:pt x="17747" y="7310"/>
                    <a:pt x="17913" y="6976"/>
                  </a:cubicBezTo>
                  <a:cubicBezTo>
                    <a:pt x="18280" y="6543"/>
                    <a:pt x="18781" y="6276"/>
                    <a:pt x="19314" y="6142"/>
                  </a:cubicBezTo>
                  <a:cubicBezTo>
                    <a:pt x="19403" y="6142"/>
                    <a:pt x="19589" y="6161"/>
                    <a:pt x="19802" y="6161"/>
                  </a:cubicBezTo>
                  <a:cubicBezTo>
                    <a:pt x="20230" y="6161"/>
                    <a:pt x="20771" y="6087"/>
                    <a:pt x="20882" y="5642"/>
                  </a:cubicBezTo>
                  <a:cubicBezTo>
                    <a:pt x="21000" y="5250"/>
                    <a:pt x="20183" y="5169"/>
                    <a:pt x="19490" y="5169"/>
                  </a:cubicBezTo>
                  <a:cubicBezTo>
                    <a:pt x="19005" y="5169"/>
                    <a:pt x="18581" y="5208"/>
                    <a:pt x="18581" y="5208"/>
                  </a:cubicBezTo>
                  <a:cubicBezTo>
                    <a:pt x="18914" y="5008"/>
                    <a:pt x="19281" y="4808"/>
                    <a:pt x="19648" y="4641"/>
                  </a:cubicBezTo>
                  <a:cubicBezTo>
                    <a:pt x="20048" y="4541"/>
                    <a:pt x="20449" y="4408"/>
                    <a:pt x="20816" y="4241"/>
                  </a:cubicBezTo>
                  <a:cubicBezTo>
                    <a:pt x="21216" y="3974"/>
                    <a:pt x="20816" y="3407"/>
                    <a:pt x="20315" y="3407"/>
                  </a:cubicBezTo>
                  <a:cubicBezTo>
                    <a:pt x="19348" y="3541"/>
                    <a:pt x="18347" y="3741"/>
                    <a:pt x="17380" y="3974"/>
                  </a:cubicBezTo>
                  <a:cubicBezTo>
                    <a:pt x="17380" y="3974"/>
                    <a:pt x="18547" y="2807"/>
                    <a:pt x="18981" y="2807"/>
                  </a:cubicBezTo>
                  <a:cubicBezTo>
                    <a:pt x="19381" y="2807"/>
                    <a:pt x="20048" y="2807"/>
                    <a:pt x="20048" y="2240"/>
                  </a:cubicBezTo>
                  <a:cubicBezTo>
                    <a:pt x="20048" y="1929"/>
                    <a:pt x="19747" y="1858"/>
                    <a:pt x="19382" y="1858"/>
                  </a:cubicBezTo>
                  <a:cubicBezTo>
                    <a:pt x="19081" y="1858"/>
                    <a:pt x="18737" y="1906"/>
                    <a:pt x="18481" y="1906"/>
                  </a:cubicBezTo>
                  <a:cubicBezTo>
                    <a:pt x="17880" y="1906"/>
                    <a:pt x="16146" y="2640"/>
                    <a:pt x="16146" y="2640"/>
                  </a:cubicBezTo>
                  <a:cubicBezTo>
                    <a:pt x="16146" y="2640"/>
                    <a:pt x="17080" y="1739"/>
                    <a:pt x="17246" y="1506"/>
                  </a:cubicBezTo>
                  <a:cubicBezTo>
                    <a:pt x="17413" y="1239"/>
                    <a:pt x="18080" y="1072"/>
                    <a:pt x="18080" y="405"/>
                  </a:cubicBezTo>
                  <a:cubicBezTo>
                    <a:pt x="18080" y="134"/>
                    <a:pt x="17981" y="0"/>
                    <a:pt x="17740"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320;p53"/>
            <p:cNvSpPr/>
            <p:nvPr/>
          </p:nvSpPr>
          <p:spPr>
            <a:xfrm>
              <a:off x="7751634" y="2697188"/>
              <a:ext cx="68482" cy="98560"/>
            </a:xfrm>
            <a:custGeom>
              <a:avLst/>
              <a:gdLst/>
              <a:ahLst/>
              <a:cxnLst/>
              <a:rect l="l" t="t" r="r" b="b"/>
              <a:pathLst>
                <a:path w="3570" h="5138" fill="none" extrusionOk="0">
                  <a:moveTo>
                    <a:pt x="0" y="934"/>
                  </a:moveTo>
                  <a:cubicBezTo>
                    <a:pt x="0" y="934"/>
                    <a:pt x="2002" y="0"/>
                    <a:pt x="2402" y="0"/>
                  </a:cubicBezTo>
                  <a:cubicBezTo>
                    <a:pt x="2836" y="0"/>
                    <a:pt x="3503" y="334"/>
                    <a:pt x="3002" y="934"/>
                  </a:cubicBezTo>
                  <a:cubicBezTo>
                    <a:pt x="2435" y="1468"/>
                    <a:pt x="1835" y="1935"/>
                    <a:pt x="1168" y="2335"/>
                  </a:cubicBezTo>
                  <a:cubicBezTo>
                    <a:pt x="1168" y="2335"/>
                    <a:pt x="3569" y="3336"/>
                    <a:pt x="2435" y="5137"/>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321;p53"/>
            <p:cNvSpPr/>
            <p:nvPr/>
          </p:nvSpPr>
          <p:spPr>
            <a:xfrm>
              <a:off x="7130312" y="2285474"/>
              <a:ext cx="319312" cy="447815"/>
            </a:xfrm>
            <a:custGeom>
              <a:avLst/>
              <a:gdLst/>
              <a:ahLst/>
              <a:cxnLst/>
              <a:rect l="l" t="t" r="r" b="b"/>
              <a:pathLst>
                <a:path w="16646" h="23345" extrusionOk="0">
                  <a:moveTo>
                    <a:pt x="9303" y="0"/>
                  </a:moveTo>
                  <a:cubicBezTo>
                    <a:pt x="9174" y="0"/>
                    <a:pt x="9063" y="26"/>
                    <a:pt x="8974" y="81"/>
                  </a:cubicBezTo>
                  <a:cubicBezTo>
                    <a:pt x="8974" y="81"/>
                    <a:pt x="6372" y="515"/>
                    <a:pt x="5171" y="1983"/>
                  </a:cubicBezTo>
                  <a:cubicBezTo>
                    <a:pt x="3970" y="3450"/>
                    <a:pt x="0" y="12323"/>
                    <a:pt x="34" y="13124"/>
                  </a:cubicBezTo>
                  <a:cubicBezTo>
                    <a:pt x="51" y="13524"/>
                    <a:pt x="1051" y="13624"/>
                    <a:pt x="2048" y="13624"/>
                  </a:cubicBezTo>
                  <a:cubicBezTo>
                    <a:pt x="3044" y="13624"/>
                    <a:pt x="4037" y="13524"/>
                    <a:pt x="4037" y="13524"/>
                  </a:cubicBezTo>
                  <a:cubicBezTo>
                    <a:pt x="4037" y="13524"/>
                    <a:pt x="4470" y="17961"/>
                    <a:pt x="5871" y="21230"/>
                  </a:cubicBezTo>
                  <a:cubicBezTo>
                    <a:pt x="6210" y="21964"/>
                    <a:pt x="7243" y="23345"/>
                    <a:pt x="8443" y="23345"/>
                  </a:cubicBezTo>
                  <a:cubicBezTo>
                    <a:pt x="8660" y="23345"/>
                    <a:pt x="8882" y="23300"/>
                    <a:pt x="9107" y="23198"/>
                  </a:cubicBezTo>
                  <a:cubicBezTo>
                    <a:pt x="10608" y="22564"/>
                    <a:pt x="11242" y="12423"/>
                    <a:pt x="11242" y="12423"/>
                  </a:cubicBezTo>
                  <a:cubicBezTo>
                    <a:pt x="11242" y="12423"/>
                    <a:pt x="12333" y="13982"/>
                    <a:pt x="13322" y="13982"/>
                  </a:cubicBezTo>
                  <a:cubicBezTo>
                    <a:pt x="13454" y="13982"/>
                    <a:pt x="13585" y="13954"/>
                    <a:pt x="13710" y="13891"/>
                  </a:cubicBezTo>
                  <a:cubicBezTo>
                    <a:pt x="14944" y="13257"/>
                    <a:pt x="14711" y="11790"/>
                    <a:pt x="13844" y="11690"/>
                  </a:cubicBezTo>
                  <a:cubicBezTo>
                    <a:pt x="12976" y="11589"/>
                    <a:pt x="16646" y="8354"/>
                    <a:pt x="15745" y="5885"/>
                  </a:cubicBezTo>
                  <a:cubicBezTo>
                    <a:pt x="14884" y="3580"/>
                    <a:pt x="10823" y="0"/>
                    <a:pt x="9303"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322;p53"/>
            <p:cNvSpPr/>
            <p:nvPr/>
          </p:nvSpPr>
          <p:spPr>
            <a:xfrm>
              <a:off x="7176926" y="2179356"/>
              <a:ext cx="320060" cy="329728"/>
            </a:xfrm>
            <a:custGeom>
              <a:avLst/>
              <a:gdLst/>
              <a:ahLst/>
              <a:cxnLst/>
              <a:rect l="l" t="t" r="r" b="b"/>
              <a:pathLst>
                <a:path w="16685" h="17189" extrusionOk="0">
                  <a:moveTo>
                    <a:pt x="5169" y="1"/>
                  </a:moveTo>
                  <a:cubicBezTo>
                    <a:pt x="3542" y="1"/>
                    <a:pt x="3107" y="968"/>
                    <a:pt x="5843" y="2711"/>
                  </a:cubicBezTo>
                  <a:cubicBezTo>
                    <a:pt x="5843" y="2711"/>
                    <a:pt x="5443" y="2673"/>
                    <a:pt x="4860" y="2673"/>
                  </a:cubicBezTo>
                  <a:cubicBezTo>
                    <a:pt x="3403" y="2673"/>
                    <a:pt x="806" y="2911"/>
                    <a:pt x="473" y="4579"/>
                  </a:cubicBezTo>
                  <a:cubicBezTo>
                    <a:pt x="1" y="6749"/>
                    <a:pt x="2138" y="8029"/>
                    <a:pt x="4759" y="8029"/>
                  </a:cubicBezTo>
                  <a:cubicBezTo>
                    <a:pt x="4919" y="8029"/>
                    <a:pt x="5080" y="8024"/>
                    <a:pt x="5243" y="8015"/>
                  </a:cubicBezTo>
                  <a:cubicBezTo>
                    <a:pt x="5666" y="7990"/>
                    <a:pt x="6083" y="7978"/>
                    <a:pt x="6485" y="7978"/>
                  </a:cubicBezTo>
                  <a:cubicBezTo>
                    <a:pt x="8777" y="7978"/>
                    <a:pt x="10630" y="8352"/>
                    <a:pt x="10913" y="8749"/>
                  </a:cubicBezTo>
                  <a:cubicBezTo>
                    <a:pt x="11214" y="9216"/>
                    <a:pt x="7377" y="9750"/>
                    <a:pt x="8178" y="10417"/>
                  </a:cubicBezTo>
                  <a:cubicBezTo>
                    <a:pt x="8645" y="10817"/>
                    <a:pt x="9245" y="11084"/>
                    <a:pt x="9879" y="11117"/>
                  </a:cubicBezTo>
                  <a:cubicBezTo>
                    <a:pt x="9879" y="11117"/>
                    <a:pt x="8612" y="11351"/>
                    <a:pt x="8612" y="12218"/>
                  </a:cubicBezTo>
                  <a:cubicBezTo>
                    <a:pt x="8612" y="13119"/>
                    <a:pt x="9012" y="17055"/>
                    <a:pt x="9612" y="17088"/>
                  </a:cubicBezTo>
                  <a:cubicBezTo>
                    <a:pt x="10246" y="17155"/>
                    <a:pt x="11414" y="17188"/>
                    <a:pt x="11414" y="17188"/>
                  </a:cubicBezTo>
                  <a:cubicBezTo>
                    <a:pt x="12548" y="16755"/>
                    <a:pt x="13649" y="16121"/>
                    <a:pt x="14583" y="15320"/>
                  </a:cubicBezTo>
                  <a:cubicBezTo>
                    <a:pt x="16050" y="14019"/>
                    <a:pt x="16684" y="11084"/>
                    <a:pt x="15183" y="9182"/>
                  </a:cubicBezTo>
                  <a:cubicBezTo>
                    <a:pt x="13682" y="7281"/>
                    <a:pt x="12548" y="5480"/>
                    <a:pt x="11380" y="3945"/>
                  </a:cubicBezTo>
                  <a:cubicBezTo>
                    <a:pt x="10213" y="2411"/>
                    <a:pt x="9112" y="810"/>
                    <a:pt x="6544" y="176"/>
                  </a:cubicBezTo>
                  <a:cubicBezTo>
                    <a:pt x="6034" y="58"/>
                    <a:pt x="5566" y="1"/>
                    <a:pt x="516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323;p53"/>
            <p:cNvSpPr/>
            <p:nvPr/>
          </p:nvSpPr>
          <p:spPr>
            <a:xfrm>
              <a:off x="7207733" y="2531451"/>
              <a:ext cx="104314" cy="16017"/>
            </a:xfrm>
            <a:custGeom>
              <a:avLst/>
              <a:gdLst/>
              <a:ahLst/>
              <a:cxnLst/>
              <a:rect l="l" t="t" r="r" b="b"/>
              <a:pathLst>
                <a:path w="5438" h="835" fill="none" extrusionOk="0">
                  <a:moveTo>
                    <a:pt x="1" y="701"/>
                  </a:moveTo>
                  <a:cubicBezTo>
                    <a:pt x="1" y="701"/>
                    <a:pt x="4237" y="835"/>
                    <a:pt x="5438" y="1"/>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324;p53"/>
            <p:cNvSpPr/>
            <p:nvPr/>
          </p:nvSpPr>
          <p:spPr>
            <a:xfrm>
              <a:off x="6440529" y="2339492"/>
              <a:ext cx="414016" cy="268766"/>
            </a:xfrm>
            <a:custGeom>
              <a:avLst/>
              <a:gdLst/>
              <a:ahLst/>
              <a:cxnLst/>
              <a:rect l="l" t="t" r="r" b="b"/>
              <a:pathLst>
                <a:path w="21583" h="14011" extrusionOk="0">
                  <a:moveTo>
                    <a:pt x="1468" y="1"/>
                  </a:moveTo>
                  <a:cubicBezTo>
                    <a:pt x="668" y="1"/>
                    <a:pt x="0" y="668"/>
                    <a:pt x="0" y="1468"/>
                  </a:cubicBezTo>
                  <a:lnTo>
                    <a:pt x="0" y="9574"/>
                  </a:lnTo>
                  <a:cubicBezTo>
                    <a:pt x="0" y="10375"/>
                    <a:pt x="668" y="11042"/>
                    <a:pt x="1468" y="11042"/>
                  </a:cubicBezTo>
                  <a:lnTo>
                    <a:pt x="17580" y="11042"/>
                  </a:lnTo>
                  <a:lnTo>
                    <a:pt x="20182" y="14011"/>
                  </a:lnTo>
                  <a:lnTo>
                    <a:pt x="20182" y="14011"/>
                  </a:lnTo>
                  <a:lnTo>
                    <a:pt x="20115" y="11042"/>
                  </a:lnTo>
                  <a:cubicBezTo>
                    <a:pt x="20915" y="11008"/>
                    <a:pt x="21583" y="10375"/>
                    <a:pt x="21583" y="9541"/>
                  </a:cubicBezTo>
                  <a:lnTo>
                    <a:pt x="21583" y="1468"/>
                  </a:lnTo>
                  <a:cubicBezTo>
                    <a:pt x="21583" y="634"/>
                    <a:pt x="20915" y="1"/>
                    <a:pt x="2011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325;p53"/>
            <p:cNvSpPr/>
            <p:nvPr/>
          </p:nvSpPr>
          <p:spPr>
            <a:xfrm>
              <a:off x="6518602" y="2421420"/>
              <a:ext cx="40955" cy="34548"/>
            </a:xfrm>
            <a:custGeom>
              <a:avLst/>
              <a:gdLst/>
              <a:ahLst/>
              <a:cxnLst/>
              <a:rect l="l" t="t" r="r" b="b"/>
              <a:pathLst>
                <a:path w="2135" h="1801" extrusionOk="0">
                  <a:moveTo>
                    <a:pt x="1206" y="0"/>
                  </a:moveTo>
                  <a:cubicBezTo>
                    <a:pt x="980" y="0"/>
                    <a:pt x="751" y="82"/>
                    <a:pt x="567" y="266"/>
                  </a:cubicBezTo>
                  <a:cubicBezTo>
                    <a:pt x="0" y="833"/>
                    <a:pt x="400" y="1801"/>
                    <a:pt x="1201" y="1801"/>
                  </a:cubicBezTo>
                  <a:cubicBezTo>
                    <a:pt x="1701" y="1801"/>
                    <a:pt x="2102" y="1400"/>
                    <a:pt x="2135" y="900"/>
                  </a:cubicBezTo>
                  <a:cubicBezTo>
                    <a:pt x="2135" y="359"/>
                    <a:pt x="1677" y="0"/>
                    <a:pt x="1206" y="0"/>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326;p53"/>
            <p:cNvSpPr/>
            <p:nvPr/>
          </p:nvSpPr>
          <p:spPr>
            <a:xfrm>
              <a:off x="6620979" y="2421420"/>
              <a:ext cx="40974" cy="34548"/>
            </a:xfrm>
            <a:custGeom>
              <a:avLst/>
              <a:gdLst/>
              <a:ahLst/>
              <a:cxnLst/>
              <a:rect l="l" t="t" r="r" b="b"/>
              <a:pathLst>
                <a:path w="2136" h="1801" extrusionOk="0">
                  <a:moveTo>
                    <a:pt x="1221" y="0"/>
                  </a:moveTo>
                  <a:cubicBezTo>
                    <a:pt x="995" y="0"/>
                    <a:pt x="762" y="82"/>
                    <a:pt x="567" y="266"/>
                  </a:cubicBezTo>
                  <a:cubicBezTo>
                    <a:pt x="0" y="833"/>
                    <a:pt x="434" y="1801"/>
                    <a:pt x="1234" y="1801"/>
                  </a:cubicBezTo>
                  <a:cubicBezTo>
                    <a:pt x="1735" y="1801"/>
                    <a:pt x="2135" y="1400"/>
                    <a:pt x="2135" y="900"/>
                  </a:cubicBezTo>
                  <a:cubicBezTo>
                    <a:pt x="2135" y="359"/>
                    <a:pt x="1693" y="0"/>
                    <a:pt x="1221" y="0"/>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327;p53"/>
            <p:cNvSpPr/>
            <p:nvPr/>
          </p:nvSpPr>
          <p:spPr>
            <a:xfrm>
              <a:off x="6723989" y="2421420"/>
              <a:ext cx="40974" cy="34548"/>
            </a:xfrm>
            <a:custGeom>
              <a:avLst/>
              <a:gdLst/>
              <a:ahLst/>
              <a:cxnLst/>
              <a:rect l="l" t="t" r="r" b="b"/>
              <a:pathLst>
                <a:path w="2136" h="1801" extrusionOk="0">
                  <a:moveTo>
                    <a:pt x="1206" y="0"/>
                  </a:moveTo>
                  <a:cubicBezTo>
                    <a:pt x="981" y="0"/>
                    <a:pt x="751" y="82"/>
                    <a:pt x="568" y="266"/>
                  </a:cubicBezTo>
                  <a:cubicBezTo>
                    <a:pt x="1" y="833"/>
                    <a:pt x="401" y="1801"/>
                    <a:pt x="1202" y="1801"/>
                  </a:cubicBezTo>
                  <a:cubicBezTo>
                    <a:pt x="1702" y="1801"/>
                    <a:pt x="2136" y="1400"/>
                    <a:pt x="2136" y="900"/>
                  </a:cubicBezTo>
                  <a:cubicBezTo>
                    <a:pt x="2136" y="359"/>
                    <a:pt x="1678" y="0"/>
                    <a:pt x="1206" y="0"/>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1222939" y="3520921"/>
            <a:ext cx="4700693" cy="954107"/>
          </a:xfrm>
          <a:prstGeom prst="rect">
            <a:avLst/>
          </a:prstGeom>
          <a:noFill/>
        </p:spPr>
        <p:txBody>
          <a:bodyPr wrap="square" rtlCol="0">
            <a:spAutoFit/>
          </a:bodyPr>
          <a:lstStyle/>
          <a:p>
            <a:r>
              <a:rPr lang="en-ZA" dirty="0">
                <a:solidFill>
                  <a:schemeClr val="bg1">
                    <a:lumMod val="85000"/>
                  </a:schemeClr>
                </a:solidFill>
              </a:rPr>
              <a:t>The above information is the banks private information</a:t>
            </a:r>
          </a:p>
          <a:p>
            <a:r>
              <a:rPr lang="en-ZA" dirty="0">
                <a:solidFill>
                  <a:schemeClr val="bg1">
                    <a:lumMod val="85000"/>
                  </a:schemeClr>
                </a:solidFill>
              </a:rPr>
              <a:t>It contains all existing users of the bank and their personal details, and can be accessed by the Fingertips Bank administrator account.</a:t>
            </a:r>
          </a:p>
        </p:txBody>
      </p:sp>
      <p:pic>
        <p:nvPicPr>
          <p:cNvPr id="4" name="Picture 3" descr="Text&#10;&#10;Description automatically generated">
            <a:extLst>
              <a:ext uri="{FF2B5EF4-FFF2-40B4-BE49-F238E27FC236}">
                <a16:creationId xmlns:a16="http://schemas.microsoft.com/office/drawing/2014/main" id="{FF0B1A62-3B25-B496-8404-15E3ADF6FCEE}"/>
              </a:ext>
            </a:extLst>
          </p:cNvPr>
          <p:cNvPicPr>
            <a:picLocks noChangeAspect="1"/>
          </p:cNvPicPr>
          <p:nvPr/>
        </p:nvPicPr>
        <p:blipFill>
          <a:blip r:embed="rId3"/>
          <a:stretch>
            <a:fillRect/>
          </a:stretch>
        </p:blipFill>
        <p:spPr>
          <a:xfrm>
            <a:off x="0" y="761274"/>
            <a:ext cx="9144000" cy="2703730"/>
          </a:xfrm>
          <a:prstGeom prst="rect">
            <a:avLst/>
          </a:prstGeom>
        </p:spPr>
      </p:pic>
    </p:spTree>
    <p:extLst>
      <p:ext uri="{BB962C8B-B14F-4D97-AF65-F5344CB8AC3E}">
        <p14:creationId xmlns:p14="http://schemas.microsoft.com/office/powerpoint/2010/main" val="313720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62"/>
        <p:cNvGrpSpPr/>
        <p:nvPr/>
      </p:nvGrpSpPr>
      <p:grpSpPr>
        <a:xfrm>
          <a:off x="0" y="0"/>
          <a:ext cx="0" cy="0"/>
          <a:chOff x="0" y="0"/>
          <a:chExt cx="0" cy="0"/>
        </a:xfrm>
      </p:grpSpPr>
      <p:sp>
        <p:nvSpPr>
          <p:cNvPr id="863" name="Google Shape;863;p45"/>
          <p:cNvSpPr txBox="1">
            <a:spLocks noGrp="1"/>
          </p:cNvSpPr>
          <p:nvPr>
            <p:ph type="title"/>
          </p:nvPr>
        </p:nvSpPr>
        <p:spPr>
          <a:xfrm>
            <a:off x="665093" y="938250"/>
            <a:ext cx="4946829" cy="63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DESCRIPTION</a:t>
            </a:r>
            <a:endParaRPr dirty="0"/>
          </a:p>
        </p:txBody>
      </p:sp>
      <p:sp>
        <p:nvSpPr>
          <p:cNvPr id="864" name="Google Shape;864;p45"/>
          <p:cNvSpPr txBox="1">
            <a:spLocks noGrp="1"/>
          </p:cNvSpPr>
          <p:nvPr>
            <p:ph type="subTitle" idx="1"/>
          </p:nvPr>
        </p:nvSpPr>
        <p:spPr>
          <a:xfrm>
            <a:off x="599927" y="1552731"/>
            <a:ext cx="4819757" cy="3497900"/>
          </a:xfrm>
          <a:prstGeom prst="rect">
            <a:avLst/>
          </a:prstGeom>
        </p:spPr>
        <p:txBody>
          <a:bodyPr spcFirstLastPara="1" wrap="square" lIns="91425" tIns="91425" rIns="91425" bIns="91425" anchor="t" anchorCtr="0">
            <a:noAutofit/>
          </a:bodyPr>
          <a:lstStyle/>
          <a:p>
            <a:pPr algn="ctr"/>
            <a:r>
              <a:rPr lang="en-US" sz="1200" dirty="0" err="1"/>
              <a:t>FingerTip</a:t>
            </a:r>
            <a:r>
              <a:rPr lang="en-US" sz="1200" dirty="0"/>
              <a:t> is an </a:t>
            </a:r>
            <a:r>
              <a:rPr lang="en-US" sz="1200" u="sng" dirty="0">
                <a:hlinkClick r:id="rId3" tooltip="Electronic payment system"/>
              </a:rPr>
              <a:t>electronic payment system</a:t>
            </a:r>
            <a:r>
              <a:rPr lang="en-US" sz="1200" dirty="0"/>
              <a:t> that enables customers of a </a:t>
            </a:r>
            <a:r>
              <a:rPr lang="en-US" sz="1200" dirty="0">
                <a:hlinkClick r:id="rId4" tooltip="Bank"/>
              </a:rPr>
              <a:t>bank</a:t>
            </a:r>
            <a:r>
              <a:rPr lang="en-US" sz="1200" dirty="0"/>
              <a:t> or other </a:t>
            </a:r>
            <a:r>
              <a:rPr lang="en-US" sz="1200" u="sng" dirty="0">
                <a:hlinkClick r:id="rId5" tooltip="Financial institution"/>
              </a:rPr>
              <a:t>financial institution</a:t>
            </a:r>
            <a:r>
              <a:rPr lang="en-US" sz="1200" dirty="0"/>
              <a:t> to conduct a range of </a:t>
            </a:r>
            <a:r>
              <a:rPr lang="en-US" sz="1200" u="sng" dirty="0">
                <a:hlinkClick r:id="rId6" tooltip="Financial transaction"/>
              </a:rPr>
              <a:t>financial transactions</a:t>
            </a:r>
            <a:r>
              <a:rPr lang="en-US" sz="1200" dirty="0"/>
              <a:t> through the financial institution's website. The online banking system will typically connect to or be part of the </a:t>
            </a:r>
            <a:r>
              <a:rPr lang="en-US" sz="1200" u="sng" dirty="0">
                <a:hlinkClick r:id="rId7" tooltip="Core banking"/>
              </a:rPr>
              <a:t>core banking</a:t>
            </a:r>
            <a:r>
              <a:rPr lang="en-US" sz="1200" dirty="0"/>
              <a:t> system operated by a bank to provide customers access to banking services in place of traditional </a:t>
            </a:r>
            <a:r>
              <a:rPr lang="en-US" sz="1200" u="sng" dirty="0">
                <a:hlinkClick r:id="rId8" tooltip="Branch banking"/>
              </a:rPr>
              <a:t>branch banking</a:t>
            </a:r>
            <a:r>
              <a:rPr lang="en-US" sz="1200" dirty="0"/>
              <a:t>. Online banking significantly reduces the banks' operating cost by reducing reliance on a branch network and offers greater convenience to customers in time saving in coming to a branch and the convenience of being able to perform banking transactions even when branches are closed. Internet banking provides personal and corporate banking services offering features such as viewing account balances, obtaining statements, checking recent transactions, transferring money between accounts, and making payments</a:t>
            </a:r>
            <a:endParaRPr lang="en-ZA" sz="1200" dirty="0"/>
          </a:p>
        </p:txBody>
      </p:sp>
      <p:grpSp>
        <p:nvGrpSpPr>
          <p:cNvPr id="31" name="Google Shape;2515;p77"/>
          <p:cNvGrpSpPr/>
          <p:nvPr/>
        </p:nvGrpSpPr>
        <p:grpSpPr>
          <a:xfrm>
            <a:off x="5859713" y="1118988"/>
            <a:ext cx="3400637" cy="2865474"/>
            <a:chOff x="2859338" y="1387625"/>
            <a:chExt cx="3400637" cy="2865474"/>
          </a:xfrm>
        </p:grpSpPr>
        <p:sp>
          <p:nvSpPr>
            <p:cNvPr id="32" name="Google Shape;2516;p77"/>
            <p:cNvSpPr/>
            <p:nvPr/>
          </p:nvSpPr>
          <p:spPr>
            <a:xfrm>
              <a:off x="5905145" y="3033550"/>
              <a:ext cx="193133" cy="220538"/>
            </a:xfrm>
            <a:custGeom>
              <a:avLst/>
              <a:gdLst/>
              <a:ahLst/>
              <a:cxnLst/>
              <a:rect l="l" t="t" r="r" b="b"/>
              <a:pathLst>
                <a:path w="9641" h="11009" extrusionOk="0">
                  <a:moveTo>
                    <a:pt x="7572" y="1"/>
                  </a:moveTo>
                  <a:lnTo>
                    <a:pt x="4270" y="1335"/>
                  </a:lnTo>
                  <a:lnTo>
                    <a:pt x="0" y="9041"/>
                  </a:lnTo>
                  <a:lnTo>
                    <a:pt x="1334" y="11009"/>
                  </a:lnTo>
                  <a:cubicBezTo>
                    <a:pt x="1334" y="11009"/>
                    <a:pt x="8906" y="3303"/>
                    <a:pt x="9273" y="2569"/>
                  </a:cubicBezTo>
                  <a:cubicBezTo>
                    <a:pt x="9640" y="1835"/>
                    <a:pt x="7572" y="1"/>
                    <a:pt x="7572"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17;p77"/>
            <p:cNvSpPr/>
            <p:nvPr/>
          </p:nvSpPr>
          <p:spPr>
            <a:xfrm>
              <a:off x="5838977" y="2843780"/>
              <a:ext cx="202489" cy="245919"/>
            </a:xfrm>
            <a:custGeom>
              <a:avLst/>
              <a:gdLst/>
              <a:ahLst/>
              <a:cxnLst/>
              <a:rect l="l" t="t" r="r" b="b"/>
              <a:pathLst>
                <a:path w="10108" h="12276" extrusionOk="0">
                  <a:moveTo>
                    <a:pt x="901" y="0"/>
                  </a:moveTo>
                  <a:lnTo>
                    <a:pt x="368" y="2769"/>
                  </a:lnTo>
                  <a:lnTo>
                    <a:pt x="1" y="10341"/>
                  </a:lnTo>
                  <a:lnTo>
                    <a:pt x="6705" y="12276"/>
                  </a:lnTo>
                  <a:cubicBezTo>
                    <a:pt x="6705" y="12276"/>
                    <a:pt x="10108" y="9107"/>
                    <a:pt x="10108" y="8640"/>
                  </a:cubicBezTo>
                  <a:cubicBezTo>
                    <a:pt x="10108" y="8139"/>
                    <a:pt x="901" y="0"/>
                    <a:pt x="901"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18;p77"/>
            <p:cNvSpPr/>
            <p:nvPr/>
          </p:nvSpPr>
          <p:spPr>
            <a:xfrm>
              <a:off x="5838977" y="2843780"/>
              <a:ext cx="202489" cy="245919"/>
            </a:xfrm>
            <a:custGeom>
              <a:avLst/>
              <a:gdLst/>
              <a:ahLst/>
              <a:cxnLst/>
              <a:rect l="l" t="t" r="r" b="b"/>
              <a:pathLst>
                <a:path w="10108" h="12276" fill="none" extrusionOk="0">
                  <a:moveTo>
                    <a:pt x="901" y="0"/>
                  </a:moveTo>
                  <a:cubicBezTo>
                    <a:pt x="901" y="0"/>
                    <a:pt x="10108" y="8139"/>
                    <a:pt x="10108" y="8640"/>
                  </a:cubicBezTo>
                  <a:cubicBezTo>
                    <a:pt x="10108" y="9107"/>
                    <a:pt x="6705" y="12276"/>
                    <a:pt x="6705" y="12276"/>
                  </a:cubicBezTo>
                  <a:lnTo>
                    <a:pt x="1" y="10341"/>
                  </a:lnTo>
                  <a:lnTo>
                    <a:pt x="368" y="276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19;p77"/>
            <p:cNvSpPr/>
            <p:nvPr/>
          </p:nvSpPr>
          <p:spPr>
            <a:xfrm>
              <a:off x="5953924" y="2969966"/>
              <a:ext cx="117611" cy="141790"/>
            </a:xfrm>
            <a:custGeom>
              <a:avLst/>
              <a:gdLst/>
              <a:ahLst/>
              <a:cxnLst/>
              <a:rect l="l" t="t" r="r" b="b"/>
              <a:pathLst>
                <a:path w="5871" h="7078" extrusionOk="0">
                  <a:moveTo>
                    <a:pt x="2940" y="1"/>
                  </a:moveTo>
                  <a:cubicBezTo>
                    <a:pt x="2895" y="1"/>
                    <a:pt x="2849" y="2"/>
                    <a:pt x="2802" y="6"/>
                  </a:cubicBezTo>
                  <a:lnTo>
                    <a:pt x="0" y="6244"/>
                  </a:lnTo>
                  <a:lnTo>
                    <a:pt x="367" y="7078"/>
                  </a:lnTo>
                  <a:lnTo>
                    <a:pt x="5871" y="2441"/>
                  </a:lnTo>
                  <a:cubicBezTo>
                    <a:pt x="5871" y="2441"/>
                    <a:pt x="4698" y="1"/>
                    <a:pt x="2940"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2520;p77"/>
            <p:cNvGrpSpPr/>
            <p:nvPr/>
          </p:nvGrpSpPr>
          <p:grpSpPr>
            <a:xfrm>
              <a:off x="2859338" y="1387625"/>
              <a:ext cx="3400637" cy="2865474"/>
              <a:chOff x="2859338" y="1387625"/>
              <a:chExt cx="3400637" cy="2865474"/>
            </a:xfrm>
          </p:grpSpPr>
          <p:sp>
            <p:nvSpPr>
              <p:cNvPr id="37" name="Google Shape;2521;p77"/>
              <p:cNvSpPr/>
              <p:nvPr/>
            </p:nvSpPr>
            <p:spPr>
              <a:xfrm>
                <a:off x="4485149" y="2444810"/>
                <a:ext cx="197140" cy="229913"/>
              </a:xfrm>
              <a:custGeom>
                <a:avLst/>
                <a:gdLst/>
                <a:ahLst/>
                <a:cxnLst/>
                <a:rect l="l" t="t" r="r" b="b"/>
                <a:pathLst>
                  <a:path w="9841" h="11477" extrusionOk="0">
                    <a:moveTo>
                      <a:pt x="3463" y="1"/>
                    </a:moveTo>
                    <a:cubicBezTo>
                      <a:pt x="1619" y="1"/>
                      <a:pt x="192" y="1592"/>
                      <a:pt x="100" y="3438"/>
                    </a:cubicBezTo>
                    <a:cubicBezTo>
                      <a:pt x="0" y="5473"/>
                      <a:pt x="1601" y="7507"/>
                      <a:pt x="3102" y="8742"/>
                    </a:cubicBezTo>
                    <a:cubicBezTo>
                      <a:pt x="4870" y="10176"/>
                      <a:pt x="9840" y="11477"/>
                      <a:pt x="9840" y="11477"/>
                    </a:cubicBezTo>
                    <a:cubicBezTo>
                      <a:pt x="9840" y="11477"/>
                      <a:pt x="9707" y="7941"/>
                      <a:pt x="9640" y="7708"/>
                    </a:cubicBezTo>
                    <a:cubicBezTo>
                      <a:pt x="9207" y="5139"/>
                      <a:pt x="6838" y="436"/>
                      <a:pt x="3936" y="35"/>
                    </a:cubicBezTo>
                    <a:cubicBezTo>
                      <a:pt x="3776" y="12"/>
                      <a:pt x="3618"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2;p77"/>
              <p:cNvSpPr/>
              <p:nvPr/>
            </p:nvSpPr>
            <p:spPr>
              <a:xfrm>
                <a:off x="3672564" y="3629622"/>
                <a:ext cx="777181" cy="409645"/>
              </a:xfrm>
              <a:custGeom>
                <a:avLst/>
                <a:gdLst/>
                <a:ahLst/>
                <a:cxnLst/>
                <a:rect l="l" t="t" r="r" b="b"/>
                <a:pathLst>
                  <a:path w="38796" h="20449" extrusionOk="0">
                    <a:moveTo>
                      <a:pt x="4471" y="0"/>
                    </a:moveTo>
                    <a:lnTo>
                      <a:pt x="4471" y="9907"/>
                    </a:lnTo>
                    <a:cubicBezTo>
                      <a:pt x="4471" y="13143"/>
                      <a:pt x="3370" y="16312"/>
                      <a:pt x="1302" y="18814"/>
                    </a:cubicBezTo>
                    <a:lnTo>
                      <a:pt x="1" y="20448"/>
                    </a:lnTo>
                    <a:lnTo>
                      <a:pt x="38795" y="20448"/>
                    </a:lnTo>
                    <a:lnTo>
                      <a:pt x="37494" y="18814"/>
                    </a:lnTo>
                    <a:cubicBezTo>
                      <a:pt x="35459" y="16312"/>
                      <a:pt x="34325" y="13143"/>
                      <a:pt x="34325" y="9907"/>
                    </a:cubicBezTo>
                    <a:lnTo>
                      <a:pt x="34325"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23;p77"/>
              <p:cNvSpPr/>
              <p:nvPr/>
            </p:nvSpPr>
            <p:spPr>
              <a:xfrm>
                <a:off x="3762110" y="3629622"/>
                <a:ext cx="598090" cy="128308"/>
              </a:xfrm>
              <a:custGeom>
                <a:avLst/>
                <a:gdLst/>
                <a:ahLst/>
                <a:cxnLst/>
                <a:rect l="l" t="t" r="r" b="b"/>
                <a:pathLst>
                  <a:path w="29856" h="6405" extrusionOk="0">
                    <a:moveTo>
                      <a:pt x="1" y="0"/>
                    </a:moveTo>
                    <a:lnTo>
                      <a:pt x="1" y="6405"/>
                    </a:lnTo>
                    <a:lnTo>
                      <a:pt x="29855" y="6405"/>
                    </a:lnTo>
                    <a:lnTo>
                      <a:pt x="2985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24;p77"/>
              <p:cNvSpPr/>
              <p:nvPr/>
            </p:nvSpPr>
            <p:spPr>
              <a:xfrm>
                <a:off x="2859337" y="1927626"/>
                <a:ext cx="2402958" cy="1764142"/>
              </a:xfrm>
              <a:custGeom>
                <a:avLst/>
                <a:gdLst/>
                <a:ahLst/>
                <a:cxnLst/>
                <a:rect l="l" t="t" r="r" b="b"/>
                <a:pathLst>
                  <a:path w="119953" h="88064" extrusionOk="0">
                    <a:moveTo>
                      <a:pt x="3536" y="1"/>
                    </a:moveTo>
                    <a:cubicBezTo>
                      <a:pt x="1601" y="1"/>
                      <a:pt x="0" y="1568"/>
                      <a:pt x="0" y="3536"/>
                    </a:cubicBezTo>
                    <a:lnTo>
                      <a:pt x="0" y="84528"/>
                    </a:lnTo>
                    <a:cubicBezTo>
                      <a:pt x="0" y="86496"/>
                      <a:pt x="1601" y="88064"/>
                      <a:pt x="3536" y="88064"/>
                    </a:cubicBezTo>
                    <a:lnTo>
                      <a:pt x="116417" y="88064"/>
                    </a:lnTo>
                    <a:cubicBezTo>
                      <a:pt x="118385" y="88064"/>
                      <a:pt x="119952" y="86496"/>
                      <a:pt x="119952" y="84528"/>
                    </a:cubicBezTo>
                    <a:lnTo>
                      <a:pt x="119952" y="3536"/>
                    </a:lnTo>
                    <a:cubicBezTo>
                      <a:pt x="119952" y="1568"/>
                      <a:pt x="118385" y="1"/>
                      <a:pt x="116417"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25;p77"/>
              <p:cNvSpPr/>
              <p:nvPr/>
            </p:nvSpPr>
            <p:spPr>
              <a:xfrm>
                <a:off x="2859999" y="3417797"/>
                <a:ext cx="2402297" cy="273985"/>
              </a:xfrm>
              <a:custGeom>
                <a:avLst/>
                <a:gdLst/>
                <a:ahLst/>
                <a:cxnLst/>
                <a:rect l="l" t="t" r="r" b="b"/>
                <a:pathLst>
                  <a:path w="119920" h="13677" extrusionOk="0">
                    <a:moveTo>
                      <a:pt x="1" y="0"/>
                    </a:moveTo>
                    <a:lnTo>
                      <a:pt x="1" y="10141"/>
                    </a:lnTo>
                    <a:cubicBezTo>
                      <a:pt x="1" y="12075"/>
                      <a:pt x="1568" y="13677"/>
                      <a:pt x="3536" y="13677"/>
                    </a:cubicBezTo>
                    <a:lnTo>
                      <a:pt x="116384" y="13677"/>
                    </a:lnTo>
                    <a:cubicBezTo>
                      <a:pt x="118352" y="13677"/>
                      <a:pt x="119919" y="12109"/>
                      <a:pt x="119919" y="10141"/>
                    </a:cubicBezTo>
                    <a:lnTo>
                      <a:pt x="119919"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26;p77"/>
              <p:cNvSpPr/>
              <p:nvPr/>
            </p:nvSpPr>
            <p:spPr>
              <a:xfrm>
                <a:off x="2980275" y="2037225"/>
                <a:ext cx="2161066" cy="1246923"/>
              </a:xfrm>
              <a:custGeom>
                <a:avLst/>
                <a:gdLst/>
                <a:ahLst/>
                <a:cxnLst/>
                <a:rect l="l" t="t" r="r" b="b"/>
                <a:pathLst>
                  <a:path w="107878" h="62245" extrusionOk="0">
                    <a:moveTo>
                      <a:pt x="1" y="0"/>
                    </a:moveTo>
                    <a:lnTo>
                      <a:pt x="1" y="62245"/>
                    </a:lnTo>
                    <a:lnTo>
                      <a:pt x="107878" y="62245"/>
                    </a:lnTo>
                    <a:lnTo>
                      <a:pt x="107878"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27;p77"/>
              <p:cNvSpPr/>
              <p:nvPr/>
            </p:nvSpPr>
            <p:spPr>
              <a:xfrm>
                <a:off x="3672564" y="4039251"/>
                <a:ext cx="777181" cy="35437"/>
              </a:xfrm>
              <a:custGeom>
                <a:avLst/>
                <a:gdLst/>
                <a:ahLst/>
                <a:cxnLst/>
                <a:rect l="l" t="t" r="r" b="b"/>
                <a:pathLst>
                  <a:path w="38796" h="1769" extrusionOk="0">
                    <a:moveTo>
                      <a:pt x="1" y="0"/>
                    </a:moveTo>
                    <a:lnTo>
                      <a:pt x="1" y="1768"/>
                    </a:lnTo>
                    <a:lnTo>
                      <a:pt x="38795" y="1768"/>
                    </a:lnTo>
                    <a:lnTo>
                      <a:pt x="38795"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28;p77"/>
              <p:cNvSpPr/>
              <p:nvPr/>
            </p:nvSpPr>
            <p:spPr>
              <a:xfrm>
                <a:off x="3471436" y="1454514"/>
                <a:ext cx="1743428" cy="1588397"/>
              </a:xfrm>
              <a:custGeom>
                <a:avLst/>
                <a:gdLst/>
                <a:ahLst/>
                <a:cxnLst/>
                <a:rect l="l" t="t" r="r" b="b"/>
                <a:pathLst>
                  <a:path w="87030" h="79291" extrusionOk="0">
                    <a:moveTo>
                      <a:pt x="43515" y="1"/>
                    </a:moveTo>
                    <a:cubicBezTo>
                      <a:pt x="33366" y="1"/>
                      <a:pt x="23217" y="3870"/>
                      <a:pt x="15478" y="11609"/>
                    </a:cubicBezTo>
                    <a:cubicBezTo>
                      <a:pt x="0" y="27087"/>
                      <a:pt x="0" y="52205"/>
                      <a:pt x="15478" y="67682"/>
                    </a:cubicBezTo>
                    <a:cubicBezTo>
                      <a:pt x="23217" y="75421"/>
                      <a:pt x="33366" y="79291"/>
                      <a:pt x="43515" y="79291"/>
                    </a:cubicBezTo>
                    <a:cubicBezTo>
                      <a:pt x="53664" y="79291"/>
                      <a:pt x="63813" y="75421"/>
                      <a:pt x="71551" y="67682"/>
                    </a:cubicBezTo>
                    <a:cubicBezTo>
                      <a:pt x="87029" y="52205"/>
                      <a:pt x="87029" y="27087"/>
                      <a:pt x="71551" y="11609"/>
                    </a:cubicBezTo>
                    <a:cubicBezTo>
                      <a:pt x="63813" y="3870"/>
                      <a:pt x="53664" y="1"/>
                      <a:pt x="43515" y="1"/>
                    </a:cubicBezTo>
                    <a:close/>
                  </a:path>
                </a:pathLst>
              </a:custGeom>
              <a:solidFill>
                <a:schemeClr val="dk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9;p77"/>
              <p:cNvSpPr/>
              <p:nvPr/>
            </p:nvSpPr>
            <p:spPr>
              <a:xfrm>
                <a:off x="4594728" y="2197426"/>
                <a:ext cx="44793" cy="91228"/>
              </a:xfrm>
              <a:custGeom>
                <a:avLst/>
                <a:gdLst/>
                <a:ahLst/>
                <a:cxnLst/>
                <a:rect l="l" t="t" r="r" b="b"/>
                <a:pathLst>
                  <a:path w="2236" h="4554" extrusionOk="0">
                    <a:moveTo>
                      <a:pt x="1135" y="476"/>
                    </a:moveTo>
                    <a:cubicBezTo>
                      <a:pt x="1235" y="476"/>
                      <a:pt x="1368" y="509"/>
                      <a:pt x="1435" y="576"/>
                    </a:cubicBezTo>
                    <a:cubicBezTo>
                      <a:pt x="1502" y="676"/>
                      <a:pt x="1568" y="776"/>
                      <a:pt x="1602" y="909"/>
                    </a:cubicBezTo>
                    <a:cubicBezTo>
                      <a:pt x="1602" y="1043"/>
                      <a:pt x="1635" y="1176"/>
                      <a:pt x="1635" y="1310"/>
                    </a:cubicBezTo>
                    <a:lnTo>
                      <a:pt x="1635" y="3244"/>
                    </a:lnTo>
                    <a:cubicBezTo>
                      <a:pt x="1635" y="3378"/>
                      <a:pt x="1602" y="3511"/>
                      <a:pt x="1568" y="3645"/>
                    </a:cubicBezTo>
                    <a:cubicBezTo>
                      <a:pt x="1568" y="3745"/>
                      <a:pt x="1502" y="3878"/>
                      <a:pt x="1435" y="3945"/>
                    </a:cubicBezTo>
                    <a:cubicBezTo>
                      <a:pt x="1335" y="4045"/>
                      <a:pt x="1235" y="4078"/>
                      <a:pt x="1135" y="4078"/>
                    </a:cubicBezTo>
                    <a:cubicBezTo>
                      <a:pt x="1001" y="4078"/>
                      <a:pt x="868" y="4045"/>
                      <a:pt x="801" y="3945"/>
                    </a:cubicBezTo>
                    <a:cubicBezTo>
                      <a:pt x="735" y="3878"/>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68" y="509"/>
                      <a:pt x="1001" y="476"/>
                      <a:pt x="1135" y="476"/>
                    </a:cubicBezTo>
                    <a:close/>
                    <a:moveTo>
                      <a:pt x="1015" y="0"/>
                    </a:moveTo>
                    <a:cubicBezTo>
                      <a:pt x="823" y="0"/>
                      <a:pt x="639" y="65"/>
                      <a:pt x="501"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85" y="4495"/>
                      <a:pt x="901" y="4554"/>
                      <a:pt x="1118" y="4554"/>
                    </a:cubicBezTo>
                    <a:cubicBezTo>
                      <a:pt x="1335" y="4554"/>
                      <a:pt x="1552" y="4495"/>
                      <a:pt x="1735" y="4379"/>
                    </a:cubicBezTo>
                    <a:cubicBezTo>
                      <a:pt x="1902" y="4279"/>
                      <a:pt x="2035" y="4112"/>
                      <a:pt x="2102" y="3912"/>
                    </a:cubicBezTo>
                    <a:cubicBezTo>
                      <a:pt x="2169" y="3711"/>
                      <a:pt x="2236" y="3478"/>
                      <a:pt x="2236" y="3244"/>
                    </a:cubicBezTo>
                    <a:lnTo>
                      <a:pt x="2236" y="1310"/>
                    </a:lnTo>
                    <a:cubicBezTo>
                      <a:pt x="2236" y="1076"/>
                      <a:pt x="2169" y="843"/>
                      <a:pt x="2102" y="643"/>
                    </a:cubicBezTo>
                    <a:cubicBezTo>
                      <a:pt x="2035" y="442"/>
                      <a:pt x="1902" y="276"/>
                      <a:pt x="1735" y="176"/>
                    </a:cubicBezTo>
                    <a:cubicBezTo>
                      <a:pt x="1597" y="65"/>
                      <a:pt x="1413" y="0"/>
                      <a:pt x="1240" y="0"/>
                    </a:cubicBezTo>
                    <a:cubicBezTo>
                      <a:pt x="1204" y="0"/>
                      <a:pt x="1169" y="3"/>
                      <a:pt x="1135" y="9"/>
                    </a:cubicBezTo>
                    <a:cubicBezTo>
                      <a:pt x="1095" y="3"/>
                      <a:pt x="1055"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30;p77"/>
              <p:cNvSpPr/>
              <p:nvPr/>
            </p:nvSpPr>
            <p:spPr>
              <a:xfrm>
                <a:off x="3862353" y="2197927"/>
                <a:ext cx="44112" cy="91228"/>
              </a:xfrm>
              <a:custGeom>
                <a:avLst/>
                <a:gdLst/>
                <a:ahLst/>
                <a:cxnLst/>
                <a:rect l="l" t="t" r="r" b="b"/>
                <a:pathLst>
                  <a:path w="2202" h="4554" extrusionOk="0">
                    <a:moveTo>
                      <a:pt x="1084" y="459"/>
                    </a:moveTo>
                    <a:cubicBezTo>
                      <a:pt x="1201" y="459"/>
                      <a:pt x="1318" y="501"/>
                      <a:pt x="1401" y="584"/>
                    </a:cubicBezTo>
                    <a:cubicBezTo>
                      <a:pt x="1501" y="651"/>
                      <a:pt x="1535" y="784"/>
                      <a:pt x="1568" y="884"/>
                    </a:cubicBezTo>
                    <a:cubicBezTo>
                      <a:pt x="1568" y="1018"/>
                      <a:pt x="1601" y="1151"/>
                      <a:pt x="1601" y="1318"/>
                    </a:cubicBezTo>
                    <a:lnTo>
                      <a:pt x="1601" y="3253"/>
                    </a:lnTo>
                    <a:cubicBezTo>
                      <a:pt x="1601" y="3386"/>
                      <a:pt x="1568" y="3520"/>
                      <a:pt x="1568" y="3620"/>
                    </a:cubicBezTo>
                    <a:cubicBezTo>
                      <a:pt x="1535" y="3753"/>
                      <a:pt x="1468" y="3853"/>
                      <a:pt x="1401" y="3953"/>
                    </a:cubicBezTo>
                    <a:cubicBezTo>
                      <a:pt x="1347" y="4008"/>
                      <a:pt x="1248" y="4062"/>
                      <a:pt x="1159" y="4062"/>
                    </a:cubicBezTo>
                    <a:cubicBezTo>
                      <a:pt x="1139" y="4062"/>
                      <a:pt x="1119" y="4060"/>
                      <a:pt x="1101" y="4053"/>
                    </a:cubicBezTo>
                    <a:cubicBezTo>
                      <a:pt x="1077" y="4060"/>
                      <a:pt x="1053" y="4062"/>
                      <a:pt x="1031" y="4062"/>
                    </a:cubicBezTo>
                    <a:cubicBezTo>
                      <a:pt x="931" y="4062"/>
                      <a:pt x="849" y="4008"/>
                      <a:pt x="767" y="3953"/>
                    </a:cubicBezTo>
                    <a:cubicBezTo>
                      <a:pt x="701" y="3853"/>
                      <a:pt x="634" y="3753"/>
                      <a:pt x="634" y="3620"/>
                    </a:cubicBezTo>
                    <a:cubicBezTo>
                      <a:pt x="601" y="3520"/>
                      <a:pt x="567" y="3386"/>
                      <a:pt x="567" y="3253"/>
                    </a:cubicBezTo>
                    <a:lnTo>
                      <a:pt x="567" y="1318"/>
                    </a:lnTo>
                    <a:cubicBezTo>
                      <a:pt x="567" y="1151"/>
                      <a:pt x="601" y="1018"/>
                      <a:pt x="601" y="884"/>
                    </a:cubicBezTo>
                    <a:cubicBezTo>
                      <a:pt x="634" y="784"/>
                      <a:pt x="701" y="651"/>
                      <a:pt x="767" y="584"/>
                    </a:cubicBezTo>
                    <a:cubicBezTo>
                      <a:pt x="851" y="501"/>
                      <a:pt x="968" y="459"/>
                      <a:pt x="1084" y="459"/>
                    </a:cubicBezTo>
                    <a:close/>
                    <a:moveTo>
                      <a:pt x="1101" y="1"/>
                    </a:moveTo>
                    <a:cubicBezTo>
                      <a:pt x="884" y="1"/>
                      <a:pt x="667" y="51"/>
                      <a:pt x="467" y="151"/>
                    </a:cubicBezTo>
                    <a:cubicBezTo>
                      <a:pt x="300" y="284"/>
                      <a:pt x="167" y="451"/>
                      <a:pt x="100" y="618"/>
                    </a:cubicBezTo>
                    <a:cubicBezTo>
                      <a:pt x="34" y="851"/>
                      <a:pt x="0" y="1085"/>
                      <a:pt x="0" y="1318"/>
                    </a:cubicBezTo>
                    <a:lnTo>
                      <a:pt x="0" y="3219"/>
                    </a:lnTo>
                    <a:cubicBezTo>
                      <a:pt x="0" y="3453"/>
                      <a:pt x="34" y="3686"/>
                      <a:pt x="100" y="3920"/>
                    </a:cubicBezTo>
                    <a:cubicBezTo>
                      <a:pt x="167" y="4087"/>
                      <a:pt x="300" y="4254"/>
                      <a:pt x="467" y="4387"/>
                    </a:cubicBezTo>
                    <a:cubicBezTo>
                      <a:pt x="667" y="4487"/>
                      <a:pt x="868" y="4554"/>
                      <a:pt x="1101" y="4554"/>
                    </a:cubicBezTo>
                    <a:cubicBezTo>
                      <a:pt x="1301" y="4554"/>
                      <a:pt x="1535" y="4487"/>
                      <a:pt x="1701" y="4387"/>
                    </a:cubicBezTo>
                    <a:cubicBezTo>
                      <a:pt x="1868" y="4254"/>
                      <a:pt x="2002" y="4120"/>
                      <a:pt x="2068" y="3920"/>
                    </a:cubicBezTo>
                    <a:cubicBezTo>
                      <a:pt x="2168" y="3686"/>
                      <a:pt x="2202" y="3453"/>
                      <a:pt x="2202" y="3219"/>
                    </a:cubicBezTo>
                    <a:lnTo>
                      <a:pt x="2202" y="1318"/>
                    </a:lnTo>
                    <a:cubicBezTo>
                      <a:pt x="2202" y="1085"/>
                      <a:pt x="2168" y="851"/>
                      <a:pt x="2068" y="618"/>
                    </a:cubicBezTo>
                    <a:cubicBezTo>
                      <a:pt x="2002" y="451"/>
                      <a:pt x="1868" y="284"/>
                      <a:pt x="1735" y="151"/>
                    </a:cubicBezTo>
                    <a:cubicBezTo>
                      <a:pt x="1535" y="51"/>
                      <a:pt x="1318"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1;p77"/>
              <p:cNvSpPr/>
              <p:nvPr/>
            </p:nvSpPr>
            <p:spPr>
              <a:xfrm>
                <a:off x="3868363" y="2698604"/>
                <a:ext cx="44793" cy="91228"/>
              </a:xfrm>
              <a:custGeom>
                <a:avLst/>
                <a:gdLst/>
                <a:ahLst/>
                <a:cxnLst/>
                <a:rect l="l" t="t" r="r" b="b"/>
                <a:pathLst>
                  <a:path w="2236" h="4554" extrusionOk="0">
                    <a:moveTo>
                      <a:pt x="1118" y="451"/>
                    </a:moveTo>
                    <a:cubicBezTo>
                      <a:pt x="1235" y="451"/>
                      <a:pt x="1351" y="492"/>
                      <a:pt x="1435" y="576"/>
                    </a:cubicBezTo>
                    <a:cubicBezTo>
                      <a:pt x="1535" y="676"/>
                      <a:pt x="1568" y="776"/>
                      <a:pt x="1602" y="876"/>
                    </a:cubicBezTo>
                    <a:cubicBezTo>
                      <a:pt x="1602" y="1009"/>
                      <a:pt x="1635" y="1176"/>
                      <a:pt x="1635" y="1310"/>
                    </a:cubicBezTo>
                    <a:lnTo>
                      <a:pt x="1635" y="3244"/>
                    </a:lnTo>
                    <a:cubicBezTo>
                      <a:pt x="1635" y="3378"/>
                      <a:pt x="1602" y="3511"/>
                      <a:pt x="1602" y="3645"/>
                    </a:cubicBezTo>
                    <a:cubicBezTo>
                      <a:pt x="1568" y="3745"/>
                      <a:pt x="1502" y="3845"/>
                      <a:pt x="1435" y="3945"/>
                    </a:cubicBezTo>
                    <a:cubicBezTo>
                      <a:pt x="1368" y="4012"/>
                      <a:pt x="1235" y="4078"/>
                      <a:pt x="1135" y="4078"/>
                    </a:cubicBezTo>
                    <a:cubicBezTo>
                      <a:pt x="1001" y="4078"/>
                      <a:pt x="901" y="4012"/>
                      <a:pt x="801" y="3945"/>
                    </a:cubicBezTo>
                    <a:cubicBezTo>
                      <a:pt x="734" y="3845"/>
                      <a:pt x="668" y="3745"/>
                      <a:pt x="634" y="3645"/>
                    </a:cubicBezTo>
                    <a:cubicBezTo>
                      <a:pt x="634" y="3511"/>
                      <a:pt x="601" y="3378"/>
                      <a:pt x="601" y="3244"/>
                    </a:cubicBezTo>
                    <a:lnTo>
                      <a:pt x="601" y="1310"/>
                    </a:lnTo>
                    <a:cubicBezTo>
                      <a:pt x="601" y="1176"/>
                      <a:pt x="634" y="1009"/>
                      <a:pt x="634" y="876"/>
                    </a:cubicBezTo>
                    <a:cubicBezTo>
                      <a:pt x="668" y="776"/>
                      <a:pt x="734" y="676"/>
                      <a:pt x="801" y="576"/>
                    </a:cubicBezTo>
                    <a:cubicBezTo>
                      <a:pt x="884" y="492"/>
                      <a:pt x="1001" y="451"/>
                      <a:pt x="1118" y="451"/>
                    </a:cubicBezTo>
                    <a:close/>
                    <a:moveTo>
                      <a:pt x="1015" y="0"/>
                    </a:moveTo>
                    <a:cubicBezTo>
                      <a:pt x="823" y="0"/>
                      <a:pt x="639" y="65"/>
                      <a:pt x="501" y="176"/>
                    </a:cubicBezTo>
                    <a:cubicBezTo>
                      <a:pt x="334" y="276"/>
                      <a:pt x="201" y="442"/>
                      <a:pt x="134" y="609"/>
                    </a:cubicBezTo>
                    <a:cubicBezTo>
                      <a:pt x="34" y="843"/>
                      <a:pt x="0" y="1076"/>
                      <a:pt x="0" y="1310"/>
                    </a:cubicBezTo>
                    <a:lnTo>
                      <a:pt x="0" y="3244"/>
                    </a:lnTo>
                    <a:cubicBezTo>
                      <a:pt x="0" y="3478"/>
                      <a:pt x="34" y="3711"/>
                      <a:pt x="134" y="3912"/>
                    </a:cubicBezTo>
                    <a:cubicBezTo>
                      <a:pt x="201" y="4112"/>
                      <a:pt x="334" y="4278"/>
                      <a:pt x="501" y="4379"/>
                    </a:cubicBezTo>
                    <a:cubicBezTo>
                      <a:pt x="639" y="4489"/>
                      <a:pt x="823" y="4554"/>
                      <a:pt x="1015" y="4554"/>
                    </a:cubicBezTo>
                    <a:cubicBezTo>
                      <a:pt x="1054" y="4554"/>
                      <a:pt x="1095" y="4551"/>
                      <a:pt x="1135" y="4545"/>
                    </a:cubicBezTo>
                    <a:cubicBezTo>
                      <a:pt x="1169" y="4551"/>
                      <a:pt x="1204" y="4554"/>
                      <a:pt x="1240" y="4554"/>
                    </a:cubicBezTo>
                    <a:cubicBezTo>
                      <a:pt x="1413" y="4554"/>
                      <a:pt x="1597" y="4489"/>
                      <a:pt x="1735"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68" y="176"/>
                    </a:cubicBezTo>
                    <a:cubicBezTo>
                      <a:pt x="1603" y="65"/>
                      <a:pt x="1414" y="0"/>
                      <a:pt x="1240" y="0"/>
                    </a:cubicBezTo>
                    <a:cubicBezTo>
                      <a:pt x="1204" y="0"/>
                      <a:pt x="1169" y="3"/>
                      <a:pt x="1135" y="9"/>
                    </a:cubicBezTo>
                    <a:cubicBezTo>
                      <a:pt x="1095" y="3"/>
                      <a:pt x="1054"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32;p77"/>
              <p:cNvSpPr/>
              <p:nvPr/>
            </p:nvSpPr>
            <p:spPr>
              <a:xfrm>
                <a:off x="3872370" y="2323892"/>
                <a:ext cx="27424" cy="89565"/>
              </a:xfrm>
              <a:custGeom>
                <a:avLst/>
                <a:gdLst/>
                <a:ahLst/>
                <a:cxnLst/>
                <a:rect l="l" t="t" r="r" b="b"/>
                <a:pathLst>
                  <a:path w="1369" h="4471" extrusionOk="0">
                    <a:moveTo>
                      <a:pt x="901" y="0"/>
                    </a:moveTo>
                    <a:cubicBezTo>
                      <a:pt x="868" y="67"/>
                      <a:pt x="801" y="134"/>
                      <a:pt x="701" y="167"/>
                    </a:cubicBezTo>
                    <a:cubicBezTo>
                      <a:pt x="634" y="234"/>
                      <a:pt x="568" y="267"/>
                      <a:pt x="468" y="301"/>
                    </a:cubicBezTo>
                    <a:cubicBezTo>
                      <a:pt x="368" y="367"/>
                      <a:pt x="301" y="367"/>
                      <a:pt x="201" y="401"/>
                    </a:cubicBezTo>
                    <a:cubicBezTo>
                      <a:pt x="134" y="434"/>
                      <a:pt x="67" y="467"/>
                      <a:pt x="1" y="467"/>
                    </a:cubicBezTo>
                    <a:lnTo>
                      <a:pt x="1" y="901"/>
                    </a:lnTo>
                    <a:lnTo>
                      <a:pt x="101" y="901"/>
                    </a:lnTo>
                    <a:lnTo>
                      <a:pt x="368" y="868"/>
                    </a:lnTo>
                    <a:lnTo>
                      <a:pt x="634"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33;p77"/>
              <p:cNvSpPr/>
              <p:nvPr/>
            </p:nvSpPr>
            <p:spPr>
              <a:xfrm>
                <a:off x="3867021" y="2073304"/>
                <a:ext cx="28086" cy="88884"/>
              </a:xfrm>
              <a:custGeom>
                <a:avLst/>
                <a:gdLst/>
                <a:ahLst/>
                <a:cxnLst/>
                <a:rect l="l" t="t" r="r" b="b"/>
                <a:pathLst>
                  <a:path w="1402" h="4437" extrusionOk="0">
                    <a:moveTo>
                      <a:pt x="935" y="0"/>
                    </a:moveTo>
                    <a:cubicBezTo>
                      <a:pt x="868" y="67"/>
                      <a:pt x="801" y="134"/>
                      <a:pt x="735" y="167"/>
                    </a:cubicBezTo>
                    <a:cubicBezTo>
                      <a:pt x="668" y="234"/>
                      <a:pt x="568" y="267"/>
                      <a:pt x="501" y="334"/>
                    </a:cubicBezTo>
                    <a:cubicBezTo>
                      <a:pt x="401" y="367"/>
                      <a:pt x="334" y="367"/>
                      <a:pt x="234" y="401"/>
                    </a:cubicBezTo>
                    <a:lnTo>
                      <a:pt x="1" y="467"/>
                    </a:lnTo>
                    <a:lnTo>
                      <a:pt x="1" y="934"/>
                    </a:lnTo>
                    <a:lnTo>
                      <a:pt x="134" y="901"/>
                    </a:lnTo>
                    <a:lnTo>
                      <a:pt x="401" y="834"/>
                    </a:lnTo>
                    <a:lnTo>
                      <a:pt x="668" y="801"/>
                    </a:lnTo>
                    <a:lnTo>
                      <a:pt x="801" y="768"/>
                    </a:lnTo>
                    <a:lnTo>
                      <a:pt x="801" y="4437"/>
                    </a:lnTo>
                    <a:lnTo>
                      <a:pt x="1402" y="4437"/>
                    </a:lnTo>
                    <a:lnTo>
                      <a:pt x="14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34;p77"/>
              <p:cNvSpPr/>
              <p:nvPr/>
            </p:nvSpPr>
            <p:spPr>
              <a:xfrm>
                <a:off x="4487152" y="2822386"/>
                <a:ext cx="44793" cy="91569"/>
              </a:xfrm>
              <a:custGeom>
                <a:avLst/>
                <a:gdLst/>
                <a:ahLst/>
                <a:cxnLst/>
                <a:rect l="l" t="t" r="r" b="b"/>
                <a:pathLst>
                  <a:path w="2236" h="4571" extrusionOk="0">
                    <a:moveTo>
                      <a:pt x="1130" y="476"/>
                    </a:moveTo>
                    <a:cubicBezTo>
                      <a:pt x="1243" y="476"/>
                      <a:pt x="1351" y="518"/>
                      <a:pt x="1435" y="601"/>
                    </a:cubicBezTo>
                    <a:cubicBezTo>
                      <a:pt x="1535" y="668"/>
                      <a:pt x="1568" y="801"/>
                      <a:pt x="1601" y="901"/>
                    </a:cubicBezTo>
                    <a:cubicBezTo>
                      <a:pt x="1635" y="1035"/>
                      <a:pt x="1635" y="1168"/>
                      <a:pt x="1635" y="1335"/>
                    </a:cubicBezTo>
                    <a:lnTo>
                      <a:pt x="1635" y="3236"/>
                    </a:lnTo>
                    <a:cubicBezTo>
                      <a:pt x="1635" y="3370"/>
                      <a:pt x="1601" y="3503"/>
                      <a:pt x="1601" y="3637"/>
                    </a:cubicBezTo>
                    <a:cubicBezTo>
                      <a:pt x="1568" y="3737"/>
                      <a:pt x="1535" y="3870"/>
                      <a:pt x="1435" y="3937"/>
                    </a:cubicBezTo>
                    <a:cubicBezTo>
                      <a:pt x="1368" y="4037"/>
                      <a:pt x="1234" y="4070"/>
                      <a:pt x="1134" y="4070"/>
                    </a:cubicBezTo>
                    <a:cubicBezTo>
                      <a:pt x="1001" y="4070"/>
                      <a:pt x="901" y="4037"/>
                      <a:pt x="801" y="3937"/>
                    </a:cubicBezTo>
                    <a:cubicBezTo>
                      <a:pt x="734" y="3870"/>
                      <a:pt x="667" y="3737"/>
                      <a:pt x="667" y="3637"/>
                    </a:cubicBezTo>
                    <a:cubicBezTo>
                      <a:pt x="634" y="3503"/>
                      <a:pt x="601" y="3370"/>
                      <a:pt x="601" y="3236"/>
                    </a:cubicBezTo>
                    <a:lnTo>
                      <a:pt x="601" y="1335"/>
                    </a:lnTo>
                    <a:cubicBezTo>
                      <a:pt x="601" y="1168"/>
                      <a:pt x="634" y="1035"/>
                      <a:pt x="634" y="901"/>
                    </a:cubicBezTo>
                    <a:cubicBezTo>
                      <a:pt x="667" y="801"/>
                      <a:pt x="734" y="668"/>
                      <a:pt x="801" y="601"/>
                    </a:cubicBezTo>
                    <a:cubicBezTo>
                      <a:pt x="901" y="518"/>
                      <a:pt x="1018" y="476"/>
                      <a:pt x="1130" y="476"/>
                    </a:cubicBezTo>
                    <a:close/>
                    <a:moveTo>
                      <a:pt x="1134" y="1"/>
                    </a:moveTo>
                    <a:cubicBezTo>
                      <a:pt x="901" y="1"/>
                      <a:pt x="667" y="34"/>
                      <a:pt x="501" y="168"/>
                    </a:cubicBezTo>
                    <a:cubicBezTo>
                      <a:pt x="334" y="268"/>
                      <a:pt x="200" y="434"/>
                      <a:pt x="134" y="635"/>
                    </a:cubicBezTo>
                    <a:cubicBezTo>
                      <a:pt x="67" y="835"/>
                      <a:pt x="0" y="1068"/>
                      <a:pt x="34" y="1302"/>
                    </a:cubicBezTo>
                    <a:lnTo>
                      <a:pt x="34" y="3236"/>
                    </a:lnTo>
                    <a:cubicBezTo>
                      <a:pt x="0" y="3470"/>
                      <a:pt x="67" y="3703"/>
                      <a:pt x="134" y="3904"/>
                    </a:cubicBezTo>
                    <a:cubicBezTo>
                      <a:pt x="200" y="4104"/>
                      <a:pt x="334" y="4271"/>
                      <a:pt x="501" y="4371"/>
                    </a:cubicBezTo>
                    <a:cubicBezTo>
                      <a:pt x="701" y="4504"/>
                      <a:pt x="901" y="4571"/>
                      <a:pt x="1134" y="4571"/>
                    </a:cubicBezTo>
                    <a:cubicBezTo>
                      <a:pt x="1334" y="4571"/>
                      <a:pt x="1568" y="4504"/>
                      <a:pt x="1735" y="4371"/>
                    </a:cubicBezTo>
                    <a:cubicBezTo>
                      <a:pt x="1902" y="4271"/>
                      <a:pt x="2035" y="4104"/>
                      <a:pt x="2102" y="3937"/>
                    </a:cubicBezTo>
                    <a:cubicBezTo>
                      <a:pt x="2202" y="3703"/>
                      <a:pt x="2235" y="3470"/>
                      <a:pt x="2235" y="3236"/>
                    </a:cubicBezTo>
                    <a:lnTo>
                      <a:pt x="2235" y="1335"/>
                    </a:lnTo>
                    <a:cubicBezTo>
                      <a:pt x="2235" y="1068"/>
                      <a:pt x="2202" y="835"/>
                      <a:pt x="2102" y="635"/>
                    </a:cubicBezTo>
                    <a:cubicBezTo>
                      <a:pt x="2035" y="434"/>
                      <a:pt x="1902" y="268"/>
                      <a:pt x="1768" y="168"/>
                    </a:cubicBezTo>
                    <a:cubicBezTo>
                      <a:pt x="1568" y="34"/>
                      <a:pt x="13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35;p77"/>
              <p:cNvSpPr/>
              <p:nvPr/>
            </p:nvSpPr>
            <p:spPr>
              <a:xfrm>
                <a:off x="3914478" y="2072302"/>
                <a:ext cx="44112" cy="91228"/>
              </a:xfrm>
              <a:custGeom>
                <a:avLst/>
                <a:gdLst/>
                <a:ahLst/>
                <a:cxnLst/>
                <a:rect l="l" t="t" r="r" b="b"/>
                <a:pathLst>
                  <a:path w="2202" h="4554" extrusionOk="0">
                    <a:moveTo>
                      <a:pt x="1181" y="472"/>
                    </a:moveTo>
                    <a:cubicBezTo>
                      <a:pt x="1266" y="472"/>
                      <a:pt x="1359" y="509"/>
                      <a:pt x="1434" y="584"/>
                    </a:cubicBezTo>
                    <a:cubicBezTo>
                      <a:pt x="1501" y="684"/>
                      <a:pt x="1535" y="784"/>
                      <a:pt x="1568" y="884"/>
                    </a:cubicBezTo>
                    <a:cubicBezTo>
                      <a:pt x="1601" y="1018"/>
                      <a:pt x="1601" y="1151"/>
                      <a:pt x="1601" y="1318"/>
                    </a:cubicBezTo>
                    <a:lnTo>
                      <a:pt x="1601" y="3253"/>
                    </a:lnTo>
                    <a:cubicBezTo>
                      <a:pt x="1601" y="3386"/>
                      <a:pt x="1601" y="3520"/>
                      <a:pt x="1568" y="3653"/>
                    </a:cubicBezTo>
                    <a:cubicBezTo>
                      <a:pt x="1535" y="3753"/>
                      <a:pt x="1501" y="3853"/>
                      <a:pt x="1401" y="3953"/>
                    </a:cubicBezTo>
                    <a:cubicBezTo>
                      <a:pt x="1318" y="4037"/>
                      <a:pt x="1209" y="4078"/>
                      <a:pt x="1097" y="4078"/>
                    </a:cubicBezTo>
                    <a:cubicBezTo>
                      <a:pt x="984" y="4078"/>
                      <a:pt x="867" y="4037"/>
                      <a:pt x="767" y="3953"/>
                    </a:cubicBezTo>
                    <a:cubicBezTo>
                      <a:pt x="701" y="3853"/>
                      <a:pt x="634" y="3753"/>
                      <a:pt x="634" y="3653"/>
                    </a:cubicBezTo>
                    <a:cubicBezTo>
                      <a:pt x="601" y="3520"/>
                      <a:pt x="567" y="3386"/>
                      <a:pt x="567" y="3253"/>
                    </a:cubicBezTo>
                    <a:lnTo>
                      <a:pt x="567" y="1318"/>
                    </a:lnTo>
                    <a:cubicBezTo>
                      <a:pt x="567" y="1151"/>
                      <a:pt x="601" y="1018"/>
                      <a:pt x="634" y="884"/>
                    </a:cubicBezTo>
                    <a:cubicBezTo>
                      <a:pt x="634" y="784"/>
                      <a:pt x="701" y="684"/>
                      <a:pt x="767" y="584"/>
                    </a:cubicBezTo>
                    <a:cubicBezTo>
                      <a:pt x="849" y="530"/>
                      <a:pt x="931" y="475"/>
                      <a:pt x="1031" y="475"/>
                    </a:cubicBezTo>
                    <a:cubicBezTo>
                      <a:pt x="1053" y="475"/>
                      <a:pt x="1076" y="478"/>
                      <a:pt x="1101" y="484"/>
                    </a:cubicBezTo>
                    <a:cubicBezTo>
                      <a:pt x="1126" y="476"/>
                      <a:pt x="1153" y="472"/>
                      <a:pt x="1181" y="472"/>
                    </a:cubicBezTo>
                    <a:close/>
                    <a:moveTo>
                      <a:pt x="1101" y="0"/>
                    </a:moveTo>
                    <a:cubicBezTo>
                      <a:pt x="884" y="0"/>
                      <a:pt x="667" y="50"/>
                      <a:pt x="467" y="150"/>
                    </a:cubicBezTo>
                    <a:cubicBezTo>
                      <a:pt x="300" y="284"/>
                      <a:pt x="167" y="451"/>
                      <a:pt x="100" y="617"/>
                    </a:cubicBezTo>
                    <a:cubicBezTo>
                      <a:pt x="33" y="851"/>
                      <a:pt x="0" y="1084"/>
                      <a:pt x="0" y="1318"/>
                    </a:cubicBezTo>
                    <a:lnTo>
                      <a:pt x="0" y="3253"/>
                    </a:lnTo>
                    <a:cubicBezTo>
                      <a:pt x="0" y="3453"/>
                      <a:pt x="33" y="3686"/>
                      <a:pt x="100" y="3920"/>
                    </a:cubicBezTo>
                    <a:cubicBezTo>
                      <a:pt x="167" y="4087"/>
                      <a:pt x="300" y="4253"/>
                      <a:pt x="467" y="4387"/>
                    </a:cubicBezTo>
                    <a:cubicBezTo>
                      <a:pt x="667" y="4487"/>
                      <a:pt x="867" y="4554"/>
                      <a:pt x="1101" y="4554"/>
                    </a:cubicBezTo>
                    <a:cubicBezTo>
                      <a:pt x="1301" y="4554"/>
                      <a:pt x="1535" y="4520"/>
                      <a:pt x="1735" y="4387"/>
                    </a:cubicBezTo>
                    <a:cubicBezTo>
                      <a:pt x="1868" y="4287"/>
                      <a:pt x="2002" y="4120"/>
                      <a:pt x="2068" y="3920"/>
                    </a:cubicBezTo>
                    <a:cubicBezTo>
                      <a:pt x="2168" y="3686"/>
                      <a:pt x="2202" y="3453"/>
                      <a:pt x="2202" y="3253"/>
                    </a:cubicBezTo>
                    <a:lnTo>
                      <a:pt x="2202" y="1318"/>
                    </a:lnTo>
                    <a:cubicBezTo>
                      <a:pt x="2202" y="1084"/>
                      <a:pt x="2168" y="851"/>
                      <a:pt x="2068" y="617"/>
                    </a:cubicBezTo>
                    <a:cubicBezTo>
                      <a:pt x="2002" y="451"/>
                      <a:pt x="1901"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36;p77"/>
              <p:cNvSpPr/>
              <p:nvPr/>
            </p:nvSpPr>
            <p:spPr>
              <a:xfrm>
                <a:off x="3915800" y="2198267"/>
                <a:ext cx="28086" cy="89565"/>
              </a:xfrm>
              <a:custGeom>
                <a:avLst/>
                <a:gdLst/>
                <a:ahLst/>
                <a:cxnLst/>
                <a:rect l="l" t="t" r="r" b="b"/>
                <a:pathLst>
                  <a:path w="1402" h="4471" extrusionOk="0">
                    <a:moveTo>
                      <a:pt x="935" y="0"/>
                    </a:moveTo>
                    <a:cubicBezTo>
                      <a:pt x="868" y="67"/>
                      <a:pt x="801" y="134"/>
                      <a:pt x="735" y="200"/>
                    </a:cubicBezTo>
                    <a:cubicBezTo>
                      <a:pt x="668" y="234"/>
                      <a:pt x="568" y="300"/>
                      <a:pt x="501" y="334"/>
                    </a:cubicBezTo>
                    <a:cubicBezTo>
                      <a:pt x="401" y="367"/>
                      <a:pt x="334" y="400"/>
                      <a:pt x="234" y="434"/>
                    </a:cubicBezTo>
                    <a:cubicBezTo>
                      <a:pt x="168" y="467"/>
                      <a:pt x="68" y="467"/>
                      <a:pt x="1" y="501"/>
                    </a:cubicBezTo>
                    <a:lnTo>
                      <a:pt x="1" y="934"/>
                    </a:lnTo>
                    <a:lnTo>
                      <a:pt x="134" y="901"/>
                    </a:lnTo>
                    <a:lnTo>
                      <a:pt x="401" y="867"/>
                    </a:lnTo>
                    <a:cubicBezTo>
                      <a:pt x="501" y="834"/>
                      <a:pt x="568" y="834"/>
                      <a:pt x="668" y="801"/>
                    </a:cubicBezTo>
                    <a:cubicBezTo>
                      <a:pt x="701" y="801"/>
                      <a:pt x="768" y="801"/>
                      <a:pt x="801" y="767"/>
                    </a:cubicBezTo>
                    <a:lnTo>
                      <a:pt x="801" y="4470"/>
                    </a:lnTo>
                    <a:lnTo>
                      <a:pt x="1402" y="4470"/>
                    </a:lnTo>
                    <a:lnTo>
                      <a:pt x="14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37;p77"/>
              <p:cNvSpPr/>
              <p:nvPr/>
            </p:nvSpPr>
            <p:spPr>
              <a:xfrm>
                <a:off x="3879061" y="2573800"/>
                <a:ext cx="27404" cy="90246"/>
              </a:xfrm>
              <a:custGeom>
                <a:avLst/>
                <a:gdLst/>
                <a:ahLst/>
                <a:cxnLst/>
                <a:rect l="l" t="t" r="r" b="b"/>
                <a:pathLst>
                  <a:path w="1368" h="4505" extrusionOk="0">
                    <a:moveTo>
                      <a:pt x="901" y="1"/>
                    </a:moveTo>
                    <a:cubicBezTo>
                      <a:pt x="867" y="101"/>
                      <a:pt x="801" y="168"/>
                      <a:pt x="701" y="201"/>
                    </a:cubicBezTo>
                    <a:cubicBezTo>
                      <a:pt x="634" y="268"/>
                      <a:pt x="534" y="301"/>
                      <a:pt x="467" y="335"/>
                    </a:cubicBezTo>
                    <a:cubicBezTo>
                      <a:pt x="367" y="368"/>
                      <a:pt x="300" y="401"/>
                      <a:pt x="200" y="435"/>
                    </a:cubicBezTo>
                    <a:cubicBezTo>
                      <a:pt x="134" y="468"/>
                      <a:pt x="67" y="501"/>
                      <a:pt x="0" y="501"/>
                    </a:cubicBezTo>
                    <a:lnTo>
                      <a:pt x="0" y="935"/>
                    </a:lnTo>
                    <a:lnTo>
                      <a:pt x="100" y="935"/>
                    </a:lnTo>
                    <a:lnTo>
                      <a:pt x="367" y="902"/>
                    </a:lnTo>
                    <a:lnTo>
                      <a:pt x="634" y="835"/>
                    </a:lnTo>
                    <a:cubicBezTo>
                      <a:pt x="701" y="835"/>
                      <a:pt x="734" y="835"/>
                      <a:pt x="767" y="802"/>
                    </a:cubicBezTo>
                    <a:lnTo>
                      <a:pt x="767" y="4504"/>
                    </a:lnTo>
                    <a:lnTo>
                      <a:pt x="1368" y="4471"/>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38;p77"/>
              <p:cNvSpPr/>
              <p:nvPr/>
            </p:nvSpPr>
            <p:spPr>
              <a:xfrm>
                <a:off x="3870366" y="2448015"/>
                <a:ext cx="44793" cy="91228"/>
              </a:xfrm>
              <a:custGeom>
                <a:avLst/>
                <a:gdLst/>
                <a:ahLst/>
                <a:cxnLst/>
                <a:rect l="l" t="t" r="r" b="b"/>
                <a:pathLst>
                  <a:path w="2236" h="4554" extrusionOk="0">
                    <a:moveTo>
                      <a:pt x="1105" y="476"/>
                    </a:moveTo>
                    <a:cubicBezTo>
                      <a:pt x="1218" y="476"/>
                      <a:pt x="1335" y="509"/>
                      <a:pt x="1435" y="576"/>
                    </a:cubicBezTo>
                    <a:cubicBezTo>
                      <a:pt x="1502" y="676"/>
                      <a:pt x="1568" y="776"/>
                      <a:pt x="1568" y="909"/>
                    </a:cubicBezTo>
                    <a:cubicBezTo>
                      <a:pt x="1602" y="1043"/>
                      <a:pt x="1635" y="1176"/>
                      <a:pt x="1635" y="1310"/>
                    </a:cubicBezTo>
                    <a:lnTo>
                      <a:pt x="1635" y="3244"/>
                    </a:lnTo>
                    <a:cubicBezTo>
                      <a:pt x="1635" y="3378"/>
                      <a:pt x="1602" y="3511"/>
                      <a:pt x="1568" y="3645"/>
                    </a:cubicBezTo>
                    <a:cubicBezTo>
                      <a:pt x="1568" y="3745"/>
                      <a:pt x="1502" y="3845"/>
                      <a:pt x="1435" y="3945"/>
                    </a:cubicBezTo>
                    <a:cubicBezTo>
                      <a:pt x="1335" y="4028"/>
                      <a:pt x="1218" y="4070"/>
                      <a:pt x="1105" y="4070"/>
                    </a:cubicBezTo>
                    <a:cubicBezTo>
                      <a:pt x="993" y="4070"/>
                      <a:pt x="884" y="4028"/>
                      <a:pt x="801" y="3945"/>
                    </a:cubicBezTo>
                    <a:cubicBezTo>
                      <a:pt x="701" y="3878"/>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84" y="509"/>
                      <a:pt x="993" y="476"/>
                      <a:pt x="1105" y="476"/>
                    </a:cubicBezTo>
                    <a:close/>
                    <a:moveTo>
                      <a:pt x="996" y="0"/>
                    </a:moveTo>
                    <a:cubicBezTo>
                      <a:pt x="822" y="0"/>
                      <a:pt x="633" y="65"/>
                      <a:pt x="468" y="176"/>
                    </a:cubicBezTo>
                    <a:cubicBezTo>
                      <a:pt x="301" y="276"/>
                      <a:pt x="201" y="442"/>
                      <a:pt x="101" y="643"/>
                    </a:cubicBezTo>
                    <a:cubicBezTo>
                      <a:pt x="34" y="843"/>
                      <a:pt x="1" y="1076"/>
                      <a:pt x="1" y="1310"/>
                    </a:cubicBezTo>
                    <a:lnTo>
                      <a:pt x="1" y="3244"/>
                    </a:lnTo>
                    <a:cubicBezTo>
                      <a:pt x="1" y="3478"/>
                      <a:pt x="34" y="3711"/>
                      <a:pt x="134" y="3912"/>
                    </a:cubicBezTo>
                    <a:cubicBezTo>
                      <a:pt x="201" y="4112"/>
                      <a:pt x="334" y="4279"/>
                      <a:pt x="468" y="4379"/>
                    </a:cubicBezTo>
                    <a:cubicBezTo>
                      <a:pt x="633" y="4489"/>
                      <a:pt x="822" y="4554"/>
                      <a:pt x="996" y="4554"/>
                    </a:cubicBezTo>
                    <a:cubicBezTo>
                      <a:pt x="1032" y="4554"/>
                      <a:pt x="1067" y="4551"/>
                      <a:pt x="1101" y="4545"/>
                    </a:cubicBezTo>
                    <a:cubicBezTo>
                      <a:pt x="1141" y="4551"/>
                      <a:pt x="1180" y="4554"/>
                      <a:pt x="1219" y="4554"/>
                    </a:cubicBezTo>
                    <a:cubicBezTo>
                      <a:pt x="1403" y="4554"/>
                      <a:pt x="1569" y="4489"/>
                      <a:pt x="1735" y="4379"/>
                    </a:cubicBezTo>
                    <a:cubicBezTo>
                      <a:pt x="1902" y="4279"/>
                      <a:pt x="2035" y="4112"/>
                      <a:pt x="2102" y="3912"/>
                    </a:cubicBezTo>
                    <a:cubicBezTo>
                      <a:pt x="2169" y="3711"/>
                      <a:pt x="2235" y="3478"/>
                      <a:pt x="2202" y="3244"/>
                    </a:cubicBezTo>
                    <a:lnTo>
                      <a:pt x="2202" y="1310"/>
                    </a:lnTo>
                    <a:cubicBezTo>
                      <a:pt x="2235" y="1076"/>
                      <a:pt x="2169" y="843"/>
                      <a:pt x="2102" y="643"/>
                    </a:cubicBezTo>
                    <a:cubicBezTo>
                      <a:pt x="2035" y="442"/>
                      <a:pt x="1902" y="276"/>
                      <a:pt x="1735" y="176"/>
                    </a:cubicBezTo>
                    <a:cubicBezTo>
                      <a:pt x="1597" y="65"/>
                      <a:pt x="1413" y="0"/>
                      <a:pt x="1221" y="0"/>
                    </a:cubicBezTo>
                    <a:cubicBezTo>
                      <a:pt x="1181" y="0"/>
                      <a:pt x="1141" y="3"/>
                      <a:pt x="1101" y="9"/>
                    </a:cubicBezTo>
                    <a:cubicBezTo>
                      <a:pt x="1067" y="3"/>
                      <a:pt x="1032" y="0"/>
                      <a:pt x="9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39;p77"/>
              <p:cNvSpPr/>
              <p:nvPr/>
            </p:nvSpPr>
            <p:spPr>
              <a:xfrm>
                <a:off x="3559640" y="2322891"/>
                <a:ext cx="44132" cy="90887"/>
              </a:xfrm>
              <a:custGeom>
                <a:avLst/>
                <a:gdLst/>
                <a:ahLst/>
                <a:cxnLst/>
                <a:rect l="l" t="t" r="r" b="b"/>
                <a:pathLst>
                  <a:path w="2203" h="4537" extrusionOk="0">
                    <a:moveTo>
                      <a:pt x="1101" y="451"/>
                    </a:moveTo>
                    <a:cubicBezTo>
                      <a:pt x="1201" y="451"/>
                      <a:pt x="1335" y="484"/>
                      <a:pt x="1401" y="584"/>
                    </a:cubicBezTo>
                    <a:cubicBezTo>
                      <a:pt x="1502" y="651"/>
                      <a:pt x="1535" y="784"/>
                      <a:pt x="1568" y="884"/>
                    </a:cubicBezTo>
                    <a:cubicBezTo>
                      <a:pt x="1602" y="1018"/>
                      <a:pt x="1602" y="1151"/>
                      <a:pt x="1602" y="1318"/>
                    </a:cubicBezTo>
                    <a:lnTo>
                      <a:pt x="1602" y="3253"/>
                    </a:lnTo>
                    <a:cubicBezTo>
                      <a:pt x="1602" y="3353"/>
                      <a:pt x="1568" y="3486"/>
                      <a:pt x="1568" y="3620"/>
                    </a:cubicBezTo>
                    <a:cubicBezTo>
                      <a:pt x="1535" y="3753"/>
                      <a:pt x="1468" y="3853"/>
                      <a:pt x="1401" y="3953"/>
                    </a:cubicBezTo>
                    <a:cubicBezTo>
                      <a:pt x="1347" y="4008"/>
                      <a:pt x="1248" y="4062"/>
                      <a:pt x="1159" y="4062"/>
                    </a:cubicBezTo>
                    <a:cubicBezTo>
                      <a:pt x="1139" y="4062"/>
                      <a:pt x="1120" y="4059"/>
                      <a:pt x="1101" y="4053"/>
                    </a:cubicBezTo>
                    <a:cubicBezTo>
                      <a:pt x="1077" y="4059"/>
                      <a:pt x="1053" y="4062"/>
                      <a:pt x="1031" y="4062"/>
                    </a:cubicBezTo>
                    <a:cubicBezTo>
                      <a:pt x="931" y="4062"/>
                      <a:pt x="849" y="4008"/>
                      <a:pt x="768" y="3953"/>
                    </a:cubicBezTo>
                    <a:cubicBezTo>
                      <a:pt x="701" y="3853"/>
                      <a:pt x="634" y="3753"/>
                      <a:pt x="634" y="3620"/>
                    </a:cubicBezTo>
                    <a:cubicBezTo>
                      <a:pt x="601" y="3486"/>
                      <a:pt x="568" y="3353"/>
                      <a:pt x="568" y="3253"/>
                    </a:cubicBezTo>
                    <a:lnTo>
                      <a:pt x="568" y="1318"/>
                    </a:lnTo>
                    <a:cubicBezTo>
                      <a:pt x="568" y="1151"/>
                      <a:pt x="601" y="1018"/>
                      <a:pt x="634" y="884"/>
                    </a:cubicBezTo>
                    <a:cubicBezTo>
                      <a:pt x="634" y="784"/>
                      <a:pt x="701" y="651"/>
                      <a:pt x="768" y="584"/>
                    </a:cubicBezTo>
                    <a:cubicBezTo>
                      <a:pt x="868" y="484"/>
                      <a:pt x="968" y="451"/>
                      <a:pt x="1101" y="451"/>
                    </a:cubicBezTo>
                    <a:close/>
                    <a:moveTo>
                      <a:pt x="1101" y="0"/>
                    </a:moveTo>
                    <a:cubicBezTo>
                      <a:pt x="884" y="0"/>
                      <a:pt x="668" y="50"/>
                      <a:pt x="467" y="150"/>
                    </a:cubicBezTo>
                    <a:cubicBezTo>
                      <a:pt x="301" y="284"/>
                      <a:pt x="167" y="417"/>
                      <a:pt x="101" y="617"/>
                    </a:cubicBezTo>
                    <a:cubicBezTo>
                      <a:pt x="34" y="851"/>
                      <a:pt x="0" y="1084"/>
                      <a:pt x="0" y="1318"/>
                    </a:cubicBezTo>
                    <a:lnTo>
                      <a:pt x="0" y="2686"/>
                    </a:lnTo>
                    <a:cubicBezTo>
                      <a:pt x="67" y="3186"/>
                      <a:pt x="167" y="3686"/>
                      <a:pt x="267" y="4187"/>
                    </a:cubicBezTo>
                    <a:cubicBezTo>
                      <a:pt x="334" y="4253"/>
                      <a:pt x="401" y="4320"/>
                      <a:pt x="467" y="4387"/>
                    </a:cubicBezTo>
                    <a:cubicBezTo>
                      <a:pt x="668" y="4487"/>
                      <a:pt x="884" y="4537"/>
                      <a:pt x="1101" y="4537"/>
                    </a:cubicBezTo>
                    <a:cubicBezTo>
                      <a:pt x="1318" y="4537"/>
                      <a:pt x="1535" y="4487"/>
                      <a:pt x="1735" y="4387"/>
                    </a:cubicBezTo>
                    <a:lnTo>
                      <a:pt x="1702" y="4387"/>
                    </a:lnTo>
                    <a:cubicBezTo>
                      <a:pt x="1868" y="4253"/>
                      <a:pt x="2002" y="4120"/>
                      <a:pt x="2069" y="3920"/>
                    </a:cubicBezTo>
                    <a:cubicBezTo>
                      <a:pt x="2169" y="3686"/>
                      <a:pt x="2202" y="3453"/>
                      <a:pt x="2202" y="3219"/>
                    </a:cubicBezTo>
                    <a:lnTo>
                      <a:pt x="2202" y="1318"/>
                    </a:lnTo>
                    <a:cubicBezTo>
                      <a:pt x="2202" y="1084"/>
                      <a:pt x="2169" y="851"/>
                      <a:pt x="2069" y="617"/>
                    </a:cubicBezTo>
                    <a:cubicBezTo>
                      <a:pt x="2002" y="417"/>
                      <a:pt x="1868"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40;p77"/>
              <p:cNvSpPr/>
              <p:nvPr/>
            </p:nvSpPr>
            <p:spPr>
              <a:xfrm>
                <a:off x="3818241" y="2322550"/>
                <a:ext cx="44132" cy="91569"/>
              </a:xfrm>
              <a:custGeom>
                <a:avLst/>
                <a:gdLst/>
                <a:ahLst/>
                <a:cxnLst/>
                <a:rect l="l" t="t" r="r" b="b"/>
                <a:pathLst>
                  <a:path w="2203" h="4571" extrusionOk="0">
                    <a:moveTo>
                      <a:pt x="1172" y="492"/>
                    </a:moveTo>
                    <a:cubicBezTo>
                      <a:pt x="1272" y="492"/>
                      <a:pt x="1353" y="547"/>
                      <a:pt x="1435" y="601"/>
                    </a:cubicBezTo>
                    <a:cubicBezTo>
                      <a:pt x="1502" y="701"/>
                      <a:pt x="1568" y="801"/>
                      <a:pt x="1568" y="901"/>
                    </a:cubicBezTo>
                    <a:cubicBezTo>
                      <a:pt x="1602" y="1035"/>
                      <a:pt x="1602" y="1201"/>
                      <a:pt x="1602" y="1335"/>
                    </a:cubicBezTo>
                    <a:lnTo>
                      <a:pt x="1602" y="3270"/>
                    </a:lnTo>
                    <a:cubicBezTo>
                      <a:pt x="1602" y="3403"/>
                      <a:pt x="1602" y="3537"/>
                      <a:pt x="1568" y="3670"/>
                    </a:cubicBezTo>
                    <a:cubicBezTo>
                      <a:pt x="1535" y="3770"/>
                      <a:pt x="1502" y="3870"/>
                      <a:pt x="1435" y="3970"/>
                    </a:cubicBezTo>
                    <a:cubicBezTo>
                      <a:pt x="1335" y="4070"/>
                      <a:pt x="1235" y="4104"/>
                      <a:pt x="1101" y="4104"/>
                    </a:cubicBezTo>
                    <a:cubicBezTo>
                      <a:pt x="1001" y="4104"/>
                      <a:pt x="868" y="4070"/>
                      <a:pt x="801" y="3970"/>
                    </a:cubicBezTo>
                    <a:cubicBezTo>
                      <a:pt x="701" y="3870"/>
                      <a:pt x="668" y="3770"/>
                      <a:pt x="634" y="3670"/>
                    </a:cubicBezTo>
                    <a:cubicBezTo>
                      <a:pt x="601" y="3537"/>
                      <a:pt x="601" y="3403"/>
                      <a:pt x="601" y="3270"/>
                    </a:cubicBezTo>
                    <a:lnTo>
                      <a:pt x="601" y="1335"/>
                    </a:lnTo>
                    <a:cubicBezTo>
                      <a:pt x="601" y="1201"/>
                      <a:pt x="601" y="1035"/>
                      <a:pt x="634" y="901"/>
                    </a:cubicBezTo>
                    <a:cubicBezTo>
                      <a:pt x="634" y="801"/>
                      <a:pt x="701" y="701"/>
                      <a:pt x="768" y="601"/>
                    </a:cubicBezTo>
                    <a:cubicBezTo>
                      <a:pt x="850" y="547"/>
                      <a:pt x="954" y="492"/>
                      <a:pt x="1043" y="492"/>
                    </a:cubicBezTo>
                    <a:cubicBezTo>
                      <a:pt x="1064" y="492"/>
                      <a:pt x="1083" y="495"/>
                      <a:pt x="1101" y="501"/>
                    </a:cubicBezTo>
                    <a:cubicBezTo>
                      <a:pt x="1126" y="495"/>
                      <a:pt x="1149" y="492"/>
                      <a:pt x="1172" y="492"/>
                    </a:cubicBezTo>
                    <a:close/>
                    <a:moveTo>
                      <a:pt x="1101" y="1"/>
                    </a:moveTo>
                    <a:cubicBezTo>
                      <a:pt x="868" y="1"/>
                      <a:pt x="668" y="67"/>
                      <a:pt x="468" y="167"/>
                    </a:cubicBezTo>
                    <a:cubicBezTo>
                      <a:pt x="301" y="301"/>
                      <a:pt x="167" y="434"/>
                      <a:pt x="101" y="634"/>
                    </a:cubicBezTo>
                    <a:cubicBezTo>
                      <a:pt x="34" y="868"/>
                      <a:pt x="1" y="1101"/>
                      <a:pt x="1" y="1335"/>
                    </a:cubicBezTo>
                    <a:lnTo>
                      <a:pt x="1" y="3236"/>
                    </a:lnTo>
                    <a:cubicBezTo>
                      <a:pt x="1" y="3470"/>
                      <a:pt x="34" y="3703"/>
                      <a:pt x="101" y="3937"/>
                    </a:cubicBezTo>
                    <a:cubicBezTo>
                      <a:pt x="201" y="4104"/>
                      <a:pt x="301" y="4270"/>
                      <a:pt x="468" y="4404"/>
                    </a:cubicBezTo>
                    <a:cubicBezTo>
                      <a:pt x="668" y="4504"/>
                      <a:pt x="868" y="4571"/>
                      <a:pt x="1101" y="4571"/>
                    </a:cubicBezTo>
                    <a:cubicBezTo>
                      <a:pt x="1335" y="4571"/>
                      <a:pt x="1535" y="4504"/>
                      <a:pt x="1735" y="4404"/>
                    </a:cubicBezTo>
                    <a:cubicBezTo>
                      <a:pt x="1902" y="4270"/>
                      <a:pt x="2002" y="4137"/>
                      <a:pt x="2102" y="3937"/>
                    </a:cubicBezTo>
                    <a:cubicBezTo>
                      <a:pt x="2169" y="3703"/>
                      <a:pt x="2202" y="3470"/>
                      <a:pt x="2202" y="3236"/>
                    </a:cubicBezTo>
                    <a:lnTo>
                      <a:pt x="2202" y="1335"/>
                    </a:lnTo>
                    <a:cubicBezTo>
                      <a:pt x="2202" y="1101"/>
                      <a:pt x="2169" y="868"/>
                      <a:pt x="2102" y="634"/>
                    </a:cubicBezTo>
                    <a:cubicBezTo>
                      <a:pt x="2035" y="468"/>
                      <a:pt x="1902" y="301"/>
                      <a:pt x="1735" y="167"/>
                    </a:cubicBezTo>
                    <a:cubicBezTo>
                      <a:pt x="1535"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41;p77"/>
              <p:cNvSpPr/>
              <p:nvPr/>
            </p:nvSpPr>
            <p:spPr>
              <a:xfrm>
                <a:off x="3767459" y="2698604"/>
                <a:ext cx="44793" cy="91228"/>
              </a:xfrm>
              <a:custGeom>
                <a:avLst/>
                <a:gdLst/>
                <a:ahLst/>
                <a:cxnLst/>
                <a:rect l="l" t="t" r="r" b="b"/>
                <a:pathLst>
                  <a:path w="2236" h="4554" extrusionOk="0">
                    <a:moveTo>
                      <a:pt x="1193" y="467"/>
                    </a:moveTo>
                    <a:cubicBezTo>
                      <a:pt x="1281" y="467"/>
                      <a:pt x="1380" y="521"/>
                      <a:pt x="1435" y="576"/>
                    </a:cubicBezTo>
                    <a:cubicBezTo>
                      <a:pt x="1535" y="676"/>
                      <a:pt x="1568" y="776"/>
                      <a:pt x="1602" y="876"/>
                    </a:cubicBezTo>
                    <a:cubicBezTo>
                      <a:pt x="1635" y="1009"/>
                      <a:pt x="1635" y="1176"/>
                      <a:pt x="1635" y="1310"/>
                    </a:cubicBezTo>
                    <a:lnTo>
                      <a:pt x="1635" y="3244"/>
                    </a:lnTo>
                    <a:cubicBezTo>
                      <a:pt x="1635" y="3378"/>
                      <a:pt x="1602" y="3511"/>
                      <a:pt x="1602" y="3645"/>
                    </a:cubicBezTo>
                    <a:cubicBezTo>
                      <a:pt x="1568" y="3745"/>
                      <a:pt x="1502" y="3845"/>
                      <a:pt x="1435" y="3945"/>
                    </a:cubicBezTo>
                    <a:cubicBezTo>
                      <a:pt x="1368" y="4012"/>
                      <a:pt x="1235" y="4078"/>
                      <a:pt x="1135" y="4078"/>
                    </a:cubicBezTo>
                    <a:cubicBezTo>
                      <a:pt x="1001" y="4078"/>
                      <a:pt x="901" y="4012"/>
                      <a:pt x="801" y="3945"/>
                    </a:cubicBezTo>
                    <a:cubicBezTo>
                      <a:pt x="734" y="3845"/>
                      <a:pt x="668" y="3745"/>
                      <a:pt x="668" y="3645"/>
                    </a:cubicBezTo>
                    <a:cubicBezTo>
                      <a:pt x="634" y="3511"/>
                      <a:pt x="601" y="3378"/>
                      <a:pt x="601" y="3244"/>
                    </a:cubicBezTo>
                    <a:lnTo>
                      <a:pt x="601" y="1310"/>
                    </a:lnTo>
                    <a:cubicBezTo>
                      <a:pt x="601" y="1176"/>
                      <a:pt x="634" y="1009"/>
                      <a:pt x="634" y="876"/>
                    </a:cubicBezTo>
                    <a:cubicBezTo>
                      <a:pt x="668" y="776"/>
                      <a:pt x="734" y="676"/>
                      <a:pt x="801" y="576"/>
                    </a:cubicBezTo>
                    <a:cubicBezTo>
                      <a:pt x="883" y="521"/>
                      <a:pt x="965" y="467"/>
                      <a:pt x="1064" y="467"/>
                    </a:cubicBezTo>
                    <a:cubicBezTo>
                      <a:pt x="1087" y="467"/>
                      <a:pt x="1110" y="470"/>
                      <a:pt x="1135" y="476"/>
                    </a:cubicBezTo>
                    <a:cubicBezTo>
                      <a:pt x="1153" y="470"/>
                      <a:pt x="1173" y="467"/>
                      <a:pt x="1193" y="467"/>
                    </a:cubicBezTo>
                    <a:close/>
                    <a:moveTo>
                      <a:pt x="1015" y="0"/>
                    </a:moveTo>
                    <a:cubicBezTo>
                      <a:pt x="823" y="0"/>
                      <a:pt x="639" y="65"/>
                      <a:pt x="501" y="176"/>
                    </a:cubicBezTo>
                    <a:cubicBezTo>
                      <a:pt x="334" y="276"/>
                      <a:pt x="201" y="442"/>
                      <a:pt x="134" y="609"/>
                    </a:cubicBezTo>
                    <a:cubicBezTo>
                      <a:pt x="34" y="843"/>
                      <a:pt x="1" y="1076"/>
                      <a:pt x="1" y="1310"/>
                    </a:cubicBezTo>
                    <a:lnTo>
                      <a:pt x="1" y="3244"/>
                    </a:lnTo>
                    <a:cubicBezTo>
                      <a:pt x="1" y="3478"/>
                      <a:pt x="34" y="3711"/>
                      <a:pt x="134" y="3912"/>
                    </a:cubicBezTo>
                    <a:cubicBezTo>
                      <a:pt x="201" y="4112"/>
                      <a:pt x="334" y="4278"/>
                      <a:pt x="501" y="4379"/>
                    </a:cubicBezTo>
                    <a:cubicBezTo>
                      <a:pt x="639" y="4489"/>
                      <a:pt x="823" y="4554"/>
                      <a:pt x="1015" y="4554"/>
                    </a:cubicBezTo>
                    <a:cubicBezTo>
                      <a:pt x="1055" y="4554"/>
                      <a:pt x="1095" y="4551"/>
                      <a:pt x="1135" y="4545"/>
                    </a:cubicBezTo>
                    <a:cubicBezTo>
                      <a:pt x="1169" y="4551"/>
                      <a:pt x="1204" y="4554"/>
                      <a:pt x="1240" y="4554"/>
                    </a:cubicBezTo>
                    <a:cubicBezTo>
                      <a:pt x="1413" y="4554"/>
                      <a:pt x="1597" y="4489"/>
                      <a:pt x="1735"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68" y="176"/>
                    </a:cubicBezTo>
                    <a:cubicBezTo>
                      <a:pt x="1603" y="65"/>
                      <a:pt x="1414" y="0"/>
                      <a:pt x="1240" y="0"/>
                    </a:cubicBezTo>
                    <a:cubicBezTo>
                      <a:pt x="1204" y="0"/>
                      <a:pt x="1169" y="3"/>
                      <a:pt x="1135" y="9"/>
                    </a:cubicBezTo>
                    <a:cubicBezTo>
                      <a:pt x="1095" y="3"/>
                      <a:pt x="1055"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42;p77"/>
              <p:cNvSpPr/>
              <p:nvPr/>
            </p:nvSpPr>
            <p:spPr>
              <a:xfrm>
                <a:off x="3756100" y="2448015"/>
                <a:ext cx="44793" cy="91228"/>
              </a:xfrm>
              <a:custGeom>
                <a:avLst/>
                <a:gdLst/>
                <a:ahLst/>
                <a:cxnLst/>
                <a:rect l="l" t="t" r="r" b="b"/>
                <a:pathLst>
                  <a:path w="2236" h="4554" extrusionOk="0">
                    <a:moveTo>
                      <a:pt x="1105" y="476"/>
                    </a:moveTo>
                    <a:cubicBezTo>
                      <a:pt x="1218" y="476"/>
                      <a:pt x="1335" y="509"/>
                      <a:pt x="1435" y="576"/>
                    </a:cubicBezTo>
                    <a:cubicBezTo>
                      <a:pt x="1502" y="676"/>
                      <a:pt x="1568" y="776"/>
                      <a:pt x="1568" y="909"/>
                    </a:cubicBezTo>
                    <a:cubicBezTo>
                      <a:pt x="1602" y="1043"/>
                      <a:pt x="1635" y="1176"/>
                      <a:pt x="1635" y="1310"/>
                    </a:cubicBezTo>
                    <a:lnTo>
                      <a:pt x="1635" y="3244"/>
                    </a:lnTo>
                    <a:cubicBezTo>
                      <a:pt x="1635" y="3378"/>
                      <a:pt x="1602" y="3511"/>
                      <a:pt x="1568" y="3645"/>
                    </a:cubicBezTo>
                    <a:cubicBezTo>
                      <a:pt x="1568" y="3745"/>
                      <a:pt x="1502" y="3845"/>
                      <a:pt x="1435" y="3945"/>
                    </a:cubicBezTo>
                    <a:cubicBezTo>
                      <a:pt x="1335" y="4045"/>
                      <a:pt x="1235" y="4078"/>
                      <a:pt x="1101" y="4078"/>
                    </a:cubicBezTo>
                    <a:cubicBezTo>
                      <a:pt x="1001" y="4078"/>
                      <a:pt x="868" y="4045"/>
                      <a:pt x="801" y="3945"/>
                    </a:cubicBezTo>
                    <a:cubicBezTo>
                      <a:pt x="701" y="3878"/>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84" y="509"/>
                      <a:pt x="993" y="476"/>
                      <a:pt x="1105" y="476"/>
                    </a:cubicBezTo>
                    <a:close/>
                    <a:moveTo>
                      <a:pt x="1118" y="0"/>
                    </a:moveTo>
                    <a:cubicBezTo>
                      <a:pt x="901" y="0"/>
                      <a:pt x="684" y="59"/>
                      <a:pt x="501" y="176"/>
                    </a:cubicBezTo>
                    <a:cubicBezTo>
                      <a:pt x="334" y="276"/>
                      <a:pt x="201" y="442"/>
                      <a:pt x="134" y="643"/>
                    </a:cubicBezTo>
                    <a:cubicBezTo>
                      <a:pt x="67" y="843"/>
                      <a:pt x="0" y="1076"/>
                      <a:pt x="0" y="1310"/>
                    </a:cubicBezTo>
                    <a:lnTo>
                      <a:pt x="0" y="3244"/>
                    </a:lnTo>
                    <a:cubicBezTo>
                      <a:pt x="0" y="3478"/>
                      <a:pt x="67" y="3711"/>
                      <a:pt x="134" y="3912"/>
                    </a:cubicBezTo>
                    <a:cubicBezTo>
                      <a:pt x="201" y="4112"/>
                      <a:pt x="334" y="4279"/>
                      <a:pt x="501" y="4379"/>
                    </a:cubicBezTo>
                    <a:cubicBezTo>
                      <a:pt x="639" y="4489"/>
                      <a:pt x="823" y="4554"/>
                      <a:pt x="996" y="4554"/>
                    </a:cubicBezTo>
                    <a:cubicBezTo>
                      <a:pt x="1032" y="4554"/>
                      <a:pt x="1067" y="4551"/>
                      <a:pt x="1101" y="4545"/>
                    </a:cubicBezTo>
                    <a:cubicBezTo>
                      <a:pt x="1141" y="4551"/>
                      <a:pt x="1180" y="4554"/>
                      <a:pt x="1219" y="4554"/>
                    </a:cubicBezTo>
                    <a:cubicBezTo>
                      <a:pt x="1403" y="4554"/>
                      <a:pt x="1569" y="4489"/>
                      <a:pt x="1735" y="4379"/>
                    </a:cubicBezTo>
                    <a:cubicBezTo>
                      <a:pt x="1902" y="4279"/>
                      <a:pt x="2035" y="4112"/>
                      <a:pt x="2102" y="3912"/>
                    </a:cubicBezTo>
                    <a:cubicBezTo>
                      <a:pt x="2169" y="3711"/>
                      <a:pt x="2235" y="3478"/>
                      <a:pt x="2202" y="3244"/>
                    </a:cubicBezTo>
                    <a:lnTo>
                      <a:pt x="2202" y="1310"/>
                    </a:lnTo>
                    <a:cubicBezTo>
                      <a:pt x="2235" y="1076"/>
                      <a:pt x="2169" y="843"/>
                      <a:pt x="2102" y="643"/>
                    </a:cubicBezTo>
                    <a:cubicBezTo>
                      <a:pt x="2035" y="442"/>
                      <a:pt x="1902" y="276"/>
                      <a:pt x="1735" y="176"/>
                    </a:cubicBezTo>
                    <a:cubicBezTo>
                      <a:pt x="1552" y="59"/>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43;p77"/>
              <p:cNvSpPr/>
              <p:nvPr/>
            </p:nvSpPr>
            <p:spPr>
              <a:xfrm>
                <a:off x="4124301" y="2947349"/>
                <a:ext cx="27404" cy="72858"/>
              </a:xfrm>
              <a:custGeom>
                <a:avLst/>
                <a:gdLst/>
                <a:ahLst/>
                <a:cxnLst/>
                <a:rect l="l" t="t" r="r" b="b"/>
                <a:pathLst>
                  <a:path w="1368" h="3637" extrusionOk="0">
                    <a:moveTo>
                      <a:pt x="934" y="1"/>
                    </a:moveTo>
                    <a:cubicBezTo>
                      <a:pt x="868" y="67"/>
                      <a:pt x="801" y="134"/>
                      <a:pt x="734" y="167"/>
                    </a:cubicBezTo>
                    <a:cubicBezTo>
                      <a:pt x="634" y="234"/>
                      <a:pt x="567" y="267"/>
                      <a:pt x="467" y="301"/>
                    </a:cubicBezTo>
                    <a:cubicBezTo>
                      <a:pt x="401" y="334"/>
                      <a:pt x="300" y="368"/>
                      <a:pt x="234" y="401"/>
                    </a:cubicBezTo>
                    <a:lnTo>
                      <a:pt x="0" y="468"/>
                    </a:lnTo>
                    <a:lnTo>
                      <a:pt x="0" y="935"/>
                    </a:lnTo>
                    <a:lnTo>
                      <a:pt x="134" y="901"/>
                    </a:lnTo>
                    <a:lnTo>
                      <a:pt x="401" y="835"/>
                    </a:lnTo>
                    <a:lnTo>
                      <a:pt x="667" y="801"/>
                    </a:lnTo>
                    <a:lnTo>
                      <a:pt x="767" y="768"/>
                    </a:lnTo>
                    <a:lnTo>
                      <a:pt x="767" y="3470"/>
                    </a:lnTo>
                    <a:lnTo>
                      <a:pt x="1368" y="3637"/>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44;p77"/>
              <p:cNvSpPr/>
              <p:nvPr/>
            </p:nvSpPr>
            <p:spPr>
              <a:xfrm>
                <a:off x="3724028" y="2573480"/>
                <a:ext cx="44793" cy="91228"/>
              </a:xfrm>
              <a:custGeom>
                <a:avLst/>
                <a:gdLst/>
                <a:ahLst/>
                <a:cxnLst/>
                <a:rect l="l" t="t" r="r" b="b"/>
                <a:pathLst>
                  <a:path w="2236" h="4554" extrusionOk="0">
                    <a:moveTo>
                      <a:pt x="1101" y="451"/>
                    </a:moveTo>
                    <a:cubicBezTo>
                      <a:pt x="1235" y="451"/>
                      <a:pt x="1335" y="484"/>
                      <a:pt x="1435" y="584"/>
                    </a:cubicBezTo>
                    <a:cubicBezTo>
                      <a:pt x="1501" y="651"/>
                      <a:pt x="1568" y="751"/>
                      <a:pt x="1568" y="884"/>
                    </a:cubicBezTo>
                    <a:cubicBezTo>
                      <a:pt x="1601" y="1018"/>
                      <a:pt x="1601" y="1151"/>
                      <a:pt x="1601" y="1285"/>
                    </a:cubicBezTo>
                    <a:lnTo>
                      <a:pt x="1601" y="3219"/>
                    </a:lnTo>
                    <a:cubicBezTo>
                      <a:pt x="1601" y="3353"/>
                      <a:pt x="1601" y="3486"/>
                      <a:pt x="1568" y="3620"/>
                    </a:cubicBezTo>
                    <a:cubicBezTo>
                      <a:pt x="1535" y="3753"/>
                      <a:pt x="1501" y="3853"/>
                      <a:pt x="1435" y="3953"/>
                    </a:cubicBezTo>
                    <a:cubicBezTo>
                      <a:pt x="1335" y="4020"/>
                      <a:pt x="1235" y="4053"/>
                      <a:pt x="1101" y="4053"/>
                    </a:cubicBezTo>
                    <a:cubicBezTo>
                      <a:pt x="1001" y="4053"/>
                      <a:pt x="868" y="4020"/>
                      <a:pt x="801" y="3953"/>
                    </a:cubicBezTo>
                    <a:cubicBezTo>
                      <a:pt x="701" y="3853"/>
                      <a:pt x="667" y="3753"/>
                      <a:pt x="634" y="3620"/>
                    </a:cubicBezTo>
                    <a:cubicBezTo>
                      <a:pt x="601" y="3486"/>
                      <a:pt x="601" y="3353"/>
                      <a:pt x="601" y="3219"/>
                    </a:cubicBezTo>
                    <a:lnTo>
                      <a:pt x="601" y="1285"/>
                    </a:lnTo>
                    <a:cubicBezTo>
                      <a:pt x="601" y="1151"/>
                      <a:pt x="601" y="1018"/>
                      <a:pt x="634" y="884"/>
                    </a:cubicBezTo>
                    <a:cubicBezTo>
                      <a:pt x="634" y="751"/>
                      <a:pt x="701" y="651"/>
                      <a:pt x="768" y="584"/>
                    </a:cubicBezTo>
                    <a:cubicBezTo>
                      <a:pt x="868" y="484"/>
                      <a:pt x="1001" y="451"/>
                      <a:pt x="1101" y="451"/>
                    </a:cubicBezTo>
                    <a:close/>
                    <a:moveTo>
                      <a:pt x="1105" y="0"/>
                    </a:moveTo>
                    <a:cubicBezTo>
                      <a:pt x="893" y="0"/>
                      <a:pt x="684" y="50"/>
                      <a:pt x="501" y="150"/>
                    </a:cubicBezTo>
                    <a:cubicBezTo>
                      <a:pt x="334" y="284"/>
                      <a:pt x="200" y="417"/>
                      <a:pt x="134" y="617"/>
                    </a:cubicBezTo>
                    <a:cubicBezTo>
                      <a:pt x="34" y="851"/>
                      <a:pt x="0" y="1084"/>
                      <a:pt x="0" y="1318"/>
                    </a:cubicBezTo>
                    <a:lnTo>
                      <a:pt x="0" y="3219"/>
                    </a:lnTo>
                    <a:cubicBezTo>
                      <a:pt x="0" y="3453"/>
                      <a:pt x="34" y="3686"/>
                      <a:pt x="134" y="3920"/>
                    </a:cubicBezTo>
                    <a:cubicBezTo>
                      <a:pt x="200" y="4087"/>
                      <a:pt x="334" y="4253"/>
                      <a:pt x="501" y="4387"/>
                    </a:cubicBezTo>
                    <a:cubicBezTo>
                      <a:pt x="667" y="4487"/>
                      <a:pt x="901" y="4554"/>
                      <a:pt x="1101" y="4554"/>
                    </a:cubicBezTo>
                    <a:cubicBezTo>
                      <a:pt x="1335" y="4554"/>
                      <a:pt x="1568" y="4487"/>
                      <a:pt x="1735" y="4387"/>
                    </a:cubicBezTo>
                    <a:cubicBezTo>
                      <a:pt x="1902" y="4253"/>
                      <a:pt x="2035" y="4087"/>
                      <a:pt x="2102" y="3920"/>
                    </a:cubicBezTo>
                    <a:cubicBezTo>
                      <a:pt x="2169" y="3686"/>
                      <a:pt x="2235" y="3453"/>
                      <a:pt x="2235" y="3219"/>
                    </a:cubicBezTo>
                    <a:lnTo>
                      <a:pt x="2202" y="1318"/>
                    </a:lnTo>
                    <a:cubicBezTo>
                      <a:pt x="2202" y="1084"/>
                      <a:pt x="2169" y="851"/>
                      <a:pt x="2102" y="617"/>
                    </a:cubicBezTo>
                    <a:cubicBezTo>
                      <a:pt x="2035" y="417"/>
                      <a:pt x="1902" y="284"/>
                      <a:pt x="1735" y="150"/>
                    </a:cubicBezTo>
                    <a:cubicBezTo>
                      <a:pt x="1535" y="50"/>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45;p77"/>
              <p:cNvSpPr/>
              <p:nvPr/>
            </p:nvSpPr>
            <p:spPr>
              <a:xfrm>
                <a:off x="4171077" y="2946348"/>
                <a:ext cx="44793" cy="85218"/>
              </a:xfrm>
              <a:custGeom>
                <a:avLst/>
                <a:gdLst/>
                <a:ahLst/>
                <a:cxnLst/>
                <a:rect l="l" t="t" r="r" b="b"/>
                <a:pathLst>
                  <a:path w="2236" h="4254" extrusionOk="0">
                    <a:moveTo>
                      <a:pt x="1134" y="451"/>
                    </a:moveTo>
                    <a:cubicBezTo>
                      <a:pt x="1234" y="451"/>
                      <a:pt x="1368" y="484"/>
                      <a:pt x="1435" y="584"/>
                    </a:cubicBezTo>
                    <a:cubicBezTo>
                      <a:pt x="1501" y="651"/>
                      <a:pt x="1568" y="784"/>
                      <a:pt x="1601" y="885"/>
                    </a:cubicBezTo>
                    <a:cubicBezTo>
                      <a:pt x="1601" y="1018"/>
                      <a:pt x="1635" y="1151"/>
                      <a:pt x="1635" y="1285"/>
                    </a:cubicBezTo>
                    <a:lnTo>
                      <a:pt x="1635" y="3220"/>
                    </a:lnTo>
                    <a:cubicBezTo>
                      <a:pt x="1635" y="3353"/>
                      <a:pt x="1601" y="3486"/>
                      <a:pt x="1601" y="3620"/>
                    </a:cubicBezTo>
                    <a:cubicBezTo>
                      <a:pt x="1568" y="3753"/>
                      <a:pt x="1501" y="3853"/>
                      <a:pt x="1435" y="3953"/>
                    </a:cubicBezTo>
                    <a:cubicBezTo>
                      <a:pt x="1368" y="4020"/>
                      <a:pt x="1234" y="4053"/>
                      <a:pt x="1134" y="4053"/>
                    </a:cubicBezTo>
                    <a:cubicBezTo>
                      <a:pt x="1001" y="4053"/>
                      <a:pt x="901" y="4020"/>
                      <a:pt x="801" y="3953"/>
                    </a:cubicBezTo>
                    <a:cubicBezTo>
                      <a:pt x="734" y="3853"/>
                      <a:pt x="667" y="3753"/>
                      <a:pt x="634" y="3620"/>
                    </a:cubicBezTo>
                    <a:cubicBezTo>
                      <a:pt x="634" y="3486"/>
                      <a:pt x="601" y="3353"/>
                      <a:pt x="601" y="3220"/>
                    </a:cubicBezTo>
                    <a:lnTo>
                      <a:pt x="601" y="1285"/>
                    </a:lnTo>
                    <a:cubicBezTo>
                      <a:pt x="601" y="1151"/>
                      <a:pt x="601" y="1018"/>
                      <a:pt x="634" y="885"/>
                    </a:cubicBezTo>
                    <a:cubicBezTo>
                      <a:pt x="667" y="751"/>
                      <a:pt x="701" y="651"/>
                      <a:pt x="801" y="584"/>
                    </a:cubicBezTo>
                    <a:cubicBezTo>
                      <a:pt x="868" y="484"/>
                      <a:pt x="1001" y="451"/>
                      <a:pt x="1134" y="451"/>
                    </a:cubicBezTo>
                    <a:close/>
                    <a:moveTo>
                      <a:pt x="1130" y="1"/>
                    </a:moveTo>
                    <a:cubicBezTo>
                      <a:pt x="918" y="1"/>
                      <a:pt x="701" y="51"/>
                      <a:pt x="501" y="151"/>
                    </a:cubicBezTo>
                    <a:cubicBezTo>
                      <a:pt x="334" y="251"/>
                      <a:pt x="200" y="418"/>
                      <a:pt x="134" y="618"/>
                    </a:cubicBezTo>
                    <a:cubicBezTo>
                      <a:pt x="67" y="818"/>
                      <a:pt x="0" y="1051"/>
                      <a:pt x="34" y="1318"/>
                    </a:cubicBezTo>
                    <a:lnTo>
                      <a:pt x="34" y="3220"/>
                    </a:lnTo>
                    <a:cubicBezTo>
                      <a:pt x="0" y="3453"/>
                      <a:pt x="67" y="3687"/>
                      <a:pt x="134" y="3920"/>
                    </a:cubicBezTo>
                    <a:cubicBezTo>
                      <a:pt x="701" y="4020"/>
                      <a:pt x="1301" y="4154"/>
                      <a:pt x="1868" y="4254"/>
                    </a:cubicBezTo>
                    <a:cubicBezTo>
                      <a:pt x="1968" y="4154"/>
                      <a:pt x="2068" y="4020"/>
                      <a:pt x="2102" y="3887"/>
                    </a:cubicBezTo>
                    <a:cubicBezTo>
                      <a:pt x="2202" y="3687"/>
                      <a:pt x="2235" y="3453"/>
                      <a:pt x="2235" y="3220"/>
                    </a:cubicBezTo>
                    <a:lnTo>
                      <a:pt x="2235" y="1318"/>
                    </a:lnTo>
                    <a:cubicBezTo>
                      <a:pt x="2235" y="1051"/>
                      <a:pt x="2202" y="818"/>
                      <a:pt x="2102" y="618"/>
                    </a:cubicBezTo>
                    <a:cubicBezTo>
                      <a:pt x="2035" y="418"/>
                      <a:pt x="1902" y="251"/>
                      <a:pt x="1735" y="151"/>
                    </a:cubicBezTo>
                    <a:cubicBezTo>
                      <a:pt x="1551" y="51"/>
                      <a:pt x="1343"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46;p77"/>
              <p:cNvSpPr/>
              <p:nvPr/>
            </p:nvSpPr>
            <p:spPr>
              <a:xfrm>
                <a:off x="3549623" y="2198267"/>
                <a:ext cx="20734" cy="89565"/>
              </a:xfrm>
              <a:custGeom>
                <a:avLst/>
                <a:gdLst/>
                <a:ahLst/>
                <a:cxnLst/>
                <a:rect l="l" t="t" r="r" b="b"/>
                <a:pathLst>
                  <a:path w="1035" h="4471" extrusionOk="0">
                    <a:moveTo>
                      <a:pt x="601" y="0"/>
                    </a:moveTo>
                    <a:cubicBezTo>
                      <a:pt x="534" y="67"/>
                      <a:pt x="467" y="134"/>
                      <a:pt x="400" y="200"/>
                    </a:cubicBezTo>
                    <a:cubicBezTo>
                      <a:pt x="334" y="234"/>
                      <a:pt x="234" y="300"/>
                      <a:pt x="167" y="334"/>
                    </a:cubicBezTo>
                    <a:cubicBezTo>
                      <a:pt x="100" y="367"/>
                      <a:pt x="67" y="367"/>
                      <a:pt x="33" y="367"/>
                    </a:cubicBezTo>
                    <a:cubicBezTo>
                      <a:pt x="33" y="534"/>
                      <a:pt x="33" y="701"/>
                      <a:pt x="0" y="867"/>
                    </a:cubicBezTo>
                    <a:lnTo>
                      <a:pt x="67" y="867"/>
                    </a:lnTo>
                    <a:cubicBezTo>
                      <a:pt x="167" y="867"/>
                      <a:pt x="267" y="834"/>
                      <a:pt x="334" y="834"/>
                    </a:cubicBezTo>
                    <a:cubicBezTo>
                      <a:pt x="367" y="801"/>
                      <a:pt x="434" y="801"/>
                      <a:pt x="467" y="801"/>
                    </a:cubicBezTo>
                    <a:lnTo>
                      <a:pt x="467" y="4470"/>
                    </a:lnTo>
                    <a:lnTo>
                      <a:pt x="1034" y="4470"/>
                    </a:lnTo>
                    <a:lnTo>
                      <a:pt x="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47;p77"/>
              <p:cNvSpPr/>
              <p:nvPr/>
            </p:nvSpPr>
            <p:spPr>
              <a:xfrm>
                <a:off x="3780820" y="2573480"/>
                <a:ext cx="44793" cy="91228"/>
              </a:xfrm>
              <a:custGeom>
                <a:avLst/>
                <a:gdLst/>
                <a:ahLst/>
                <a:cxnLst/>
                <a:rect l="l" t="t" r="r" b="b"/>
                <a:pathLst>
                  <a:path w="2236" h="4554" extrusionOk="0">
                    <a:moveTo>
                      <a:pt x="1135" y="451"/>
                    </a:moveTo>
                    <a:cubicBezTo>
                      <a:pt x="1235" y="451"/>
                      <a:pt x="1368" y="484"/>
                      <a:pt x="1435" y="551"/>
                    </a:cubicBezTo>
                    <a:cubicBezTo>
                      <a:pt x="1535" y="651"/>
                      <a:pt x="1568" y="751"/>
                      <a:pt x="1602" y="884"/>
                    </a:cubicBezTo>
                    <a:cubicBezTo>
                      <a:pt x="1635" y="1018"/>
                      <a:pt x="1635" y="1151"/>
                      <a:pt x="1635" y="1285"/>
                    </a:cubicBezTo>
                    <a:lnTo>
                      <a:pt x="1635" y="3219"/>
                    </a:lnTo>
                    <a:cubicBezTo>
                      <a:pt x="1635" y="3353"/>
                      <a:pt x="1602" y="3486"/>
                      <a:pt x="1602" y="3620"/>
                    </a:cubicBezTo>
                    <a:cubicBezTo>
                      <a:pt x="1568" y="3753"/>
                      <a:pt x="1502" y="3853"/>
                      <a:pt x="1435" y="3920"/>
                    </a:cubicBezTo>
                    <a:cubicBezTo>
                      <a:pt x="1368" y="4020"/>
                      <a:pt x="1235" y="4053"/>
                      <a:pt x="1135" y="4053"/>
                    </a:cubicBezTo>
                    <a:cubicBezTo>
                      <a:pt x="1001" y="4053"/>
                      <a:pt x="901" y="4020"/>
                      <a:pt x="801" y="3920"/>
                    </a:cubicBezTo>
                    <a:cubicBezTo>
                      <a:pt x="735" y="3853"/>
                      <a:pt x="668" y="3753"/>
                      <a:pt x="668" y="3620"/>
                    </a:cubicBezTo>
                    <a:cubicBezTo>
                      <a:pt x="634" y="3486"/>
                      <a:pt x="601" y="3353"/>
                      <a:pt x="601" y="3219"/>
                    </a:cubicBezTo>
                    <a:lnTo>
                      <a:pt x="601" y="1285"/>
                    </a:lnTo>
                    <a:cubicBezTo>
                      <a:pt x="601" y="1151"/>
                      <a:pt x="634" y="1018"/>
                      <a:pt x="634" y="884"/>
                    </a:cubicBezTo>
                    <a:cubicBezTo>
                      <a:pt x="668" y="751"/>
                      <a:pt x="735" y="651"/>
                      <a:pt x="801" y="551"/>
                    </a:cubicBezTo>
                    <a:cubicBezTo>
                      <a:pt x="901" y="484"/>
                      <a:pt x="1001" y="451"/>
                      <a:pt x="1135" y="451"/>
                    </a:cubicBezTo>
                    <a:close/>
                    <a:moveTo>
                      <a:pt x="1135" y="0"/>
                    </a:moveTo>
                    <a:cubicBezTo>
                      <a:pt x="918" y="0"/>
                      <a:pt x="701" y="50"/>
                      <a:pt x="501" y="150"/>
                    </a:cubicBezTo>
                    <a:cubicBezTo>
                      <a:pt x="334" y="250"/>
                      <a:pt x="201" y="417"/>
                      <a:pt x="134" y="617"/>
                    </a:cubicBezTo>
                    <a:cubicBezTo>
                      <a:pt x="67" y="851"/>
                      <a:pt x="1" y="1084"/>
                      <a:pt x="34" y="1285"/>
                    </a:cubicBezTo>
                    <a:lnTo>
                      <a:pt x="34" y="3219"/>
                    </a:lnTo>
                    <a:cubicBezTo>
                      <a:pt x="34" y="3453"/>
                      <a:pt x="67" y="3686"/>
                      <a:pt x="134" y="3920"/>
                    </a:cubicBezTo>
                    <a:cubicBezTo>
                      <a:pt x="201" y="4087"/>
                      <a:pt x="334" y="4253"/>
                      <a:pt x="501" y="4387"/>
                    </a:cubicBezTo>
                    <a:cubicBezTo>
                      <a:pt x="701" y="4487"/>
                      <a:pt x="901" y="4554"/>
                      <a:pt x="1135" y="4554"/>
                    </a:cubicBezTo>
                    <a:cubicBezTo>
                      <a:pt x="1335" y="4554"/>
                      <a:pt x="1568" y="4487"/>
                      <a:pt x="1769" y="4387"/>
                    </a:cubicBezTo>
                    <a:cubicBezTo>
                      <a:pt x="1935" y="4253"/>
                      <a:pt x="2035" y="4087"/>
                      <a:pt x="2102" y="3920"/>
                    </a:cubicBezTo>
                    <a:cubicBezTo>
                      <a:pt x="2202" y="3686"/>
                      <a:pt x="2236" y="3453"/>
                      <a:pt x="2236" y="3219"/>
                    </a:cubicBezTo>
                    <a:lnTo>
                      <a:pt x="2236" y="1285"/>
                    </a:lnTo>
                    <a:cubicBezTo>
                      <a:pt x="2236" y="1084"/>
                      <a:pt x="2202" y="851"/>
                      <a:pt x="2102" y="617"/>
                    </a:cubicBezTo>
                    <a:cubicBezTo>
                      <a:pt x="2035" y="417"/>
                      <a:pt x="1902" y="284"/>
                      <a:pt x="1769" y="150"/>
                    </a:cubicBezTo>
                    <a:cubicBezTo>
                      <a:pt x="1568" y="50"/>
                      <a:pt x="1352"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48;p77"/>
              <p:cNvSpPr/>
              <p:nvPr/>
            </p:nvSpPr>
            <p:spPr>
              <a:xfrm>
                <a:off x="3821587" y="2823067"/>
                <a:ext cx="27424" cy="47457"/>
              </a:xfrm>
              <a:custGeom>
                <a:avLst/>
                <a:gdLst/>
                <a:ahLst/>
                <a:cxnLst/>
                <a:rect l="l" t="t" r="r" b="b"/>
                <a:pathLst>
                  <a:path w="1369" h="2369" extrusionOk="0">
                    <a:moveTo>
                      <a:pt x="934" y="0"/>
                    </a:moveTo>
                    <a:cubicBezTo>
                      <a:pt x="868" y="67"/>
                      <a:pt x="801" y="134"/>
                      <a:pt x="734" y="200"/>
                    </a:cubicBezTo>
                    <a:cubicBezTo>
                      <a:pt x="668" y="234"/>
                      <a:pt x="568" y="300"/>
                      <a:pt x="467" y="334"/>
                    </a:cubicBezTo>
                    <a:cubicBezTo>
                      <a:pt x="401" y="367"/>
                      <a:pt x="301" y="400"/>
                      <a:pt x="234" y="434"/>
                    </a:cubicBezTo>
                    <a:lnTo>
                      <a:pt x="0" y="501"/>
                    </a:lnTo>
                    <a:lnTo>
                      <a:pt x="0" y="934"/>
                    </a:lnTo>
                    <a:lnTo>
                      <a:pt x="134" y="901"/>
                    </a:lnTo>
                    <a:lnTo>
                      <a:pt x="401" y="867"/>
                    </a:lnTo>
                    <a:lnTo>
                      <a:pt x="668" y="801"/>
                    </a:lnTo>
                    <a:cubicBezTo>
                      <a:pt x="701" y="801"/>
                      <a:pt x="734" y="801"/>
                      <a:pt x="768" y="767"/>
                    </a:cubicBezTo>
                    <a:lnTo>
                      <a:pt x="768" y="1902"/>
                    </a:lnTo>
                    <a:cubicBezTo>
                      <a:pt x="968" y="2068"/>
                      <a:pt x="1168" y="2202"/>
                      <a:pt x="1368" y="2369"/>
                    </a:cubicBez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49;p77"/>
              <p:cNvSpPr/>
              <p:nvPr/>
            </p:nvSpPr>
            <p:spPr>
              <a:xfrm>
                <a:off x="3804880" y="2197586"/>
                <a:ext cx="44132" cy="91569"/>
              </a:xfrm>
              <a:custGeom>
                <a:avLst/>
                <a:gdLst/>
                <a:ahLst/>
                <a:cxnLst/>
                <a:rect l="l" t="t" r="r" b="b"/>
                <a:pathLst>
                  <a:path w="2203" h="4571" extrusionOk="0">
                    <a:moveTo>
                      <a:pt x="1101" y="476"/>
                    </a:moveTo>
                    <a:cubicBezTo>
                      <a:pt x="1218" y="476"/>
                      <a:pt x="1335" y="518"/>
                      <a:pt x="1435" y="601"/>
                    </a:cubicBezTo>
                    <a:cubicBezTo>
                      <a:pt x="1502" y="668"/>
                      <a:pt x="1568" y="768"/>
                      <a:pt x="1568" y="901"/>
                    </a:cubicBezTo>
                    <a:cubicBezTo>
                      <a:pt x="1602" y="1035"/>
                      <a:pt x="1602" y="1168"/>
                      <a:pt x="1602" y="1302"/>
                    </a:cubicBezTo>
                    <a:lnTo>
                      <a:pt x="1602" y="3236"/>
                    </a:lnTo>
                    <a:cubicBezTo>
                      <a:pt x="1602" y="3370"/>
                      <a:pt x="1602" y="3503"/>
                      <a:pt x="1568" y="3637"/>
                    </a:cubicBezTo>
                    <a:cubicBezTo>
                      <a:pt x="1535" y="3770"/>
                      <a:pt x="1502" y="3870"/>
                      <a:pt x="1435" y="3970"/>
                    </a:cubicBezTo>
                    <a:cubicBezTo>
                      <a:pt x="1335" y="4037"/>
                      <a:pt x="1235" y="4070"/>
                      <a:pt x="1101" y="4070"/>
                    </a:cubicBezTo>
                    <a:cubicBezTo>
                      <a:pt x="1001" y="4070"/>
                      <a:pt x="868" y="4037"/>
                      <a:pt x="801" y="3970"/>
                    </a:cubicBezTo>
                    <a:cubicBezTo>
                      <a:pt x="701" y="3870"/>
                      <a:pt x="668" y="3770"/>
                      <a:pt x="634" y="3637"/>
                    </a:cubicBezTo>
                    <a:cubicBezTo>
                      <a:pt x="601" y="3503"/>
                      <a:pt x="601" y="3370"/>
                      <a:pt x="601" y="3236"/>
                    </a:cubicBezTo>
                    <a:lnTo>
                      <a:pt x="601" y="1302"/>
                    </a:lnTo>
                    <a:cubicBezTo>
                      <a:pt x="601" y="1168"/>
                      <a:pt x="601" y="1035"/>
                      <a:pt x="634" y="901"/>
                    </a:cubicBezTo>
                    <a:cubicBezTo>
                      <a:pt x="634" y="768"/>
                      <a:pt x="701" y="668"/>
                      <a:pt x="768" y="601"/>
                    </a:cubicBezTo>
                    <a:cubicBezTo>
                      <a:pt x="868" y="518"/>
                      <a:pt x="985" y="476"/>
                      <a:pt x="1101" y="476"/>
                    </a:cubicBezTo>
                    <a:close/>
                    <a:moveTo>
                      <a:pt x="1101" y="1"/>
                    </a:moveTo>
                    <a:cubicBezTo>
                      <a:pt x="868" y="1"/>
                      <a:pt x="668" y="34"/>
                      <a:pt x="468" y="168"/>
                    </a:cubicBezTo>
                    <a:cubicBezTo>
                      <a:pt x="301" y="268"/>
                      <a:pt x="167" y="434"/>
                      <a:pt x="101" y="635"/>
                    </a:cubicBezTo>
                    <a:cubicBezTo>
                      <a:pt x="34" y="835"/>
                      <a:pt x="1" y="1068"/>
                      <a:pt x="1" y="1302"/>
                    </a:cubicBezTo>
                    <a:lnTo>
                      <a:pt x="1" y="3236"/>
                    </a:lnTo>
                    <a:cubicBezTo>
                      <a:pt x="1" y="3470"/>
                      <a:pt x="34" y="3703"/>
                      <a:pt x="101" y="3904"/>
                    </a:cubicBezTo>
                    <a:cubicBezTo>
                      <a:pt x="201" y="4104"/>
                      <a:pt x="301" y="4271"/>
                      <a:pt x="468" y="4371"/>
                    </a:cubicBezTo>
                    <a:cubicBezTo>
                      <a:pt x="668" y="4504"/>
                      <a:pt x="868" y="4571"/>
                      <a:pt x="1101" y="4571"/>
                    </a:cubicBezTo>
                    <a:cubicBezTo>
                      <a:pt x="1335" y="4571"/>
                      <a:pt x="1535" y="4504"/>
                      <a:pt x="1735" y="4371"/>
                    </a:cubicBezTo>
                    <a:cubicBezTo>
                      <a:pt x="1902" y="4271"/>
                      <a:pt x="2002" y="4104"/>
                      <a:pt x="2102" y="3904"/>
                    </a:cubicBezTo>
                    <a:cubicBezTo>
                      <a:pt x="2169" y="3703"/>
                      <a:pt x="2202" y="3470"/>
                      <a:pt x="2202" y="3236"/>
                    </a:cubicBezTo>
                    <a:lnTo>
                      <a:pt x="2202" y="1302"/>
                    </a:lnTo>
                    <a:cubicBezTo>
                      <a:pt x="2202" y="1068"/>
                      <a:pt x="2169" y="835"/>
                      <a:pt x="2102" y="635"/>
                    </a:cubicBezTo>
                    <a:cubicBezTo>
                      <a:pt x="2035" y="434"/>
                      <a:pt x="1902" y="268"/>
                      <a:pt x="1735" y="168"/>
                    </a:cubicBezTo>
                    <a:cubicBezTo>
                      <a:pt x="1535" y="34"/>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50;p77"/>
              <p:cNvSpPr/>
              <p:nvPr/>
            </p:nvSpPr>
            <p:spPr>
              <a:xfrm>
                <a:off x="3812893" y="2448015"/>
                <a:ext cx="44793" cy="91228"/>
              </a:xfrm>
              <a:custGeom>
                <a:avLst/>
                <a:gdLst/>
                <a:ahLst/>
                <a:cxnLst/>
                <a:rect l="l" t="t" r="r" b="b"/>
                <a:pathLst>
                  <a:path w="2236" h="4554" extrusionOk="0">
                    <a:moveTo>
                      <a:pt x="1135" y="476"/>
                    </a:moveTo>
                    <a:cubicBezTo>
                      <a:pt x="1252" y="476"/>
                      <a:pt x="1368" y="509"/>
                      <a:pt x="1469" y="576"/>
                    </a:cubicBezTo>
                    <a:cubicBezTo>
                      <a:pt x="1535" y="676"/>
                      <a:pt x="1569" y="776"/>
                      <a:pt x="1602" y="909"/>
                    </a:cubicBezTo>
                    <a:cubicBezTo>
                      <a:pt x="1635" y="1043"/>
                      <a:pt x="1635" y="1176"/>
                      <a:pt x="1635" y="1310"/>
                    </a:cubicBezTo>
                    <a:lnTo>
                      <a:pt x="1635" y="3244"/>
                    </a:lnTo>
                    <a:cubicBezTo>
                      <a:pt x="1635" y="3378"/>
                      <a:pt x="1635" y="3511"/>
                      <a:pt x="1602" y="3645"/>
                    </a:cubicBezTo>
                    <a:cubicBezTo>
                      <a:pt x="1569" y="3745"/>
                      <a:pt x="1535" y="3845"/>
                      <a:pt x="1435" y="3945"/>
                    </a:cubicBezTo>
                    <a:cubicBezTo>
                      <a:pt x="1368" y="4045"/>
                      <a:pt x="1235" y="4078"/>
                      <a:pt x="1135" y="4078"/>
                    </a:cubicBezTo>
                    <a:cubicBezTo>
                      <a:pt x="1002" y="4078"/>
                      <a:pt x="901" y="4045"/>
                      <a:pt x="801" y="3945"/>
                    </a:cubicBezTo>
                    <a:cubicBezTo>
                      <a:pt x="735" y="3878"/>
                      <a:pt x="668" y="3745"/>
                      <a:pt x="668" y="3645"/>
                    </a:cubicBezTo>
                    <a:cubicBezTo>
                      <a:pt x="635" y="3511"/>
                      <a:pt x="601" y="3378"/>
                      <a:pt x="635" y="3244"/>
                    </a:cubicBezTo>
                    <a:lnTo>
                      <a:pt x="635" y="1310"/>
                    </a:lnTo>
                    <a:cubicBezTo>
                      <a:pt x="601" y="1176"/>
                      <a:pt x="635" y="1043"/>
                      <a:pt x="668" y="909"/>
                    </a:cubicBezTo>
                    <a:cubicBezTo>
                      <a:pt x="668" y="776"/>
                      <a:pt x="735" y="676"/>
                      <a:pt x="801" y="576"/>
                    </a:cubicBezTo>
                    <a:cubicBezTo>
                      <a:pt x="901" y="509"/>
                      <a:pt x="1018" y="476"/>
                      <a:pt x="1135" y="476"/>
                    </a:cubicBezTo>
                    <a:close/>
                    <a:moveTo>
                      <a:pt x="1018" y="0"/>
                    </a:moveTo>
                    <a:cubicBezTo>
                      <a:pt x="833" y="0"/>
                      <a:pt x="667" y="65"/>
                      <a:pt x="501" y="176"/>
                    </a:cubicBezTo>
                    <a:cubicBezTo>
                      <a:pt x="334" y="276"/>
                      <a:pt x="201" y="442"/>
                      <a:pt x="134" y="643"/>
                    </a:cubicBezTo>
                    <a:cubicBezTo>
                      <a:pt x="68" y="843"/>
                      <a:pt x="1" y="1076"/>
                      <a:pt x="34" y="1310"/>
                    </a:cubicBezTo>
                    <a:lnTo>
                      <a:pt x="34" y="3244"/>
                    </a:lnTo>
                    <a:cubicBezTo>
                      <a:pt x="1" y="3478"/>
                      <a:pt x="68" y="3711"/>
                      <a:pt x="134" y="3912"/>
                    </a:cubicBezTo>
                    <a:cubicBezTo>
                      <a:pt x="201" y="4112"/>
                      <a:pt x="334" y="4279"/>
                      <a:pt x="501" y="4379"/>
                    </a:cubicBezTo>
                    <a:cubicBezTo>
                      <a:pt x="667" y="4489"/>
                      <a:pt x="833" y="4554"/>
                      <a:pt x="1018" y="4554"/>
                    </a:cubicBezTo>
                    <a:cubicBezTo>
                      <a:pt x="1056" y="4554"/>
                      <a:pt x="1095" y="4551"/>
                      <a:pt x="1135" y="4545"/>
                    </a:cubicBezTo>
                    <a:cubicBezTo>
                      <a:pt x="1169" y="4551"/>
                      <a:pt x="1205" y="4554"/>
                      <a:pt x="1240" y="4554"/>
                    </a:cubicBezTo>
                    <a:cubicBezTo>
                      <a:pt x="1413" y="4554"/>
                      <a:pt x="1597" y="4489"/>
                      <a:pt x="1735" y="4379"/>
                    </a:cubicBezTo>
                    <a:cubicBezTo>
                      <a:pt x="1902" y="4279"/>
                      <a:pt x="2036" y="4112"/>
                      <a:pt x="2102" y="3912"/>
                    </a:cubicBezTo>
                    <a:cubicBezTo>
                      <a:pt x="2202" y="3711"/>
                      <a:pt x="2236" y="3478"/>
                      <a:pt x="2236" y="3244"/>
                    </a:cubicBezTo>
                    <a:lnTo>
                      <a:pt x="2236" y="1310"/>
                    </a:lnTo>
                    <a:cubicBezTo>
                      <a:pt x="2236" y="1076"/>
                      <a:pt x="2202" y="843"/>
                      <a:pt x="2102" y="643"/>
                    </a:cubicBezTo>
                    <a:cubicBezTo>
                      <a:pt x="2036" y="442"/>
                      <a:pt x="1936" y="276"/>
                      <a:pt x="1769" y="176"/>
                    </a:cubicBezTo>
                    <a:cubicBezTo>
                      <a:pt x="1603" y="65"/>
                      <a:pt x="1414" y="0"/>
                      <a:pt x="1241" y="0"/>
                    </a:cubicBezTo>
                    <a:cubicBezTo>
                      <a:pt x="1205" y="0"/>
                      <a:pt x="1169" y="3"/>
                      <a:pt x="1135" y="9"/>
                    </a:cubicBezTo>
                    <a:cubicBezTo>
                      <a:pt x="1095" y="3"/>
                      <a:pt x="1056" y="0"/>
                      <a:pt x="1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51;p77"/>
              <p:cNvSpPr/>
              <p:nvPr/>
            </p:nvSpPr>
            <p:spPr>
              <a:xfrm>
                <a:off x="4902790" y="2072302"/>
                <a:ext cx="44112" cy="91228"/>
              </a:xfrm>
              <a:custGeom>
                <a:avLst/>
                <a:gdLst/>
                <a:ahLst/>
                <a:cxnLst/>
                <a:rect l="l" t="t" r="r" b="b"/>
                <a:pathLst>
                  <a:path w="2202" h="4554" extrusionOk="0">
                    <a:moveTo>
                      <a:pt x="1181" y="472"/>
                    </a:moveTo>
                    <a:cubicBezTo>
                      <a:pt x="1264" y="472"/>
                      <a:pt x="1351" y="509"/>
                      <a:pt x="1401" y="584"/>
                    </a:cubicBezTo>
                    <a:cubicBezTo>
                      <a:pt x="1501" y="684"/>
                      <a:pt x="1535" y="784"/>
                      <a:pt x="1568" y="884"/>
                    </a:cubicBezTo>
                    <a:cubicBezTo>
                      <a:pt x="1601" y="1018"/>
                      <a:pt x="1601" y="1151"/>
                      <a:pt x="1601" y="1318"/>
                    </a:cubicBezTo>
                    <a:lnTo>
                      <a:pt x="1601" y="3253"/>
                    </a:lnTo>
                    <a:cubicBezTo>
                      <a:pt x="1601" y="3386"/>
                      <a:pt x="1568" y="3520"/>
                      <a:pt x="1568" y="3653"/>
                    </a:cubicBezTo>
                    <a:cubicBezTo>
                      <a:pt x="1535" y="3753"/>
                      <a:pt x="1468" y="3853"/>
                      <a:pt x="1401" y="3953"/>
                    </a:cubicBezTo>
                    <a:cubicBezTo>
                      <a:pt x="1347" y="4008"/>
                      <a:pt x="1248" y="4062"/>
                      <a:pt x="1159" y="4062"/>
                    </a:cubicBezTo>
                    <a:cubicBezTo>
                      <a:pt x="1139" y="4062"/>
                      <a:pt x="1119" y="4059"/>
                      <a:pt x="1101" y="4053"/>
                    </a:cubicBezTo>
                    <a:cubicBezTo>
                      <a:pt x="1077" y="4059"/>
                      <a:pt x="1053" y="4062"/>
                      <a:pt x="1031" y="4062"/>
                    </a:cubicBezTo>
                    <a:cubicBezTo>
                      <a:pt x="931" y="4062"/>
                      <a:pt x="849" y="4008"/>
                      <a:pt x="768" y="3953"/>
                    </a:cubicBezTo>
                    <a:cubicBezTo>
                      <a:pt x="701" y="3853"/>
                      <a:pt x="634" y="3753"/>
                      <a:pt x="601" y="3653"/>
                    </a:cubicBezTo>
                    <a:cubicBezTo>
                      <a:pt x="601" y="3520"/>
                      <a:pt x="567" y="3386"/>
                      <a:pt x="567" y="3253"/>
                    </a:cubicBezTo>
                    <a:lnTo>
                      <a:pt x="567" y="1318"/>
                    </a:lnTo>
                    <a:cubicBezTo>
                      <a:pt x="567" y="1151"/>
                      <a:pt x="601" y="1018"/>
                      <a:pt x="601" y="884"/>
                    </a:cubicBezTo>
                    <a:cubicBezTo>
                      <a:pt x="634" y="784"/>
                      <a:pt x="701" y="684"/>
                      <a:pt x="768" y="584"/>
                    </a:cubicBezTo>
                    <a:cubicBezTo>
                      <a:pt x="849" y="530"/>
                      <a:pt x="931" y="475"/>
                      <a:pt x="1031" y="475"/>
                    </a:cubicBezTo>
                    <a:cubicBezTo>
                      <a:pt x="1053" y="475"/>
                      <a:pt x="1077" y="478"/>
                      <a:pt x="1101" y="484"/>
                    </a:cubicBezTo>
                    <a:cubicBezTo>
                      <a:pt x="1126" y="476"/>
                      <a:pt x="1153" y="472"/>
                      <a:pt x="1181" y="472"/>
                    </a:cubicBezTo>
                    <a:close/>
                    <a:moveTo>
                      <a:pt x="1101" y="0"/>
                    </a:moveTo>
                    <a:cubicBezTo>
                      <a:pt x="884" y="0"/>
                      <a:pt x="667" y="50"/>
                      <a:pt x="467" y="150"/>
                    </a:cubicBezTo>
                    <a:cubicBezTo>
                      <a:pt x="301" y="284"/>
                      <a:pt x="167" y="451"/>
                      <a:pt x="100" y="617"/>
                    </a:cubicBezTo>
                    <a:cubicBezTo>
                      <a:pt x="34" y="851"/>
                      <a:pt x="0" y="1084"/>
                      <a:pt x="0" y="1318"/>
                    </a:cubicBezTo>
                    <a:lnTo>
                      <a:pt x="0" y="3253"/>
                    </a:lnTo>
                    <a:cubicBezTo>
                      <a:pt x="0" y="3453"/>
                      <a:pt x="34" y="3686"/>
                      <a:pt x="100" y="3920"/>
                    </a:cubicBezTo>
                    <a:cubicBezTo>
                      <a:pt x="167" y="4087"/>
                      <a:pt x="301" y="4253"/>
                      <a:pt x="467" y="4387"/>
                    </a:cubicBezTo>
                    <a:cubicBezTo>
                      <a:pt x="634" y="4487"/>
                      <a:pt x="868" y="4554"/>
                      <a:pt x="1101" y="4554"/>
                    </a:cubicBezTo>
                    <a:cubicBezTo>
                      <a:pt x="1301" y="4554"/>
                      <a:pt x="1535" y="4520"/>
                      <a:pt x="1702" y="4387"/>
                    </a:cubicBezTo>
                    <a:cubicBezTo>
                      <a:pt x="1868" y="4253"/>
                      <a:pt x="2002" y="4120"/>
                      <a:pt x="2068" y="3920"/>
                    </a:cubicBezTo>
                    <a:cubicBezTo>
                      <a:pt x="2169" y="3686"/>
                      <a:pt x="2202" y="3486"/>
                      <a:pt x="2202" y="3253"/>
                    </a:cubicBezTo>
                    <a:lnTo>
                      <a:pt x="2202" y="1318"/>
                    </a:lnTo>
                    <a:cubicBezTo>
                      <a:pt x="2202" y="1084"/>
                      <a:pt x="2169" y="851"/>
                      <a:pt x="2068" y="617"/>
                    </a:cubicBezTo>
                    <a:cubicBezTo>
                      <a:pt x="2002" y="451"/>
                      <a:pt x="1868"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52;p77"/>
              <p:cNvSpPr/>
              <p:nvPr/>
            </p:nvSpPr>
            <p:spPr>
              <a:xfrm>
                <a:off x="3823590" y="2073304"/>
                <a:ext cx="27424" cy="88884"/>
              </a:xfrm>
              <a:custGeom>
                <a:avLst/>
                <a:gdLst/>
                <a:ahLst/>
                <a:cxnLst/>
                <a:rect l="l" t="t" r="r" b="b"/>
                <a:pathLst>
                  <a:path w="1369" h="4437" extrusionOk="0">
                    <a:moveTo>
                      <a:pt x="935" y="0"/>
                    </a:moveTo>
                    <a:cubicBezTo>
                      <a:pt x="868" y="67"/>
                      <a:pt x="801" y="134"/>
                      <a:pt x="734" y="167"/>
                    </a:cubicBezTo>
                    <a:cubicBezTo>
                      <a:pt x="634" y="234"/>
                      <a:pt x="568" y="267"/>
                      <a:pt x="468" y="334"/>
                    </a:cubicBezTo>
                    <a:cubicBezTo>
                      <a:pt x="401" y="367"/>
                      <a:pt x="301" y="367"/>
                      <a:pt x="201" y="401"/>
                    </a:cubicBezTo>
                    <a:lnTo>
                      <a:pt x="1" y="467"/>
                    </a:lnTo>
                    <a:lnTo>
                      <a:pt x="1" y="934"/>
                    </a:lnTo>
                    <a:lnTo>
                      <a:pt x="134" y="901"/>
                    </a:lnTo>
                    <a:lnTo>
                      <a:pt x="401" y="834"/>
                    </a:lnTo>
                    <a:lnTo>
                      <a:pt x="668" y="801"/>
                    </a:lnTo>
                    <a:lnTo>
                      <a:pt x="768" y="768"/>
                    </a:lnTo>
                    <a:lnTo>
                      <a:pt x="768"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53;p77"/>
              <p:cNvSpPr/>
              <p:nvPr/>
            </p:nvSpPr>
            <p:spPr>
              <a:xfrm>
                <a:off x="3984633" y="2448015"/>
                <a:ext cx="44793" cy="91228"/>
              </a:xfrm>
              <a:custGeom>
                <a:avLst/>
                <a:gdLst/>
                <a:ahLst/>
                <a:cxnLst/>
                <a:rect l="l" t="t" r="r" b="b"/>
                <a:pathLst>
                  <a:path w="2236" h="4554" extrusionOk="0">
                    <a:moveTo>
                      <a:pt x="1101" y="476"/>
                    </a:moveTo>
                    <a:cubicBezTo>
                      <a:pt x="1235" y="476"/>
                      <a:pt x="1335" y="509"/>
                      <a:pt x="1435" y="576"/>
                    </a:cubicBezTo>
                    <a:cubicBezTo>
                      <a:pt x="1502" y="676"/>
                      <a:pt x="1568" y="776"/>
                      <a:pt x="1568" y="909"/>
                    </a:cubicBezTo>
                    <a:cubicBezTo>
                      <a:pt x="1602" y="1043"/>
                      <a:pt x="1635" y="1176"/>
                      <a:pt x="1635" y="1310"/>
                    </a:cubicBezTo>
                    <a:lnTo>
                      <a:pt x="1635" y="3244"/>
                    </a:lnTo>
                    <a:cubicBezTo>
                      <a:pt x="1635" y="3378"/>
                      <a:pt x="1602" y="3511"/>
                      <a:pt x="1568" y="3645"/>
                    </a:cubicBezTo>
                    <a:cubicBezTo>
                      <a:pt x="1568" y="3745"/>
                      <a:pt x="1502" y="3845"/>
                      <a:pt x="1435" y="3945"/>
                    </a:cubicBezTo>
                    <a:cubicBezTo>
                      <a:pt x="1335" y="4028"/>
                      <a:pt x="1218" y="4070"/>
                      <a:pt x="1106" y="4070"/>
                    </a:cubicBezTo>
                    <a:cubicBezTo>
                      <a:pt x="993" y="4070"/>
                      <a:pt x="885" y="4028"/>
                      <a:pt x="801" y="3945"/>
                    </a:cubicBezTo>
                    <a:cubicBezTo>
                      <a:pt x="701" y="3845"/>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68" y="509"/>
                      <a:pt x="1001" y="476"/>
                      <a:pt x="1101" y="476"/>
                    </a:cubicBezTo>
                    <a:close/>
                    <a:moveTo>
                      <a:pt x="1106" y="0"/>
                    </a:moveTo>
                    <a:cubicBezTo>
                      <a:pt x="893" y="0"/>
                      <a:pt x="684" y="59"/>
                      <a:pt x="501"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39" y="4489"/>
                      <a:pt x="823" y="4554"/>
                      <a:pt x="996" y="4554"/>
                    </a:cubicBezTo>
                    <a:cubicBezTo>
                      <a:pt x="1032" y="4554"/>
                      <a:pt x="1067" y="4551"/>
                      <a:pt x="1101" y="4545"/>
                    </a:cubicBezTo>
                    <a:cubicBezTo>
                      <a:pt x="1141" y="4551"/>
                      <a:pt x="1182" y="4554"/>
                      <a:pt x="1221" y="4554"/>
                    </a:cubicBezTo>
                    <a:cubicBezTo>
                      <a:pt x="1413" y="4554"/>
                      <a:pt x="1597" y="4489"/>
                      <a:pt x="1735" y="4379"/>
                    </a:cubicBezTo>
                    <a:cubicBezTo>
                      <a:pt x="1902" y="4279"/>
                      <a:pt x="2035" y="4112"/>
                      <a:pt x="2102" y="3912"/>
                    </a:cubicBezTo>
                    <a:cubicBezTo>
                      <a:pt x="2169" y="3711"/>
                      <a:pt x="2236" y="3478"/>
                      <a:pt x="2202" y="3244"/>
                    </a:cubicBezTo>
                    <a:lnTo>
                      <a:pt x="2202" y="1310"/>
                    </a:lnTo>
                    <a:cubicBezTo>
                      <a:pt x="2236" y="1076"/>
                      <a:pt x="2169" y="843"/>
                      <a:pt x="2102" y="643"/>
                    </a:cubicBezTo>
                    <a:cubicBezTo>
                      <a:pt x="2035" y="442"/>
                      <a:pt x="1902" y="276"/>
                      <a:pt x="1735" y="176"/>
                    </a:cubicBezTo>
                    <a:cubicBezTo>
                      <a:pt x="1535" y="59"/>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54;p77"/>
              <p:cNvSpPr/>
              <p:nvPr/>
            </p:nvSpPr>
            <p:spPr>
              <a:xfrm>
                <a:off x="4559991" y="2448015"/>
                <a:ext cx="44112" cy="91228"/>
              </a:xfrm>
              <a:custGeom>
                <a:avLst/>
                <a:gdLst/>
                <a:ahLst/>
                <a:cxnLst/>
                <a:rect l="l" t="t" r="r" b="b"/>
                <a:pathLst>
                  <a:path w="2202" h="4554" extrusionOk="0">
                    <a:moveTo>
                      <a:pt x="1101" y="476"/>
                    </a:moveTo>
                    <a:cubicBezTo>
                      <a:pt x="1201" y="476"/>
                      <a:pt x="1334" y="509"/>
                      <a:pt x="1401" y="576"/>
                    </a:cubicBezTo>
                    <a:cubicBezTo>
                      <a:pt x="1501" y="676"/>
                      <a:pt x="1535" y="776"/>
                      <a:pt x="1568" y="909"/>
                    </a:cubicBezTo>
                    <a:cubicBezTo>
                      <a:pt x="1601" y="1043"/>
                      <a:pt x="1601" y="1176"/>
                      <a:pt x="1601" y="1310"/>
                    </a:cubicBezTo>
                    <a:lnTo>
                      <a:pt x="1601" y="3244"/>
                    </a:lnTo>
                    <a:cubicBezTo>
                      <a:pt x="1601" y="3378"/>
                      <a:pt x="1568" y="3511"/>
                      <a:pt x="1568" y="3645"/>
                    </a:cubicBezTo>
                    <a:cubicBezTo>
                      <a:pt x="1535" y="3745"/>
                      <a:pt x="1501" y="3845"/>
                      <a:pt x="1401" y="3945"/>
                    </a:cubicBezTo>
                    <a:cubicBezTo>
                      <a:pt x="1318" y="4028"/>
                      <a:pt x="1209" y="4070"/>
                      <a:pt x="1097" y="4070"/>
                    </a:cubicBezTo>
                    <a:cubicBezTo>
                      <a:pt x="984" y="4070"/>
                      <a:pt x="867" y="4028"/>
                      <a:pt x="767" y="3945"/>
                    </a:cubicBezTo>
                    <a:cubicBezTo>
                      <a:pt x="701" y="3845"/>
                      <a:pt x="634" y="3745"/>
                      <a:pt x="601" y="3645"/>
                    </a:cubicBezTo>
                    <a:cubicBezTo>
                      <a:pt x="601" y="3511"/>
                      <a:pt x="567" y="3378"/>
                      <a:pt x="567" y="3244"/>
                    </a:cubicBezTo>
                    <a:lnTo>
                      <a:pt x="567" y="1310"/>
                    </a:lnTo>
                    <a:cubicBezTo>
                      <a:pt x="567" y="1176"/>
                      <a:pt x="601" y="1043"/>
                      <a:pt x="634" y="909"/>
                    </a:cubicBezTo>
                    <a:cubicBezTo>
                      <a:pt x="634" y="776"/>
                      <a:pt x="701" y="676"/>
                      <a:pt x="767" y="576"/>
                    </a:cubicBezTo>
                    <a:cubicBezTo>
                      <a:pt x="834" y="509"/>
                      <a:pt x="967" y="476"/>
                      <a:pt x="1101" y="476"/>
                    </a:cubicBezTo>
                    <a:close/>
                    <a:moveTo>
                      <a:pt x="1101" y="0"/>
                    </a:moveTo>
                    <a:cubicBezTo>
                      <a:pt x="884" y="0"/>
                      <a:pt x="667" y="59"/>
                      <a:pt x="467" y="176"/>
                    </a:cubicBezTo>
                    <a:cubicBezTo>
                      <a:pt x="300" y="276"/>
                      <a:pt x="167" y="442"/>
                      <a:pt x="100" y="643"/>
                    </a:cubicBezTo>
                    <a:cubicBezTo>
                      <a:pt x="33" y="843"/>
                      <a:pt x="0" y="1076"/>
                      <a:pt x="0" y="1310"/>
                    </a:cubicBezTo>
                    <a:lnTo>
                      <a:pt x="0" y="3244"/>
                    </a:lnTo>
                    <a:cubicBezTo>
                      <a:pt x="0" y="3478"/>
                      <a:pt x="33" y="3711"/>
                      <a:pt x="100" y="3912"/>
                    </a:cubicBezTo>
                    <a:cubicBezTo>
                      <a:pt x="167" y="4112"/>
                      <a:pt x="300" y="4279"/>
                      <a:pt x="467" y="4379"/>
                    </a:cubicBezTo>
                    <a:cubicBezTo>
                      <a:pt x="605" y="4489"/>
                      <a:pt x="789" y="4554"/>
                      <a:pt x="981" y="4554"/>
                    </a:cubicBezTo>
                    <a:cubicBezTo>
                      <a:pt x="1021" y="4554"/>
                      <a:pt x="1061" y="4551"/>
                      <a:pt x="1101" y="4545"/>
                    </a:cubicBezTo>
                    <a:cubicBezTo>
                      <a:pt x="1135" y="4551"/>
                      <a:pt x="1171" y="4554"/>
                      <a:pt x="1206" y="4554"/>
                    </a:cubicBezTo>
                    <a:cubicBezTo>
                      <a:pt x="1379" y="4554"/>
                      <a:pt x="1563" y="4489"/>
                      <a:pt x="1701" y="4379"/>
                    </a:cubicBezTo>
                    <a:cubicBezTo>
                      <a:pt x="1868" y="4279"/>
                      <a:pt x="2002" y="4112"/>
                      <a:pt x="2068" y="3912"/>
                    </a:cubicBezTo>
                    <a:cubicBezTo>
                      <a:pt x="2168" y="3711"/>
                      <a:pt x="2202" y="3478"/>
                      <a:pt x="2202" y="3244"/>
                    </a:cubicBezTo>
                    <a:lnTo>
                      <a:pt x="2202" y="1310"/>
                    </a:lnTo>
                    <a:cubicBezTo>
                      <a:pt x="2202" y="1076"/>
                      <a:pt x="2168" y="843"/>
                      <a:pt x="2068" y="643"/>
                    </a:cubicBezTo>
                    <a:cubicBezTo>
                      <a:pt x="2002" y="442"/>
                      <a:pt x="1868"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55;p77"/>
              <p:cNvSpPr/>
              <p:nvPr/>
            </p:nvSpPr>
            <p:spPr>
              <a:xfrm>
                <a:off x="4181754" y="2573800"/>
                <a:ext cx="27424" cy="90246"/>
              </a:xfrm>
              <a:custGeom>
                <a:avLst/>
                <a:gdLst/>
                <a:ahLst/>
                <a:cxnLst/>
                <a:rect l="l" t="t" r="r" b="b"/>
                <a:pathLst>
                  <a:path w="1369" h="4505" extrusionOk="0">
                    <a:moveTo>
                      <a:pt x="902" y="1"/>
                    </a:moveTo>
                    <a:cubicBezTo>
                      <a:pt x="868" y="101"/>
                      <a:pt x="802" y="168"/>
                      <a:pt x="701" y="201"/>
                    </a:cubicBezTo>
                    <a:cubicBezTo>
                      <a:pt x="635" y="268"/>
                      <a:pt x="535" y="301"/>
                      <a:pt x="468" y="335"/>
                    </a:cubicBezTo>
                    <a:cubicBezTo>
                      <a:pt x="368" y="368"/>
                      <a:pt x="301" y="401"/>
                      <a:pt x="201" y="435"/>
                    </a:cubicBezTo>
                    <a:lnTo>
                      <a:pt x="1" y="501"/>
                    </a:lnTo>
                    <a:lnTo>
                      <a:pt x="1" y="935"/>
                    </a:lnTo>
                    <a:lnTo>
                      <a:pt x="101" y="935"/>
                    </a:lnTo>
                    <a:lnTo>
                      <a:pt x="368" y="902"/>
                    </a:lnTo>
                    <a:lnTo>
                      <a:pt x="635" y="835"/>
                    </a:lnTo>
                    <a:cubicBezTo>
                      <a:pt x="701" y="835"/>
                      <a:pt x="735" y="835"/>
                      <a:pt x="768" y="802"/>
                    </a:cubicBezTo>
                    <a:lnTo>
                      <a:pt x="768" y="4504"/>
                    </a:lnTo>
                    <a:lnTo>
                      <a:pt x="1369" y="4471"/>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56;p77"/>
              <p:cNvSpPr/>
              <p:nvPr/>
            </p:nvSpPr>
            <p:spPr>
              <a:xfrm>
                <a:off x="4221860" y="2197426"/>
                <a:ext cx="44112" cy="91729"/>
              </a:xfrm>
              <a:custGeom>
                <a:avLst/>
                <a:gdLst/>
                <a:ahLst/>
                <a:cxnLst/>
                <a:rect l="l" t="t" r="r" b="b"/>
                <a:pathLst>
                  <a:path w="2202" h="4579" extrusionOk="0">
                    <a:moveTo>
                      <a:pt x="1101" y="476"/>
                    </a:moveTo>
                    <a:cubicBezTo>
                      <a:pt x="1235" y="476"/>
                      <a:pt x="1335" y="509"/>
                      <a:pt x="1435" y="609"/>
                    </a:cubicBezTo>
                    <a:cubicBezTo>
                      <a:pt x="1501" y="676"/>
                      <a:pt x="1568" y="776"/>
                      <a:pt x="1568" y="909"/>
                    </a:cubicBezTo>
                    <a:cubicBezTo>
                      <a:pt x="1602" y="1043"/>
                      <a:pt x="1602" y="1176"/>
                      <a:pt x="1602" y="1310"/>
                    </a:cubicBezTo>
                    <a:lnTo>
                      <a:pt x="1602" y="3278"/>
                    </a:lnTo>
                    <a:cubicBezTo>
                      <a:pt x="1602" y="3378"/>
                      <a:pt x="1602" y="3511"/>
                      <a:pt x="1568" y="3645"/>
                    </a:cubicBezTo>
                    <a:cubicBezTo>
                      <a:pt x="1535" y="3778"/>
                      <a:pt x="1501" y="3878"/>
                      <a:pt x="1401" y="3978"/>
                    </a:cubicBezTo>
                    <a:cubicBezTo>
                      <a:pt x="1335" y="4045"/>
                      <a:pt x="1235" y="4078"/>
                      <a:pt x="1101" y="4078"/>
                    </a:cubicBezTo>
                    <a:cubicBezTo>
                      <a:pt x="968" y="4078"/>
                      <a:pt x="868" y="4045"/>
                      <a:pt x="801" y="3978"/>
                    </a:cubicBezTo>
                    <a:cubicBezTo>
                      <a:pt x="701" y="3878"/>
                      <a:pt x="668" y="3778"/>
                      <a:pt x="634" y="3645"/>
                    </a:cubicBezTo>
                    <a:cubicBezTo>
                      <a:pt x="601" y="3511"/>
                      <a:pt x="601" y="3378"/>
                      <a:pt x="601" y="3278"/>
                    </a:cubicBezTo>
                    <a:lnTo>
                      <a:pt x="601" y="1310"/>
                    </a:lnTo>
                    <a:cubicBezTo>
                      <a:pt x="601" y="1176"/>
                      <a:pt x="601" y="1043"/>
                      <a:pt x="634" y="909"/>
                    </a:cubicBezTo>
                    <a:cubicBezTo>
                      <a:pt x="634" y="776"/>
                      <a:pt x="701" y="676"/>
                      <a:pt x="768" y="609"/>
                    </a:cubicBezTo>
                    <a:cubicBezTo>
                      <a:pt x="868" y="509"/>
                      <a:pt x="968" y="476"/>
                      <a:pt x="1101" y="476"/>
                    </a:cubicBezTo>
                    <a:close/>
                    <a:moveTo>
                      <a:pt x="1101" y="0"/>
                    </a:moveTo>
                    <a:cubicBezTo>
                      <a:pt x="884" y="0"/>
                      <a:pt x="668" y="59"/>
                      <a:pt x="467" y="176"/>
                    </a:cubicBezTo>
                    <a:cubicBezTo>
                      <a:pt x="301" y="276"/>
                      <a:pt x="167" y="442"/>
                      <a:pt x="100" y="643"/>
                    </a:cubicBezTo>
                    <a:cubicBezTo>
                      <a:pt x="34" y="843"/>
                      <a:pt x="0" y="1076"/>
                      <a:pt x="0" y="1310"/>
                    </a:cubicBezTo>
                    <a:lnTo>
                      <a:pt x="0" y="3244"/>
                    </a:lnTo>
                    <a:cubicBezTo>
                      <a:pt x="0" y="3478"/>
                      <a:pt x="34" y="3711"/>
                      <a:pt x="100" y="3912"/>
                    </a:cubicBezTo>
                    <a:cubicBezTo>
                      <a:pt x="201" y="4112"/>
                      <a:pt x="301" y="4279"/>
                      <a:pt x="467" y="4379"/>
                    </a:cubicBezTo>
                    <a:cubicBezTo>
                      <a:pt x="668" y="4512"/>
                      <a:pt x="868" y="4579"/>
                      <a:pt x="1101" y="4579"/>
                    </a:cubicBezTo>
                    <a:cubicBezTo>
                      <a:pt x="1335" y="4579"/>
                      <a:pt x="1535" y="4512"/>
                      <a:pt x="1735" y="4379"/>
                    </a:cubicBezTo>
                    <a:cubicBezTo>
                      <a:pt x="1902" y="4279"/>
                      <a:pt x="2002"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57;p77"/>
              <p:cNvSpPr/>
              <p:nvPr/>
            </p:nvSpPr>
            <p:spPr>
              <a:xfrm>
                <a:off x="4199804" y="2072302"/>
                <a:ext cx="44132" cy="91228"/>
              </a:xfrm>
              <a:custGeom>
                <a:avLst/>
                <a:gdLst/>
                <a:ahLst/>
                <a:cxnLst/>
                <a:rect l="l" t="t" r="r" b="b"/>
                <a:pathLst>
                  <a:path w="2203" h="4554" extrusionOk="0">
                    <a:moveTo>
                      <a:pt x="1196" y="472"/>
                    </a:moveTo>
                    <a:cubicBezTo>
                      <a:pt x="1285" y="472"/>
                      <a:pt x="1360" y="509"/>
                      <a:pt x="1435" y="584"/>
                    </a:cubicBezTo>
                    <a:cubicBezTo>
                      <a:pt x="1502" y="684"/>
                      <a:pt x="1568" y="784"/>
                      <a:pt x="1568" y="884"/>
                    </a:cubicBezTo>
                    <a:cubicBezTo>
                      <a:pt x="1602" y="1018"/>
                      <a:pt x="1635" y="1151"/>
                      <a:pt x="1635" y="1318"/>
                    </a:cubicBezTo>
                    <a:lnTo>
                      <a:pt x="1635" y="3253"/>
                    </a:lnTo>
                    <a:cubicBezTo>
                      <a:pt x="1635" y="3386"/>
                      <a:pt x="1602" y="3520"/>
                      <a:pt x="1568" y="3653"/>
                    </a:cubicBezTo>
                    <a:cubicBezTo>
                      <a:pt x="1568" y="3753"/>
                      <a:pt x="1502" y="3853"/>
                      <a:pt x="1435" y="3953"/>
                    </a:cubicBezTo>
                    <a:cubicBezTo>
                      <a:pt x="1353" y="4008"/>
                      <a:pt x="1272" y="4062"/>
                      <a:pt x="1172" y="4062"/>
                    </a:cubicBezTo>
                    <a:cubicBezTo>
                      <a:pt x="1149" y="4062"/>
                      <a:pt x="1126" y="4059"/>
                      <a:pt x="1101" y="4053"/>
                    </a:cubicBezTo>
                    <a:cubicBezTo>
                      <a:pt x="1083" y="4059"/>
                      <a:pt x="1064" y="4062"/>
                      <a:pt x="1044" y="4062"/>
                    </a:cubicBezTo>
                    <a:cubicBezTo>
                      <a:pt x="955" y="4062"/>
                      <a:pt x="856" y="4008"/>
                      <a:pt x="801" y="3953"/>
                    </a:cubicBezTo>
                    <a:cubicBezTo>
                      <a:pt x="701" y="3853"/>
                      <a:pt x="668" y="3753"/>
                      <a:pt x="634" y="3653"/>
                    </a:cubicBezTo>
                    <a:cubicBezTo>
                      <a:pt x="601" y="3520"/>
                      <a:pt x="601" y="3386"/>
                      <a:pt x="601" y="3253"/>
                    </a:cubicBezTo>
                    <a:lnTo>
                      <a:pt x="601" y="1318"/>
                    </a:lnTo>
                    <a:cubicBezTo>
                      <a:pt x="601" y="1151"/>
                      <a:pt x="601" y="1018"/>
                      <a:pt x="634" y="884"/>
                    </a:cubicBezTo>
                    <a:cubicBezTo>
                      <a:pt x="668" y="784"/>
                      <a:pt x="701" y="684"/>
                      <a:pt x="801" y="584"/>
                    </a:cubicBezTo>
                    <a:cubicBezTo>
                      <a:pt x="856" y="530"/>
                      <a:pt x="955" y="475"/>
                      <a:pt x="1044" y="475"/>
                    </a:cubicBezTo>
                    <a:cubicBezTo>
                      <a:pt x="1064" y="475"/>
                      <a:pt x="1083" y="478"/>
                      <a:pt x="1101" y="484"/>
                    </a:cubicBezTo>
                    <a:cubicBezTo>
                      <a:pt x="1135" y="476"/>
                      <a:pt x="1166" y="472"/>
                      <a:pt x="1196" y="472"/>
                    </a:cubicBezTo>
                    <a:close/>
                    <a:moveTo>
                      <a:pt x="1106" y="0"/>
                    </a:moveTo>
                    <a:cubicBezTo>
                      <a:pt x="893" y="0"/>
                      <a:pt x="684" y="50"/>
                      <a:pt x="501" y="150"/>
                    </a:cubicBezTo>
                    <a:cubicBezTo>
                      <a:pt x="334" y="284"/>
                      <a:pt x="201" y="451"/>
                      <a:pt x="134" y="617"/>
                    </a:cubicBezTo>
                    <a:cubicBezTo>
                      <a:pt x="34" y="851"/>
                      <a:pt x="1" y="1084"/>
                      <a:pt x="1" y="1318"/>
                    </a:cubicBezTo>
                    <a:lnTo>
                      <a:pt x="1" y="3253"/>
                    </a:lnTo>
                    <a:cubicBezTo>
                      <a:pt x="1" y="3453"/>
                      <a:pt x="34" y="3686"/>
                      <a:pt x="134" y="3920"/>
                    </a:cubicBezTo>
                    <a:cubicBezTo>
                      <a:pt x="201" y="4087"/>
                      <a:pt x="334" y="4253"/>
                      <a:pt x="501" y="4387"/>
                    </a:cubicBezTo>
                    <a:cubicBezTo>
                      <a:pt x="668" y="4487"/>
                      <a:pt x="901" y="4554"/>
                      <a:pt x="1101" y="4554"/>
                    </a:cubicBezTo>
                    <a:cubicBezTo>
                      <a:pt x="1335" y="4554"/>
                      <a:pt x="1535" y="4520"/>
                      <a:pt x="1735" y="4387"/>
                    </a:cubicBezTo>
                    <a:cubicBezTo>
                      <a:pt x="1902" y="4253"/>
                      <a:pt x="2035" y="4120"/>
                      <a:pt x="2102" y="3920"/>
                    </a:cubicBezTo>
                    <a:cubicBezTo>
                      <a:pt x="2169" y="3686"/>
                      <a:pt x="2202" y="3486"/>
                      <a:pt x="2202" y="3253"/>
                    </a:cubicBezTo>
                    <a:lnTo>
                      <a:pt x="2202" y="1318"/>
                    </a:lnTo>
                    <a:cubicBezTo>
                      <a:pt x="2202" y="1084"/>
                      <a:pt x="2169" y="851"/>
                      <a:pt x="2102" y="617"/>
                    </a:cubicBezTo>
                    <a:cubicBezTo>
                      <a:pt x="2035" y="451"/>
                      <a:pt x="1902" y="284"/>
                      <a:pt x="1735" y="150"/>
                    </a:cubicBezTo>
                    <a:cubicBezTo>
                      <a:pt x="1535" y="50"/>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58;p77"/>
              <p:cNvSpPr/>
              <p:nvPr/>
            </p:nvSpPr>
            <p:spPr>
              <a:xfrm>
                <a:off x="3969268" y="2698604"/>
                <a:ext cx="44793" cy="91228"/>
              </a:xfrm>
              <a:custGeom>
                <a:avLst/>
                <a:gdLst/>
                <a:ahLst/>
                <a:cxnLst/>
                <a:rect l="l" t="t" r="r" b="b"/>
                <a:pathLst>
                  <a:path w="2236" h="4554" extrusionOk="0">
                    <a:moveTo>
                      <a:pt x="1130" y="451"/>
                    </a:moveTo>
                    <a:cubicBezTo>
                      <a:pt x="1243" y="451"/>
                      <a:pt x="1351" y="492"/>
                      <a:pt x="1435" y="576"/>
                    </a:cubicBezTo>
                    <a:cubicBezTo>
                      <a:pt x="1535" y="676"/>
                      <a:pt x="1568" y="776"/>
                      <a:pt x="1602" y="876"/>
                    </a:cubicBezTo>
                    <a:cubicBezTo>
                      <a:pt x="1635" y="1009"/>
                      <a:pt x="1635" y="1176"/>
                      <a:pt x="1635" y="1310"/>
                    </a:cubicBezTo>
                    <a:lnTo>
                      <a:pt x="1635" y="3244"/>
                    </a:lnTo>
                    <a:cubicBezTo>
                      <a:pt x="1635" y="3378"/>
                      <a:pt x="1602" y="3511"/>
                      <a:pt x="1602" y="3645"/>
                    </a:cubicBezTo>
                    <a:cubicBezTo>
                      <a:pt x="1568" y="3745"/>
                      <a:pt x="1535" y="3845"/>
                      <a:pt x="1435" y="3945"/>
                    </a:cubicBezTo>
                    <a:cubicBezTo>
                      <a:pt x="1351" y="4028"/>
                      <a:pt x="1243" y="4070"/>
                      <a:pt x="1130" y="4070"/>
                    </a:cubicBezTo>
                    <a:cubicBezTo>
                      <a:pt x="1018" y="4070"/>
                      <a:pt x="901" y="4028"/>
                      <a:pt x="801" y="3945"/>
                    </a:cubicBezTo>
                    <a:cubicBezTo>
                      <a:pt x="734" y="3845"/>
                      <a:pt x="668" y="3745"/>
                      <a:pt x="668" y="3645"/>
                    </a:cubicBezTo>
                    <a:cubicBezTo>
                      <a:pt x="634" y="3511"/>
                      <a:pt x="601" y="3378"/>
                      <a:pt x="601" y="3244"/>
                    </a:cubicBezTo>
                    <a:lnTo>
                      <a:pt x="601" y="1310"/>
                    </a:lnTo>
                    <a:cubicBezTo>
                      <a:pt x="601" y="1176"/>
                      <a:pt x="634" y="1009"/>
                      <a:pt x="668" y="876"/>
                    </a:cubicBezTo>
                    <a:cubicBezTo>
                      <a:pt x="668" y="776"/>
                      <a:pt x="734" y="676"/>
                      <a:pt x="801" y="576"/>
                    </a:cubicBezTo>
                    <a:cubicBezTo>
                      <a:pt x="901" y="492"/>
                      <a:pt x="1018" y="451"/>
                      <a:pt x="1130" y="451"/>
                    </a:cubicBezTo>
                    <a:close/>
                    <a:moveTo>
                      <a:pt x="1015" y="0"/>
                    </a:moveTo>
                    <a:cubicBezTo>
                      <a:pt x="823" y="0"/>
                      <a:pt x="639" y="65"/>
                      <a:pt x="501" y="176"/>
                    </a:cubicBezTo>
                    <a:cubicBezTo>
                      <a:pt x="334" y="276"/>
                      <a:pt x="201" y="442"/>
                      <a:pt x="134" y="609"/>
                    </a:cubicBezTo>
                    <a:cubicBezTo>
                      <a:pt x="34" y="843"/>
                      <a:pt x="0" y="1076"/>
                      <a:pt x="0" y="1310"/>
                    </a:cubicBezTo>
                    <a:lnTo>
                      <a:pt x="0" y="3244"/>
                    </a:lnTo>
                    <a:cubicBezTo>
                      <a:pt x="0" y="3478"/>
                      <a:pt x="67" y="3711"/>
                      <a:pt x="134" y="3912"/>
                    </a:cubicBezTo>
                    <a:cubicBezTo>
                      <a:pt x="201" y="4112"/>
                      <a:pt x="334" y="4278"/>
                      <a:pt x="501" y="4379"/>
                    </a:cubicBezTo>
                    <a:cubicBezTo>
                      <a:pt x="701" y="4512"/>
                      <a:pt x="901" y="4545"/>
                      <a:pt x="1135" y="4545"/>
                    </a:cubicBezTo>
                    <a:cubicBezTo>
                      <a:pt x="1169" y="4551"/>
                      <a:pt x="1204" y="4554"/>
                      <a:pt x="1240" y="4554"/>
                    </a:cubicBezTo>
                    <a:cubicBezTo>
                      <a:pt x="1413" y="4554"/>
                      <a:pt x="1597" y="4489"/>
                      <a:pt x="1735"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68" y="176"/>
                    </a:cubicBezTo>
                    <a:cubicBezTo>
                      <a:pt x="1603" y="65"/>
                      <a:pt x="1414" y="0"/>
                      <a:pt x="1240" y="0"/>
                    </a:cubicBezTo>
                    <a:cubicBezTo>
                      <a:pt x="1204" y="0"/>
                      <a:pt x="1169" y="3"/>
                      <a:pt x="1135" y="9"/>
                    </a:cubicBezTo>
                    <a:cubicBezTo>
                      <a:pt x="1094" y="3"/>
                      <a:pt x="1054"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59;p77"/>
              <p:cNvSpPr/>
              <p:nvPr/>
            </p:nvSpPr>
            <p:spPr>
              <a:xfrm>
                <a:off x="3969268" y="2573139"/>
                <a:ext cx="44793" cy="91228"/>
              </a:xfrm>
              <a:custGeom>
                <a:avLst/>
                <a:gdLst/>
                <a:ahLst/>
                <a:cxnLst/>
                <a:rect l="l" t="t" r="r" b="b"/>
                <a:pathLst>
                  <a:path w="2236" h="4554" extrusionOk="0">
                    <a:moveTo>
                      <a:pt x="1130" y="476"/>
                    </a:moveTo>
                    <a:cubicBezTo>
                      <a:pt x="1243" y="476"/>
                      <a:pt x="1351" y="518"/>
                      <a:pt x="1435" y="601"/>
                    </a:cubicBezTo>
                    <a:cubicBezTo>
                      <a:pt x="1535" y="668"/>
                      <a:pt x="1568" y="768"/>
                      <a:pt x="1602" y="901"/>
                    </a:cubicBezTo>
                    <a:cubicBezTo>
                      <a:pt x="1635" y="1035"/>
                      <a:pt x="1635" y="1168"/>
                      <a:pt x="1635" y="1302"/>
                    </a:cubicBezTo>
                    <a:lnTo>
                      <a:pt x="1635" y="3236"/>
                    </a:lnTo>
                    <a:cubicBezTo>
                      <a:pt x="1635" y="3370"/>
                      <a:pt x="1602" y="3503"/>
                      <a:pt x="1602" y="3637"/>
                    </a:cubicBezTo>
                    <a:cubicBezTo>
                      <a:pt x="1568" y="3770"/>
                      <a:pt x="1501" y="3870"/>
                      <a:pt x="1435" y="3970"/>
                    </a:cubicBezTo>
                    <a:cubicBezTo>
                      <a:pt x="1351" y="4037"/>
                      <a:pt x="1243" y="4070"/>
                      <a:pt x="1130" y="4070"/>
                    </a:cubicBezTo>
                    <a:cubicBezTo>
                      <a:pt x="1018" y="4070"/>
                      <a:pt x="901" y="4037"/>
                      <a:pt x="801" y="3970"/>
                    </a:cubicBezTo>
                    <a:cubicBezTo>
                      <a:pt x="734" y="3870"/>
                      <a:pt x="668" y="3770"/>
                      <a:pt x="668" y="3637"/>
                    </a:cubicBezTo>
                    <a:cubicBezTo>
                      <a:pt x="634" y="3503"/>
                      <a:pt x="601" y="3370"/>
                      <a:pt x="601" y="3236"/>
                    </a:cubicBezTo>
                    <a:lnTo>
                      <a:pt x="601" y="1302"/>
                    </a:lnTo>
                    <a:cubicBezTo>
                      <a:pt x="601" y="1168"/>
                      <a:pt x="634" y="1035"/>
                      <a:pt x="668" y="901"/>
                    </a:cubicBezTo>
                    <a:cubicBezTo>
                      <a:pt x="668" y="768"/>
                      <a:pt x="734" y="668"/>
                      <a:pt x="801" y="601"/>
                    </a:cubicBezTo>
                    <a:cubicBezTo>
                      <a:pt x="901" y="518"/>
                      <a:pt x="1018" y="476"/>
                      <a:pt x="1130" y="476"/>
                    </a:cubicBezTo>
                    <a:close/>
                    <a:moveTo>
                      <a:pt x="1135" y="1"/>
                    </a:moveTo>
                    <a:cubicBezTo>
                      <a:pt x="901" y="1"/>
                      <a:pt x="668" y="67"/>
                      <a:pt x="501" y="167"/>
                    </a:cubicBezTo>
                    <a:cubicBezTo>
                      <a:pt x="334" y="301"/>
                      <a:pt x="201" y="434"/>
                      <a:pt x="134" y="634"/>
                    </a:cubicBezTo>
                    <a:cubicBezTo>
                      <a:pt x="67" y="868"/>
                      <a:pt x="0" y="1101"/>
                      <a:pt x="0" y="1335"/>
                    </a:cubicBezTo>
                    <a:lnTo>
                      <a:pt x="0" y="3236"/>
                    </a:lnTo>
                    <a:cubicBezTo>
                      <a:pt x="0" y="3470"/>
                      <a:pt x="67" y="3703"/>
                      <a:pt x="134" y="3937"/>
                    </a:cubicBezTo>
                    <a:cubicBezTo>
                      <a:pt x="201" y="4104"/>
                      <a:pt x="334" y="4270"/>
                      <a:pt x="501" y="4404"/>
                    </a:cubicBezTo>
                    <a:cubicBezTo>
                      <a:pt x="684" y="4504"/>
                      <a:pt x="901" y="4554"/>
                      <a:pt x="1118" y="4554"/>
                    </a:cubicBezTo>
                    <a:cubicBezTo>
                      <a:pt x="1335" y="4554"/>
                      <a:pt x="1552" y="4504"/>
                      <a:pt x="1735" y="4404"/>
                    </a:cubicBezTo>
                    <a:cubicBezTo>
                      <a:pt x="1902" y="4270"/>
                      <a:pt x="2035" y="4104"/>
                      <a:pt x="2102" y="3937"/>
                    </a:cubicBezTo>
                    <a:cubicBezTo>
                      <a:pt x="2202" y="3703"/>
                      <a:pt x="2235" y="3470"/>
                      <a:pt x="2235" y="3236"/>
                    </a:cubicBezTo>
                    <a:lnTo>
                      <a:pt x="2235" y="1302"/>
                    </a:lnTo>
                    <a:cubicBezTo>
                      <a:pt x="2235" y="1068"/>
                      <a:pt x="2202" y="835"/>
                      <a:pt x="2102" y="634"/>
                    </a:cubicBezTo>
                    <a:cubicBezTo>
                      <a:pt x="2035" y="434"/>
                      <a:pt x="1902" y="301"/>
                      <a:pt x="1768" y="167"/>
                    </a:cubicBezTo>
                    <a:cubicBezTo>
                      <a:pt x="1568" y="67"/>
                      <a:pt x="13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60;p77"/>
              <p:cNvSpPr/>
              <p:nvPr/>
            </p:nvSpPr>
            <p:spPr>
              <a:xfrm>
                <a:off x="4572672" y="2071961"/>
                <a:ext cx="44793" cy="91729"/>
              </a:xfrm>
              <a:custGeom>
                <a:avLst/>
                <a:gdLst/>
                <a:ahLst/>
                <a:cxnLst/>
                <a:rect l="l" t="t" r="r" b="b"/>
                <a:pathLst>
                  <a:path w="2236" h="4579" extrusionOk="0">
                    <a:moveTo>
                      <a:pt x="1193" y="492"/>
                    </a:moveTo>
                    <a:cubicBezTo>
                      <a:pt x="1282" y="492"/>
                      <a:pt x="1381" y="547"/>
                      <a:pt x="1435" y="601"/>
                    </a:cubicBezTo>
                    <a:cubicBezTo>
                      <a:pt x="1535" y="701"/>
                      <a:pt x="1569" y="801"/>
                      <a:pt x="1602" y="901"/>
                    </a:cubicBezTo>
                    <a:cubicBezTo>
                      <a:pt x="1635" y="1035"/>
                      <a:pt x="1635" y="1168"/>
                      <a:pt x="1635" y="1335"/>
                    </a:cubicBezTo>
                    <a:lnTo>
                      <a:pt x="1635" y="3270"/>
                    </a:lnTo>
                    <a:cubicBezTo>
                      <a:pt x="1635" y="3403"/>
                      <a:pt x="1602" y="3537"/>
                      <a:pt x="1602" y="3670"/>
                    </a:cubicBezTo>
                    <a:cubicBezTo>
                      <a:pt x="1569" y="3770"/>
                      <a:pt x="1535" y="3870"/>
                      <a:pt x="1435" y="3970"/>
                    </a:cubicBezTo>
                    <a:cubicBezTo>
                      <a:pt x="1381" y="4025"/>
                      <a:pt x="1282" y="4079"/>
                      <a:pt x="1193" y="4079"/>
                    </a:cubicBezTo>
                    <a:cubicBezTo>
                      <a:pt x="1173" y="4079"/>
                      <a:pt x="1153" y="4076"/>
                      <a:pt x="1135" y="4070"/>
                    </a:cubicBezTo>
                    <a:cubicBezTo>
                      <a:pt x="1111" y="4076"/>
                      <a:pt x="1087" y="4079"/>
                      <a:pt x="1065" y="4079"/>
                    </a:cubicBezTo>
                    <a:cubicBezTo>
                      <a:pt x="965" y="4079"/>
                      <a:pt x="883" y="4025"/>
                      <a:pt x="801" y="3970"/>
                    </a:cubicBezTo>
                    <a:cubicBezTo>
                      <a:pt x="735" y="3870"/>
                      <a:pt x="668" y="3770"/>
                      <a:pt x="668" y="3670"/>
                    </a:cubicBezTo>
                    <a:cubicBezTo>
                      <a:pt x="635" y="3537"/>
                      <a:pt x="601" y="3403"/>
                      <a:pt x="601" y="3270"/>
                    </a:cubicBezTo>
                    <a:lnTo>
                      <a:pt x="601" y="1335"/>
                    </a:lnTo>
                    <a:cubicBezTo>
                      <a:pt x="601" y="1168"/>
                      <a:pt x="635" y="1035"/>
                      <a:pt x="668" y="901"/>
                    </a:cubicBezTo>
                    <a:cubicBezTo>
                      <a:pt x="668" y="801"/>
                      <a:pt x="735" y="701"/>
                      <a:pt x="801" y="601"/>
                    </a:cubicBezTo>
                    <a:cubicBezTo>
                      <a:pt x="883" y="547"/>
                      <a:pt x="965" y="492"/>
                      <a:pt x="1065" y="492"/>
                    </a:cubicBezTo>
                    <a:cubicBezTo>
                      <a:pt x="1087" y="492"/>
                      <a:pt x="1111" y="495"/>
                      <a:pt x="1135" y="501"/>
                    </a:cubicBezTo>
                    <a:cubicBezTo>
                      <a:pt x="1153" y="495"/>
                      <a:pt x="1173" y="492"/>
                      <a:pt x="1193" y="492"/>
                    </a:cubicBezTo>
                    <a:close/>
                    <a:moveTo>
                      <a:pt x="1135" y="1"/>
                    </a:moveTo>
                    <a:cubicBezTo>
                      <a:pt x="902" y="1"/>
                      <a:pt x="668" y="67"/>
                      <a:pt x="501" y="167"/>
                    </a:cubicBezTo>
                    <a:cubicBezTo>
                      <a:pt x="334" y="301"/>
                      <a:pt x="201" y="434"/>
                      <a:pt x="134" y="634"/>
                    </a:cubicBezTo>
                    <a:cubicBezTo>
                      <a:pt x="34" y="868"/>
                      <a:pt x="1" y="1101"/>
                      <a:pt x="34" y="1335"/>
                    </a:cubicBezTo>
                    <a:lnTo>
                      <a:pt x="34" y="3236"/>
                    </a:lnTo>
                    <a:cubicBezTo>
                      <a:pt x="1" y="3470"/>
                      <a:pt x="68" y="3703"/>
                      <a:pt x="134" y="3937"/>
                    </a:cubicBezTo>
                    <a:cubicBezTo>
                      <a:pt x="201" y="4104"/>
                      <a:pt x="334" y="4270"/>
                      <a:pt x="501" y="4404"/>
                    </a:cubicBezTo>
                    <a:cubicBezTo>
                      <a:pt x="685" y="4521"/>
                      <a:pt x="902" y="4579"/>
                      <a:pt x="1118" y="4579"/>
                    </a:cubicBezTo>
                    <a:cubicBezTo>
                      <a:pt x="1335" y="4579"/>
                      <a:pt x="1552" y="4521"/>
                      <a:pt x="1735" y="4404"/>
                    </a:cubicBezTo>
                    <a:cubicBezTo>
                      <a:pt x="1902" y="4270"/>
                      <a:pt x="2036" y="4137"/>
                      <a:pt x="2102" y="3937"/>
                    </a:cubicBezTo>
                    <a:cubicBezTo>
                      <a:pt x="2202" y="3703"/>
                      <a:pt x="2236" y="3470"/>
                      <a:pt x="2236" y="3236"/>
                    </a:cubicBezTo>
                    <a:lnTo>
                      <a:pt x="2236" y="1335"/>
                    </a:lnTo>
                    <a:cubicBezTo>
                      <a:pt x="2236" y="1101"/>
                      <a:pt x="2202" y="868"/>
                      <a:pt x="2102" y="634"/>
                    </a:cubicBezTo>
                    <a:cubicBezTo>
                      <a:pt x="2036" y="434"/>
                      <a:pt x="1902" y="301"/>
                      <a:pt x="1769" y="167"/>
                    </a:cubicBezTo>
                    <a:cubicBezTo>
                      <a:pt x="1569" y="67"/>
                      <a:pt x="13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61;p77"/>
              <p:cNvSpPr/>
              <p:nvPr/>
            </p:nvSpPr>
            <p:spPr>
              <a:xfrm>
                <a:off x="4143011" y="2072302"/>
                <a:ext cx="44112" cy="91228"/>
              </a:xfrm>
              <a:custGeom>
                <a:avLst/>
                <a:gdLst/>
                <a:ahLst/>
                <a:cxnLst/>
                <a:rect l="l" t="t" r="r" b="b"/>
                <a:pathLst>
                  <a:path w="2202" h="4554" extrusionOk="0">
                    <a:moveTo>
                      <a:pt x="1181" y="472"/>
                    </a:moveTo>
                    <a:cubicBezTo>
                      <a:pt x="1266" y="472"/>
                      <a:pt x="1360" y="509"/>
                      <a:pt x="1435" y="584"/>
                    </a:cubicBezTo>
                    <a:cubicBezTo>
                      <a:pt x="1501" y="684"/>
                      <a:pt x="1535" y="784"/>
                      <a:pt x="1568" y="884"/>
                    </a:cubicBezTo>
                    <a:cubicBezTo>
                      <a:pt x="1601" y="1018"/>
                      <a:pt x="1601" y="1151"/>
                      <a:pt x="1601" y="1318"/>
                    </a:cubicBezTo>
                    <a:lnTo>
                      <a:pt x="1601" y="3253"/>
                    </a:lnTo>
                    <a:cubicBezTo>
                      <a:pt x="1601" y="3386"/>
                      <a:pt x="1601" y="3520"/>
                      <a:pt x="1568" y="3653"/>
                    </a:cubicBezTo>
                    <a:cubicBezTo>
                      <a:pt x="1535" y="3753"/>
                      <a:pt x="1501" y="3853"/>
                      <a:pt x="1401" y="3953"/>
                    </a:cubicBezTo>
                    <a:cubicBezTo>
                      <a:pt x="1347" y="4008"/>
                      <a:pt x="1248" y="4062"/>
                      <a:pt x="1159" y="4062"/>
                    </a:cubicBezTo>
                    <a:cubicBezTo>
                      <a:pt x="1139" y="4062"/>
                      <a:pt x="1119" y="4059"/>
                      <a:pt x="1101" y="4053"/>
                    </a:cubicBezTo>
                    <a:cubicBezTo>
                      <a:pt x="1077" y="4059"/>
                      <a:pt x="1053" y="4062"/>
                      <a:pt x="1031" y="4062"/>
                    </a:cubicBezTo>
                    <a:cubicBezTo>
                      <a:pt x="931" y="4062"/>
                      <a:pt x="849" y="4008"/>
                      <a:pt x="767" y="3953"/>
                    </a:cubicBezTo>
                    <a:cubicBezTo>
                      <a:pt x="701" y="3853"/>
                      <a:pt x="634" y="3753"/>
                      <a:pt x="634" y="3653"/>
                    </a:cubicBezTo>
                    <a:cubicBezTo>
                      <a:pt x="601" y="3520"/>
                      <a:pt x="567" y="3386"/>
                      <a:pt x="567" y="3253"/>
                    </a:cubicBezTo>
                    <a:lnTo>
                      <a:pt x="567" y="1318"/>
                    </a:lnTo>
                    <a:cubicBezTo>
                      <a:pt x="567" y="1151"/>
                      <a:pt x="601" y="1018"/>
                      <a:pt x="634" y="884"/>
                    </a:cubicBezTo>
                    <a:cubicBezTo>
                      <a:pt x="634" y="784"/>
                      <a:pt x="701" y="684"/>
                      <a:pt x="767" y="584"/>
                    </a:cubicBezTo>
                    <a:cubicBezTo>
                      <a:pt x="849" y="530"/>
                      <a:pt x="931" y="475"/>
                      <a:pt x="1031" y="475"/>
                    </a:cubicBezTo>
                    <a:cubicBezTo>
                      <a:pt x="1053" y="475"/>
                      <a:pt x="1077" y="478"/>
                      <a:pt x="1101" y="484"/>
                    </a:cubicBezTo>
                    <a:cubicBezTo>
                      <a:pt x="1126" y="476"/>
                      <a:pt x="1153" y="472"/>
                      <a:pt x="1181" y="472"/>
                    </a:cubicBezTo>
                    <a:close/>
                    <a:moveTo>
                      <a:pt x="1101" y="0"/>
                    </a:moveTo>
                    <a:cubicBezTo>
                      <a:pt x="884" y="0"/>
                      <a:pt x="667" y="50"/>
                      <a:pt x="467" y="150"/>
                    </a:cubicBezTo>
                    <a:cubicBezTo>
                      <a:pt x="300" y="284"/>
                      <a:pt x="167" y="451"/>
                      <a:pt x="100" y="617"/>
                    </a:cubicBezTo>
                    <a:cubicBezTo>
                      <a:pt x="34" y="851"/>
                      <a:pt x="0" y="1084"/>
                      <a:pt x="0" y="1318"/>
                    </a:cubicBezTo>
                    <a:lnTo>
                      <a:pt x="0" y="3253"/>
                    </a:lnTo>
                    <a:cubicBezTo>
                      <a:pt x="0" y="3453"/>
                      <a:pt x="34" y="3686"/>
                      <a:pt x="100" y="3920"/>
                    </a:cubicBezTo>
                    <a:cubicBezTo>
                      <a:pt x="167" y="4087"/>
                      <a:pt x="300" y="4253"/>
                      <a:pt x="467" y="4387"/>
                    </a:cubicBezTo>
                    <a:cubicBezTo>
                      <a:pt x="667" y="4487"/>
                      <a:pt x="868" y="4554"/>
                      <a:pt x="1101" y="4554"/>
                    </a:cubicBezTo>
                    <a:cubicBezTo>
                      <a:pt x="1301" y="4554"/>
                      <a:pt x="1535" y="4520"/>
                      <a:pt x="1735" y="4387"/>
                    </a:cubicBezTo>
                    <a:cubicBezTo>
                      <a:pt x="1868" y="4253"/>
                      <a:pt x="2002" y="4120"/>
                      <a:pt x="2068" y="3920"/>
                    </a:cubicBezTo>
                    <a:cubicBezTo>
                      <a:pt x="2168" y="3686"/>
                      <a:pt x="2202" y="3486"/>
                      <a:pt x="2202" y="3253"/>
                    </a:cubicBezTo>
                    <a:lnTo>
                      <a:pt x="2202" y="1318"/>
                    </a:lnTo>
                    <a:cubicBezTo>
                      <a:pt x="2202" y="1084"/>
                      <a:pt x="2168" y="851"/>
                      <a:pt x="2068" y="617"/>
                    </a:cubicBezTo>
                    <a:cubicBezTo>
                      <a:pt x="2002" y="451"/>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62;p77"/>
              <p:cNvSpPr/>
              <p:nvPr/>
            </p:nvSpPr>
            <p:spPr>
              <a:xfrm>
                <a:off x="4332781" y="2198267"/>
                <a:ext cx="27424" cy="89565"/>
              </a:xfrm>
              <a:custGeom>
                <a:avLst/>
                <a:gdLst/>
                <a:ahLst/>
                <a:cxnLst/>
                <a:rect l="l" t="t" r="r" b="b"/>
                <a:pathLst>
                  <a:path w="1369" h="4471" extrusionOk="0">
                    <a:moveTo>
                      <a:pt x="935" y="0"/>
                    </a:moveTo>
                    <a:cubicBezTo>
                      <a:pt x="868" y="67"/>
                      <a:pt x="801" y="134"/>
                      <a:pt x="735" y="200"/>
                    </a:cubicBezTo>
                    <a:cubicBezTo>
                      <a:pt x="634" y="234"/>
                      <a:pt x="568" y="300"/>
                      <a:pt x="468" y="334"/>
                    </a:cubicBezTo>
                    <a:cubicBezTo>
                      <a:pt x="401" y="367"/>
                      <a:pt x="301" y="400"/>
                      <a:pt x="234" y="434"/>
                    </a:cubicBezTo>
                    <a:cubicBezTo>
                      <a:pt x="134" y="467"/>
                      <a:pt x="67" y="467"/>
                      <a:pt x="1" y="501"/>
                    </a:cubicBezTo>
                    <a:lnTo>
                      <a:pt x="1" y="934"/>
                    </a:lnTo>
                    <a:lnTo>
                      <a:pt x="134" y="901"/>
                    </a:lnTo>
                    <a:lnTo>
                      <a:pt x="401" y="867"/>
                    </a:lnTo>
                    <a:cubicBezTo>
                      <a:pt x="501" y="867"/>
                      <a:pt x="568" y="834"/>
                      <a:pt x="668" y="801"/>
                    </a:cubicBezTo>
                    <a:cubicBezTo>
                      <a:pt x="701" y="801"/>
                      <a:pt x="735" y="801"/>
                      <a:pt x="801" y="767"/>
                    </a:cubicBez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63;p77"/>
              <p:cNvSpPr/>
              <p:nvPr/>
            </p:nvSpPr>
            <p:spPr>
              <a:xfrm>
                <a:off x="4164386" y="2322891"/>
                <a:ext cx="44793" cy="90887"/>
              </a:xfrm>
              <a:custGeom>
                <a:avLst/>
                <a:gdLst/>
                <a:ahLst/>
                <a:cxnLst/>
                <a:rect l="l" t="t" r="r" b="b"/>
                <a:pathLst>
                  <a:path w="2236" h="4537" extrusionOk="0">
                    <a:moveTo>
                      <a:pt x="1135" y="451"/>
                    </a:moveTo>
                    <a:cubicBezTo>
                      <a:pt x="1235" y="451"/>
                      <a:pt x="1368" y="484"/>
                      <a:pt x="1435" y="584"/>
                    </a:cubicBezTo>
                    <a:cubicBezTo>
                      <a:pt x="1502" y="651"/>
                      <a:pt x="1568" y="784"/>
                      <a:pt x="1602" y="884"/>
                    </a:cubicBezTo>
                    <a:cubicBezTo>
                      <a:pt x="1602" y="1018"/>
                      <a:pt x="1635" y="1151"/>
                      <a:pt x="1635" y="1318"/>
                    </a:cubicBezTo>
                    <a:lnTo>
                      <a:pt x="1635" y="3253"/>
                    </a:lnTo>
                    <a:cubicBezTo>
                      <a:pt x="1635" y="3353"/>
                      <a:pt x="1602" y="3486"/>
                      <a:pt x="1602" y="3620"/>
                    </a:cubicBezTo>
                    <a:cubicBezTo>
                      <a:pt x="1568" y="3753"/>
                      <a:pt x="1502" y="3853"/>
                      <a:pt x="1435" y="3953"/>
                    </a:cubicBezTo>
                    <a:cubicBezTo>
                      <a:pt x="1353" y="4008"/>
                      <a:pt x="1272" y="4062"/>
                      <a:pt x="1190" y="4062"/>
                    </a:cubicBezTo>
                    <a:cubicBezTo>
                      <a:pt x="1172" y="4062"/>
                      <a:pt x="1153" y="4059"/>
                      <a:pt x="1135" y="4053"/>
                    </a:cubicBezTo>
                    <a:cubicBezTo>
                      <a:pt x="1110" y="4059"/>
                      <a:pt x="1087" y="4062"/>
                      <a:pt x="1065" y="4062"/>
                    </a:cubicBezTo>
                    <a:cubicBezTo>
                      <a:pt x="965" y="4062"/>
                      <a:pt x="883" y="4008"/>
                      <a:pt x="801" y="3953"/>
                    </a:cubicBezTo>
                    <a:cubicBezTo>
                      <a:pt x="735" y="3853"/>
                      <a:pt x="668" y="3753"/>
                      <a:pt x="634" y="3620"/>
                    </a:cubicBezTo>
                    <a:cubicBezTo>
                      <a:pt x="634" y="3486"/>
                      <a:pt x="601" y="3353"/>
                      <a:pt x="601" y="3253"/>
                    </a:cubicBezTo>
                    <a:lnTo>
                      <a:pt x="601" y="1318"/>
                    </a:lnTo>
                    <a:cubicBezTo>
                      <a:pt x="601" y="1151"/>
                      <a:pt x="601" y="1018"/>
                      <a:pt x="634" y="884"/>
                    </a:cubicBezTo>
                    <a:cubicBezTo>
                      <a:pt x="668" y="784"/>
                      <a:pt x="701" y="651"/>
                      <a:pt x="801" y="584"/>
                    </a:cubicBezTo>
                    <a:cubicBezTo>
                      <a:pt x="868" y="484"/>
                      <a:pt x="1001" y="451"/>
                      <a:pt x="1135" y="451"/>
                    </a:cubicBezTo>
                    <a:close/>
                    <a:moveTo>
                      <a:pt x="1131" y="0"/>
                    </a:moveTo>
                    <a:cubicBezTo>
                      <a:pt x="918" y="0"/>
                      <a:pt x="701" y="50"/>
                      <a:pt x="501" y="150"/>
                    </a:cubicBezTo>
                    <a:cubicBezTo>
                      <a:pt x="334" y="284"/>
                      <a:pt x="201" y="417"/>
                      <a:pt x="134" y="617"/>
                    </a:cubicBezTo>
                    <a:cubicBezTo>
                      <a:pt x="67" y="851"/>
                      <a:pt x="1" y="1084"/>
                      <a:pt x="34" y="1318"/>
                    </a:cubicBezTo>
                    <a:lnTo>
                      <a:pt x="34" y="3219"/>
                    </a:lnTo>
                    <a:cubicBezTo>
                      <a:pt x="1" y="3453"/>
                      <a:pt x="67" y="3686"/>
                      <a:pt x="134" y="3920"/>
                    </a:cubicBezTo>
                    <a:cubicBezTo>
                      <a:pt x="201" y="4087"/>
                      <a:pt x="334" y="4253"/>
                      <a:pt x="501" y="4387"/>
                    </a:cubicBezTo>
                    <a:cubicBezTo>
                      <a:pt x="701" y="4487"/>
                      <a:pt x="918" y="4537"/>
                      <a:pt x="1135" y="4537"/>
                    </a:cubicBezTo>
                    <a:cubicBezTo>
                      <a:pt x="1352" y="4537"/>
                      <a:pt x="1568" y="4487"/>
                      <a:pt x="1769" y="4387"/>
                    </a:cubicBezTo>
                    <a:lnTo>
                      <a:pt x="1735" y="4387"/>
                    </a:lnTo>
                    <a:cubicBezTo>
                      <a:pt x="1902" y="4253"/>
                      <a:pt x="2035" y="4087"/>
                      <a:pt x="2102" y="3920"/>
                    </a:cubicBezTo>
                    <a:cubicBezTo>
                      <a:pt x="2202" y="3686"/>
                      <a:pt x="2236" y="3453"/>
                      <a:pt x="2236" y="3219"/>
                    </a:cubicBezTo>
                    <a:lnTo>
                      <a:pt x="2236" y="1318"/>
                    </a:lnTo>
                    <a:cubicBezTo>
                      <a:pt x="2236" y="1084"/>
                      <a:pt x="2202" y="851"/>
                      <a:pt x="2102" y="617"/>
                    </a:cubicBezTo>
                    <a:cubicBezTo>
                      <a:pt x="2035" y="451"/>
                      <a:pt x="1902" y="284"/>
                      <a:pt x="1735" y="150"/>
                    </a:cubicBezTo>
                    <a:cubicBezTo>
                      <a:pt x="1552" y="50"/>
                      <a:pt x="1343"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64;p77"/>
              <p:cNvSpPr/>
              <p:nvPr/>
            </p:nvSpPr>
            <p:spPr>
              <a:xfrm>
                <a:off x="4175083" y="2198267"/>
                <a:ext cx="27424" cy="89565"/>
              </a:xfrm>
              <a:custGeom>
                <a:avLst/>
                <a:gdLst/>
                <a:ahLst/>
                <a:cxnLst/>
                <a:rect l="l" t="t" r="r" b="b"/>
                <a:pathLst>
                  <a:path w="1369" h="4471" extrusionOk="0">
                    <a:moveTo>
                      <a:pt x="901" y="0"/>
                    </a:moveTo>
                    <a:cubicBezTo>
                      <a:pt x="868" y="67"/>
                      <a:pt x="801" y="134"/>
                      <a:pt x="701" y="200"/>
                    </a:cubicBezTo>
                    <a:cubicBezTo>
                      <a:pt x="634" y="234"/>
                      <a:pt x="534" y="300"/>
                      <a:pt x="467" y="334"/>
                    </a:cubicBezTo>
                    <a:cubicBezTo>
                      <a:pt x="367" y="367"/>
                      <a:pt x="301" y="400"/>
                      <a:pt x="201" y="434"/>
                    </a:cubicBezTo>
                    <a:lnTo>
                      <a:pt x="0" y="467"/>
                    </a:lnTo>
                    <a:lnTo>
                      <a:pt x="0" y="934"/>
                    </a:lnTo>
                    <a:lnTo>
                      <a:pt x="100" y="901"/>
                    </a:lnTo>
                    <a:lnTo>
                      <a:pt x="367" y="867"/>
                    </a:lnTo>
                    <a:cubicBezTo>
                      <a:pt x="467" y="867"/>
                      <a:pt x="567" y="834"/>
                      <a:pt x="634" y="801"/>
                    </a:cubicBezTo>
                    <a:cubicBezTo>
                      <a:pt x="701" y="801"/>
                      <a:pt x="734" y="801"/>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65;p77"/>
              <p:cNvSpPr/>
              <p:nvPr/>
            </p:nvSpPr>
            <p:spPr>
              <a:xfrm>
                <a:off x="4139666" y="2448856"/>
                <a:ext cx="27424" cy="89565"/>
              </a:xfrm>
              <a:custGeom>
                <a:avLst/>
                <a:gdLst/>
                <a:ahLst/>
                <a:cxnLst/>
                <a:rect l="l" t="t" r="r" b="b"/>
                <a:pathLst>
                  <a:path w="1369" h="4471" extrusionOk="0">
                    <a:moveTo>
                      <a:pt x="934" y="0"/>
                    </a:moveTo>
                    <a:cubicBezTo>
                      <a:pt x="868" y="67"/>
                      <a:pt x="801" y="134"/>
                      <a:pt x="734" y="200"/>
                    </a:cubicBezTo>
                    <a:cubicBezTo>
                      <a:pt x="634" y="234"/>
                      <a:pt x="568" y="300"/>
                      <a:pt x="467" y="334"/>
                    </a:cubicBezTo>
                    <a:lnTo>
                      <a:pt x="234" y="434"/>
                    </a:lnTo>
                    <a:lnTo>
                      <a:pt x="0" y="501"/>
                    </a:lnTo>
                    <a:lnTo>
                      <a:pt x="0" y="934"/>
                    </a:lnTo>
                    <a:lnTo>
                      <a:pt x="134" y="901"/>
                    </a:lnTo>
                    <a:lnTo>
                      <a:pt x="401" y="867"/>
                    </a:lnTo>
                    <a:lnTo>
                      <a:pt x="668" y="801"/>
                    </a:lnTo>
                    <a:cubicBezTo>
                      <a:pt x="701" y="801"/>
                      <a:pt x="734" y="767"/>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66;p77"/>
              <p:cNvSpPr/>
              <p:nvPr/>
            </p:nvSpPr>
            <p:spPr>
              <a:xfrm>
                <a:off x="3780159" y="2073304"/>
                <a:ext cx="27404" cy="89565"/>
              </a:xfrm>
              <a:custGeom>
                <a:avLst/>
                <a:gdLst/>
                <a:ahLst/>
                <a:cxnLst/>
                <a:rect l="l" t="t" r="r" b="b"/>
                <a:pathLst>
                  <a:path w="1368" h="4471" extrusionOk="0">
                    <a:moveTo>
                      <a:pt x="901" y="0"/>
                    </a:moveTo>
                    <a:cubicBezTo>
                      <a:pt x="868" y="67"/>
                      <a:pt x="801" y="134"/>
                      <a:pt x="701" y="167"/>
                    </a:cubicBezTo>
                    <a:cubicBezTo>
                      <a:pt x="634" y="234"/>
                      <a:pt x="567" y="267"/>
                      <a:pt x="467" y="334"/>
                    </a:cubicBezTo>
                    <a:cubicBezTo>
                      <a:pt x="367" y="367"/>
                      <a:pt x="301" y="367"/>
                      <a:pt x="200" y="401"/>
                    </a:cubicBezTo>
                    <a:lnTo>
                      <a:pt x="0" y="467"/>
                    </a:lnTo>
                    <a:lnTo>
                      <a:pt x="0" y="934"/>
                    </a:lnTo>
                    <a:lnTo>
                      <a:pt x="100" y="901"/>
                    </a:lnTo>
                    <a:lnTo>
                      <a:pt x="367" y="834"/>
                    </a:lnTo>
                    <a:lnTo>
                      <a:pt x="634" y="801"/>
                    </a:lnTo>
                    <a:cubicBezTo>
                      <a:pt x="667" y="801"/>
                      <a:pt x="734" y="768"/>
                      <a:pt x="768" y="768"/>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67;p77"/>
              <p:cNvSpPr/>
              <p:nvPr/>
            </p:nvSpPr>
            <p:spPr>
              <a:xfrm>
                <a:off x="4594728" y="2323211"/>
                <a:ext cx="44793" cy="91569"/>
              </a:xfrm>
              <a:custGeom>
                <a:avLst/>
                <a:gdLst/>
                <a:ahLst/>
                <a:cxnLst/>
                <a:rect l="l" t="t" r="r" b="b"/>
                <a:pathLst>
                  <a:path w="2236" h="4571" extrusionOk="0">
                    <a:moveTo>
                      <a:pt x="1135" y="468"/>
                    </a:moveTo>
                    <a:cubicBezTo>
                      <a:pt x="1235" y="468"/>
                      <a:pt x="1368" y="501"/>
                      <a:pt x="1435" y="568"/>
                    </a:cubicBezTo>
                    <a:cubicBezTo>
                      <a:pt x="1502" y="668"/>
                      <a:pt x="1568" y="768"/>
                      <a:pt x="1602" y="902"/>
                    </a:cubicBezTo>
                    <a:cubicBezTo>
                      <a:pt x="1602" y="1035"/>
                      <a:pt x="1635" y="1168"/>
                      <a:pt x="1635" y="1302"/>
                    </a:cubicBezTo>
                    <a:lnTo>
                      <a:pt x="1635" y="3237"/>
                    </a:lnTo>
                    <a:cubicBezTo>
                      <a:pt x="1635" y="3370"/>
                      <a:pt x="1602" y="3504"/>
                      <a:pt x="1568" y="3637"/>
                    </a:cubicBezTo>
                    <a:cubicBezTo>
                      <a:pt x="1568" y="3737"/>
                      <a:pt x="1502" y="3870"/>
                      <a:pt x="1435" y="3937"/>
                    </a:cubicBezTo>
                    <a:cubicBezTo>
                      <a:pt x="1335" y="4037"/>
                      <a:pt x="1235" y="4071"/>
                      <a:pt x="1135" y="4071"/>
                    </a:cubicBezTo>
                    <a:cubicBezTo>
                      <a:pt x="1001" y="4071"/>
                      <a:pt x="868" y="4037"/>
                      <a:pt x="801" y="3937"/>
                    </a:cubicBezTo>
                    <a:cubicBezTo>
                      <a:pt x="735" y="3870"/>
                      <a:pt x="668" y="3737"/>
                      <a:pt x="634" y="3637"/>
                    </a:cubicBezTo>
                    <a:cubicBezTo>
                      <a:pt x="601" y="3504"/>
                      <a:pt x="601" y="3370"/>
                      <a:pt x="601" y="3237"/>
                    </a:cubicBezTo>
                    <a:lnTo>
                      <a:pt x="601" y="1302"/>
                    </a:lnTo>
                    <a:cubicBezTo>
                      <a:pt x="601" y="1168"/>
                      <a:pt x="601" y="1035"/>
                      <a:pt x="634" y="902"/>
                    </a:cubicBezTo>
                    <a:cubicBezTo>
                      <a:pt x="668" y="768"/>
                      <a:pt x="701" y="668"/>
                      <a:pt x="801" y="568"/>
                    </a:cubicBezTo>
                    <a:cubicBezTo>
                      <a:pt x="868" y="501"/>
                      <a:pt x="1001" y="468"/>
                      <a:pt x="1135" y="468"/>
                    </a:cubicBezTo>
                    <a:close/>
                    <a:moveTo>
                      <a:pt x="1135" y="1"/>
                    </a:moveTo>
                    <a:cubicBezTo>
                      <a:pt x="901" y="1"/>
                      <a:pt x="668" y="34"/>
                      <a:pt x="501" y="168"/>
                    </a:cubicBezTo>
                    <a:cubicBezTo>
                      <a:pt x="334" y="268"/>
                      <a:pt x="201" y="435"/>
                      <a:pt x="134" y="635"/>
                    </a:cubicBezTo>
                    <a:cubicBezTo>
                      <a:pt x="34" y="835"/>
                      <a:pt x="1" y="1068"/>
                      <a:pt x="1" y="1302"/>
                    </a:cubicBezTo>
                    <a:lnTo>
                      <a:pt x="1" y="3237"/>
                    </a:lnTo>
                    <a:cubicBezTo>
                      <a:pt x="1" y="3470"/>
                      <a:pt x="34" y="3704"/>
                      <a:pt x="134" y="3904"/>
                    </a:cubicBezTo>
                    <a:cubicBezTo>
                      <a:pt x="201" y="4104"/>
                      <a:pt x="334" y="4271"/>
                      <a:pt x="501" y="4371"/>
                    </a:cubicBezTo>
                    <a:cubicBezTo>
                      <a:pt x="668" y="4504"/>
                      <a:pt x="901" y="4571"/>
                      <a:pt x="1135" y="4571"/>
                    </a:cubicBezTo>
                    <a:cubicBezTo>
                      <a:pt x="1335" y="4571"/>
                      <a:pt x="1568" y="4504"/>
                      <a:pt x="1735" y="4404"/>
                    </a:cubicBezTo>
                    <a:cubicBezTo>
                      <a:pt x="1902" y="4271"/>
                      <a:pt x="2035" y="4104"/>
                      <a:pt x="2102" y="3937"/>
                    </a:cubicBezTo>
                    <a:cubicBezTo>
                      <a:pt x="2169" y="3704"/>
                      <a:pt x="2236" y="3470"/>
                      <a:pt x="2236" y="3237"/>
                    </a:cubicBezTo>
                    <a:lnTo>
                      <a:pt x="2236" y="1302"/>
                    </a:lnTo>
                    <a:cubicBezTo>
                      <a:pt x="2236" y="1068"/>
                      <a:pt x="2169" y="835"/>
                      <a:pt x="2102" y="635"/>
                    </a:cubicBezTo>
                    <a:cubicBezTo>
                      <a:pt x="2035" y="435"/>
                      <a:pt x="1902" y="268"/>
                      <a:pt x="1735" y="168"/>
                    </a:cubicBezTo>
                    <a:cubicBezTo>
                      <a:pt x="1568" y="34"/>
                      <a:pt x="13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68;p77"/>
              <p:cNvSpPr/>
              <p:nvPr/>
            </p:nvSpPr>
            <p:spPr>
              <a:xfrm>
                <a:off x="3971271" y="2072302"/>
                <a:ext cx="44793" cy="91228"/>
              </a:xfrm>
              <a:custGeom>
                <a:avLst/>
                <a:gdLst/>
                <a:ahLst/>
                <a:cxnLst/>
                <a:rect l="l" t="t" r="r" b="b"/>
                <a:pathLst>
                  <a:path w="2236" h="4554" extrusionOk="0">
                    <a:moveTo>
                      <a:pt x="1196" y="472"/>
                    </a:moveTo>
                    <a:cubicBezTo>
                      <a:pt x="1285" y="472"/>
                      <a:pt x="1360" y="509"/>
                      <a:pt x="1435" y="584"/>
                    </a:cubicBezTo>
                    <a:cubicBezTo>
                      <a:pt x="1502" y="684"/>
                      <a:pt x="1568" y="784"/>
                      <a:pt x="1568" y="884"/>
                    </a:cubicBezTo>
                    <a:cubicBezTo>
                      <a:pt x="1602" y="1018"/>
                      <a:pt x="1635" y="1151"/>
                      <a:pt x="1635" y="1318"/>
                    </a:cubicBezTo>
                    <a:lnTo>
                      <a:pt x="1635" y="3253"/>
                    </a:lnTo>
                    <a:cubicBezTo>
                      <a:pt x="1635" y="3386"/>
                      <a:pt x="1602" y="3520"/>
                      <a:pt x="1568" y="3653"/>
                    </a:cubicBezTo>
                    <a:cubicBezTo>
                      <a:pt x="1568" y="3753"/>
                      <a:pt x="1502" y="3853"/>
                      <a:pt x="1435" y="3953"/>
                    </a:cubicBezTo>
                    <a:cubicBezTo>
                      <a:pt x="1353" y="4008"/>
                      <a:pt x="1271" y="4062"/>
                      <a:pt x="1172" y="4062"/>
                    </a:cubicBezTo>
                    <a:cubicBezTo>
                      <a:pt x="1149" y="4062"/>
                      <a:pt x="1126" y="4059"/>
                      <a:pt x="1101" y="4053"/>
                    </a:cubicBezTo>
                    <a:cubicBezTo>
                      <a:pt x="1083" y="4059"/>
                      <a:pt x="1063" y="4062"/>
                      <a:pt x="1043" y="4062"/>
                    </a:cubicBezTo>
                    <a:cubicBezTo>
                      <a:pt x="954" y="4062"/>
                      <a:pt x="856" y="4008"/>
                      <a:pt x="801" y="3953"/>
                    </a:cubicBezTo>
                    <a:cubicBezTo>
                      <a:pt x="701" y="3853"/>
                      <a:pt x="668" y="3753"/>
                      <a:pt x="634" y="3653"/>
                    </a:cubicBezTo>
                    <a:cubicBezTo>
                      <a:pt x="601" y="3520"/>
                      <a:pt x="601" y="3386"/>
                      <a:pt x="601" y="3253"/>
                    </a:cubicBezTo>
                    <a:lnTo>
                      <a:pt x="601" y="1318"/>
                    </a:lnTo>
                    <a:cubicBezTo>
                      <a:pt x="601" y="1151"/>
                      <a:pt x="601" y="1018"/>
                      <a:pt x="634" y="884"/>
                    </a:cubicBezTo>
                    <a:cubicBezTo>
                      <a:pt x="668" y="784"/>
                      <a:pt x="701" y="684"/>
                      <a:pt x="801" y="584"/>
                    </a:cubicBezTo>
                    <a:cubicBezTo>
                      <a:pt x="856" y="530"/>
                      <a:pt x="954" y="475"/>
                      <a:pt x="1043" y="475"/>
                    </a:cubicBezTo>
                    <a:cubicBezTo>
                      <a:pt x="1063" y="475"/>
                      <a:pt x="1083" y="478"/>
                      <a:pt x="1101" y="484"/>
                    </a:cubicBezTo>
                    <a:cubicBezTo>
                      <a:pt x="1135" y="476"/>
                      <a:pt x="1166" y="472"/>
                      <a:pt x="1196" y="472"/>
                    </a:cubicBezTo>
                    <a:close/>
                    <a:moveTo>
                      <a:pt x="1105" y="0"/>
                    </a:moveTo>
                    <a:cubicBezTo>
                      <a:pt x="893" y="0"/>
                      <a:pt x="684" y="50"/>
                      <a:pt x="501" y="150"/>
                    </a:cubicBezTo>
                    <a:cubicBezTo>
                      <a:pt x="334" y="284"/>
                      <a:pt x="201" y="451"/>
                      <a:pt x="134" y="617"/>
                    </a:cubicBezTo>
                    <a:cubicBezTo>
                      <a:pt x="34" y="851"/>
                      <a:pt x="0" y="1084"/>
                      <a:pt x="0" y="1318"/>
                    </a:cubicBezTo>
                    <a:lnTo>
                      <a:pt x="0" y="3253"/>
                    </a:lnTo>
                    <a:cubicBezTo>
                      <a:pt x="0" y="3453"/>
                      <a:pt x="34" y="3686"/>
                      <a:pt x="134" y="3920"/>
                    </a:cubicBezTo>
                    <a:cubicBezTo>
                      <a:pt x="201" y="4087"/>
                      <a:pt x="334" y="4253"/>
                      <a:pt x="501" y="4387"/>
                    </a:cubicBezTo>
                    <a:cubicBezTo>
                      <a:pt x="668" y="4487"/>
                      <a:pt x="901" y="4554"/>
                      <a:pt x="1101" y="4554"/>
                    </a:cubicBezTo>
                    <a:cubicBezTo>
                      <a:pt x="1335" y="4554"/>
                      <a:pt x="1535" y="4520"/>
                      <a:pt x="1735" y="4387"/>
                    </a:cubicBezTo>
                    <a:cubicBezTo>
                      <a:pt x="1902" y="4287"/>
                      <a:pt x="2035" y="4120"/>
                      <a:pt x="2102" y="3920"/>
                    </a:cubicBezTo>
                    <a:cubicBezTo>
                      <a:pt x="2169" y="3686"/>
                      <a:pt x="2202" y="3453"/>
                      <a:pt x="2202" y="3253"/>
                    </a:cubicBezTo>
                    <a:lnTo>
                      <a:pt x="2202" y="1318"/>
                    </a:lnTo>
                    <a:cubicBezTo>
                      <a:pt x="2235" y="1084"/>
                      <a:pt x="2169" y="851"/>
                      <a:pt x="2102" y="617"/>
                    </a:cubicBezTo>
                    <a:cubicBezTo>
                      <a:pt x="2035" y="451"/>
                      <a:pt x="1902" y="284"/>
                      <a:pt x="1735" y="150"/>
                    </a:cubicBezTo>
                    <a:cubicBezTo>
                      <a:pt x="1535" y="50"/>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69;p77"/>
              <p:cNvSpPr/>
              <p:nvPr/>
            </p:nvSpPr>
            <p:spPr>
              <a:xfrm>
                <a:off x="3962577" y="2197426"/>
                <a:ext cx="44793" cy="91228"/>
              </a:xfrm>
              <a:custGeom>
                <a:avLst/>
                <a:gdLst/>
                <a:ahLst/>
                <a:cxnLst/>
                <a:rect l="l" t="t" r="r" b="b"/>
                <a:pathLst>
                  <a:path w="2236" h="4554" extrusionOk="0">
                    <a:moveTo>
                      <a:pt x="1118" y="476"/>
                    </a:moveTo>
                    <a:cubicBezTo>
                      <a:pt x="1235" y="476"/>
                      <a:pt x="1352" y="509"/>
                      <a:pt x="1435" y="576"/>
                    </a:cubicBezTo>
                    <a:cubicBezTo>
                      <a:pt x="1535" y="676"/>
                      <a:pt x="1569" y="776"/>
                      <a:pt x="1602" y="909"/>
                    </a:cubicBezTo>
                    <a:cubicBezTo>
                      <a:pt x="1602" y="1043"/>
                      <a:pt x="1635" y="1176"/>
                      <a:pt x="1635" y="1310"/>
                    </a:cubicBezTo>
                    <a:lnTo>
                      <a:pt x="1635" y="3244"/>
                    </a:lnTo>
                    <a:cubicBezTo>
                      <a:pt x="1635" y="3378"/>
                      <a:pt x="1602" y="3511"/>
                      <a:pt x="1602" y="3645"/>
                    </a:cubicBezTo>
                    <a:cubicBezTo>
                      <a:pt x="1569" y="3745"/>
                      <a:pt x="1502" y="3878"/>
                      <a:pt x="1435" y="3945"/>
                    </a:cubicBezTo>
                    <a:cubicBezTo>
                      <a:pt x="1368" y="4045"/>
                      <a:pt x="1235" y="4078"/>
                      <a:pt x="1135" y="4078"/>
                    </a:cubicBezTo>
                    <a:cubicBezTo>
                      <a:pt x="1002" y="4078"/>
                      <a:pt x="901" y="4045"/>
                      <a:pt x="801" y="3945"/>
                    </a:cubicBezTo>
                    <a:cubicBezTo>
                      <a:pt x="735" y="3878"/>
                      <a:pt x="668" y="3745"/>
                      <a:pt x="635" y="3645"/>
                    </a:cubicBezTo>
                    <a:cubicBezTo>
                      <a:pt x="635" y="3511"/>
                      <a:pt x="601" y="3378"/>
                      <a:pt x="601" y="3244"/>
                    </a:cubicBezTo>
                    <a:lnTo>
                      <a:pt x="601" y="1310"/>
                    </a:lnTo>
                    <a:cubicBezTo>
                      <a:pt x="601" y="1176"/>
                      <a:pt x="635" y="1043"/>
                      <a:pt x="635" y="909"/>
                    </a:cubicBezTo>
                    <a:cubicBezTo>
                      <a:pt x="668" y="776"/>
                      <a:pt x="735" y="676"/>
                      <a:pt x="801" y="576"/>
                    </a:cubicBezTo>
                    <a:cubicBezTo>
                      <a:pt x="885" y="509"/>
                      <a:pt x="1002" y="476"/>
                      <a:pt x="1118" y="476"/>
                    </a:cubicBezTo>
                    <a:close/>
                    <a:moveTo>
                      <a:pt x="1015" y="0"/>
                    </a:moveTo>
                    <a:cubicBezTo>
                      <a:pt x="823" y="0"/>
                      <a:pt x="639" y="65"/>
                      <a:pt x="501"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85" y="4495"/>
                      <a:pt x="901" y="4554"/>
                      <a:pt x="1118" y="4554"/>
                    </a:cubicBezTo>
                    <a:cubicBezTo>
                      <a:pt x="1335" y="4554"/>
                      <a:pt x="1552" y="4495"/>
                      <a:pt x="1735" y="4379"/>
                    </a:cubicBezTo>
                    <a:cubicBezTo>
                      <a:pt x="1902" y="4279"/>
                      <a:pt x="2036" y="4112"/>
                      <a:pt x="2102" y="3912"/>
                    </a:cubicBezTo>
                    <a:cubicBezTo>
                      <a:pt x="2202" y="3711"/>
                      <a:pt x="2236" y="3478"/>
                      <a:pt x="2236" y="3244"/>
                    </a:cubicBezTo>
                    <a:lnTo>
                      <a:pt x="2236" y="1310"/>
                    </a:lnTo>
                    <a:cubicBezTo>
                      <a:pt x="2236" y="1076"/>
                      <a:pt x="2202" y="843"/>
                      <a:pt x="2102" y="643"/>
                    </a:cubicBezTo>
                    <a:cubicBezTo>
                      <a:pt x="2036" y="442"/>
                      <a:pt x="1902" y="276"/>
                      <a:pt x="1735" y="176"/>
                    </a:cubicBezTo>
                    <a:cubicBezTo>
                      <a:pt x="1597" y="65"/>
                      <a:pt x="1413" y="0"/>
                      <a:pt x="1240" y="0"/>
                    </a:cubicBezTo>
                    <a:cubicBezTo>
                      <a:pt x="1205" y="0"/>
                      <a:pt x="1169" y="3"/>
                      <a:pt x="1135" y="9"/>
                    </a:cubicBezTo>
                    <a:cubicBezTo>
                      <a:pt x="1095" y="3"/>
                      <a:pt x="1055"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70;p77"/>
              <p:cNvSpPr/>
              <p:nvPr/>
            </p:nvSpPr>
            <p:spPr>
              <a:xfrm>
                <a:off x="3973274" y="2323892"/>
                <a:ext cx="27424" cy="89565"/>
              </a:xfrm>
              <a:custGeom>
                <a:avLst/>
                <a:gdLst/>
                <a:ahLst/>
                <a:cxnLst/>
                <a:rect l="l" t="t" r="r" b="b"/>
                <a:pathLst>
                  <a:path w="1369" h="4471" extrusionOk="0">
                    <a:moveTo>
                      <a:pt x="901" y="0"/>
                    </a:moveTo>
                    <a:cubicBezTo>
                      <a:pt x="868" y="67"/>
                      <a:pt x="801" y="134"/>
                      <a:pt x="701" y="167"/>
                    </a:cubicBezTo>
                    <a:cubicBezTo>
                      <a:pt x="634" y="234"/>
                      <a:pt x="534" y="267"/>
                      <a:pt x="468" y="301"/>
                    </a:cubicBezTo>
                    <a:cubicBezTo>
                      <a:pt x="367" y="367"/>
                      <a:pt x="301" y="367"/>
                      <a:pt x="201" y="401"/>
                    </a:cubicBezTo>
                    <a:cubicBezTo>
                      <a:pt x="134" y="434"/>
                      <a:pt x="67" y="467"/>
                      <a:pt x="1" y="467"/>
                    </a:cubicBezTo>
                    <a:lnTo>
                      <a:pt x="1" y="901"/>
                    </a:lnTo>
                    <a:lnTo>
                      <a:pt x="101" y="901"/>
                    </a:lnTo>
                    <a:lnTo>
                      <a:pt x="367" y="868"/>
                    </a:lnTo>
                    <a:lnTo>
                      <a:pt x="634"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71;p77"/>
              <p:cNvSpPr/>
              <p:nvPr/>
            </p:nvSpPr>
            <p:spPr>
              <a:xfrm>
                <a:off x="3567653" y="2072302"/>
                <a:ext cx="44793" cy="91228"/>
              </a:xfrm>
              <a:custGeom>
                <a:avLst/>
                <a:gdLst/>
                <a:ahLst/>
                <a:cxnLst/>
                <a:rect l="l" t="t" r="r" b="b"/>
                <a:pathLst>
                  <a:path w="2236" h="4554" extrusionOk="0">
                    <a:moveTo>
                      <a:pt x="1201" y="472"/>
                    </a:moveTo>
                    <a:cubicBezTo>
                      <a:pt x="1297" y="472"/>
                      <a:pt x="1385" y="509"/>
                      <a:pt x="1435" y="584"/>
                    </a:cubicBezTo>
                    <a:cubicBezTo>
                      <a:pt x="1502" y="684"/>
                      <a:pt x="1569" y="784"/>
                      <a:pt x="1602" y="884"/>
                    </a:cubicBezTo>
                    <a:cubicBezTo>
                      <a:pt x="1602" y="1018"/>
                      <a:pt x="1635" y="1151"/>
                      <a:pt x="1635" y="1318"/>
                    </a:cubicBezTo>
                    <a:lnTo>
                      <a:pt x="1635" y="3253"/>
                    </a:lnTo>
                    <a:cubicBezTo>
                      <a:pt x="1635" y="3386"/>
                      <a:pt x="1602" y="3520"/>
                      <a:pt x="1569" y="3653"/>
                    </a:cubicBezTo>
                    <a:cubicBezTo>
                      <a:pt x="1569" y="3753"/>
                      <a:pt x="1502" y="3853"/>
                      <a:pt x="1435" y="3953"/>
                    </a:cubicBezTo>
                    <a:cubicBezTo>
                      <a:pt x="1353" y="4008"/>
                      <a:pt x="1272" y="4062"/>
                      <a:pt x="1172" y="4062"/>
                    </a:cubicBezTo>
                    <a:cubicBezTo>
                      <a:pt x="1149" y="4062"/>
                      <a:pt x="1126" y="4059"/>
                      <a:pt x="1102" y="4053"/>
                    </a:cubicBezTo>
                    <a:cubicBezTo>
                      <a:pt x="1083" y="4059"/>
                      <a:pt x="1064" y="4062"/>
                      <a:pt x="1044" y="4062"/>
                    </a:cubicBezTo>
                    <a:cubicBezTo>
                      <a:pt x="955" y="4062"/>
                      <a:pt x="856" y="4008"/>
                      <a:pt x="801" y="3953"/>
                    </a:cubicBezTo>
                    <a:cubicBezTo>
                      <a:pt x="735" y="3853"/>
                      <a:pt x="668" y="3753"/>
                      <a:pt x="635" y="3653"/>
                    </a:cubicBezTo>
                    <a:cubicBezTo>
                      <a:pt x="601" y="3520"/>
                      <a:pt x="601" y="3386"/>
                      <a:pt x="601" y="3253"/>
                    </a:cubicBezTo>
                    <a:lnTo>
                      <a:pt x="601" y="1318"/>
                    </a:lnTo>
                    <a:cubicBezTo>
                      <a:pt x="601" y="1151"/>
                      <a:pt x="601" y="1018"/>
                      <a:pt x="635" y="884"/>
                    </a:cubicBezTo>
                    <a:cubicBezTo>
                      <a:pt x="668" y="784"/>
                      <a:pt x="701" y="684"/>
                      <a:pt x="801" y="584"/>
                    </a:cubicBezTo>
                    <a:cubicBezTo>
                      <a:pt x="856" y="530"/>
                      <a:pt x="955" y="475"/>
                      <a:pt x="1044" y="475"/>
                    </a:cubicBezTo>
                    <a:cubicBezTo>
                      <a:pt x="1064" y="475"/>
                      <a:pt x="1083" y="478"/>
                      <a:pt x="1102" y="484"/>
                    </a:cubicBezTo>
                    <a:cubicBezTo>
                      <a:pt x="1135" y="476"/>
                      <a:pt x="1168" y="472"/>
                      <a:pt x="1201" y="472"/>
                    </a:cubicBezTo>
                    <a:close/>
                    <a:moveTo>
                      <a:pt x="1118" y="0"/>
                    </a:moveTo>
                    <a:cubicBezTo>
                      <a:pt x="901" y="0"/>
                      <a:pt x="685" y="50"/>
                      <a:pt x="501" y="150"/>
                    </a:cubicBezTo>
                    <a:cubicBezTo>
                      <a:pt x="334" y="284"/>
                      <a:pt x="201" y="451"/>
                      <a:pt x="134" y="617"/>
                    </a:cubicBezTo>
                    <a:cubicBezTo>
                      <a:pt x="34" y="851"/>
                      <a:pt x="1" y="1084"/>
                      <a:pt x="1" y="1318"/>
                    </a:cubicBezTo>
                    <a:lnTo>
                      <a:pt x="1" y="3253"/>
                    </a:lnTo>
                    <a:cubicBezTo>
                      <a:pt x="1" y="3453"/>
                      <a:pt x="34" y="3686"/>
                      <a:pt x="134" y="3920"/>
                    </a:cubicBezTo>
                    <a:cubicBezTo>
                      <a:pt x="201" y="4087"/>
                      <a:pt x="334" y="4253"/>
                      <a:pt x="501" y="4387"/>
                    </a:cubicBezTo>
                    <a:cubicBezTo>
                      <a:pt x="668" y="4487"/>
                      <a:pt x="901" y="4554"/>
                      <a:pt x="1102" y="4554"/>
                    </a:cubicBezTo>
                    <a:cubicBezTo>
                      <a:pt x="1335" y="4554"/>
                      <a:pt x="1569" y="4520"/>
                      <a:pt x="1735" y="4387"/>
                    </a:cubicBezTo>
                    <a:cubicBezTo>
                      <a:pt x="1902" y="4253"/>
                      <a:pt x="2036" y="4120"/>
                      <a:pt x="2102" y="3920"/>
                    </a:cubicBezTo>
                    <a:cubicBezTo>
                      <a:pt x="2169" y="3686"/>
                      <a:pt x="2236" y="3486"/>
                      <a:pt x="2236" y="3253"/>
                    </a:cubicBezTo>
                    <a:lnTo>
                      <a:pt x="2236" y="1318"/>
                    </a:lnTo>
                    <a:cubicBezTo>
                      <a:pt x="2236" y="1084"/>
                      <a:pt x="2169" y="851"/>
                      <a:pt x="2102" y="617"/>
                    </a:cubicBezTo>
                    <a:cubicBezTo>
                      <a:pt x="2036" y="451"/>
                      <a:pt x="1902" y="284"/>
                      <a:pt x="1735" y="150"/>
                    </a:cubicBezTo>
                    <a:cubicBezTo>
                      <a:pt x="1552" y="50"/>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72;p77"/>
              <p:cNvSpPr/>
              <p:nvPr/>
            </p:nvSpPr>
            <p:spPr>
              <a:xfrm>
                <a:off x="3922491" y="2699445"/>
                <a:ext cx="27424" cy="89545"/>
              </a:xfrm>
              <a:custGeom>
                <a:avLst/>
                <a:gdLst/>
                <a:ahLst/>
                <a:cxnLst/>
                <a:rect l="l" t="t" r="r" b="b"/>
                <a:pathLst>
                  <a:path w="1369" h="4470" extrusionOk="0">
                    <a:moveTo>
                      <a:pt x="934" y="0"/>
                    </a:moveTo>
                    <a:cubicBezTo>
                      <a:pt x="868" y="67"/>
                      <a:pt x="801" y="134"/>
                      <a:pt x="734" y="200"/>
                    </a:cubicBezTo>
                    <a:cubicBezTo>
                      <a:pt x="634" y="234"/>
                      <a:pt x="567" y="300"/>
                      <a:pt x="467" y="334"/>
                    </a:cubicBezTo>
                    <a:cubicBezTo>
                      <a:pt x="401" y="367"/>
                      <a:pt x="301" y="400"/>
                      <a:pt x="234" y="434"/>
                    </a:cubicBezTo>
                    <a:cubicBezTo>
                      <a:pt x="134" y="434"/>
                      <a:pt x="67" y="467"/>
                      <a:pt x="0" y="467"/>
                    </a:cubicBezTo>
                    <a:lnTo>
                      <a:pt x="0" y="934"/>
                    </a:lnTo>
                    <a:lnTo>
                      <a:pt x="134" y="934"/>
                    </a:lnTo>
                    <a:lnTo>
                      <a:pt x="401" y="867"/>
                    </a:lnTo>
                    <a:lnTo>
                      <a:pt x="668" y="834"/>
                    </a:lnTo>
                    <a:lnTo>
                      <a:pt x="768" y="801"/>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73;p77"/>
              <p:cNvSpPr/>
              <p:nvPr/>
            </p:nvSpPr>
            <p:spPr>
              <a:xfrm>
                <a:off x="3919807" y="2322891"/>
                <a:ext cx="44132" cy="91228"/>
              </a:xfrm>
              <a:custGeom>
                <a:avLst/>
                <a:gdLst/>
                <a:ahLst/>
                <a:cxnLst/>
                <a:rect l="l" t="t" r="r" b="b"/>
                <a:pathLst>
                  <a:path w="2203" h="4554" extrusionOk="0">
                    <a:moveTo>
                      <a:pt x="1098" y="459"/>
                    </a:moveTo>
                    <a:cubicBezTo>
                      <a:pt x="1210" y="459"/>
                      <a:pt x="1319" y="501"/>
                      <a:pt x="1402" y="584"/>
                    </a:cubicBezTo>
                    <a:cubicBezTo>
                      <a:pt x="1502" y="651"/>
                      <a:pt x="1535" y="784"/>
                      <a:pt x="1569" y="884"/>
                    </a:cubicBezTo>
                    <a:cubicBezTo>
                      <a:pt x="1602" y="1018"/>
                      <a:pt x="1602" y="1151"/>
                      <a:pt x="1602" y="1318"/>
                    </a:cubicBezTo>
                    <a:lnTo>
                      <a:pt x="1602" y="3253"/>
                    </a:lnTo>
                    <a:cubicBezTo>
                      <a:pt x="1602" y="3353"/>
                      <a:pt x="1569" y="3486"/>
                      <a:pt x="1569" y="3620"/>
                    </a:cubicBezTo>
                    <a:cubicBezTo>
                      <a:pt x="1535" y="3753"/>
                      <a:pt x="1469" y="3853"/>
                      <a:pt x="1402" y="3953"/>
                    </a:cubicBezTo>
                    <a:cubicBezTo>
                      <a:pt x="1347" y="4008"/>
                      <a:pt x="1249" y="4062"/>
                      <a:pt x="1160" y="4062"/>
                    </a:cubicBezTo>
                    <a:cubicBezTo>
                      <a:pt x="1140" y="4062"/>
                      <a:pt x="1120" y="4059"/>
                      <a:pt x="1102" y="4053"/>
                    </a:cubicBezTo>
                    <a:cubicBezTo>
                      <a:pt x="1077" y="4059"/>
                      <a:pt x="1054" y="4062"/>
                      <a:pt x="1031" y="4062"/>
                    </a:cubicBezTo>
                    <a:cubicBezTo>
                      <a:pt x="932" y="4062"/>
                      <a:pt x="850" y="4008"/>
                      <a:pt x="768" y="3953"/>
                    </a:cubicBezTo>
                    <a:cubicBezTo>
                      <a:pt x="701" y="3853"/>
                      <a:pt x="635" y="3753"/>
                      <a:pt x="635" y="3620"/>
                    </a:cubicBezTo>
                    <a:cubicBezTo>
                      <a:pt x="601" y="3486"/>
                      <a:pt x="568" y="3353"/>
                      <a:pt x="568" y="3253"/>
                    </a:cubicBezTo>
                    <a:lnTo>
                      <a:pt x="568" y="1318"/>
                    </a:lnTo>
                    <a:cubicBezTo>
                      <a:pt x="568" y="1151"/>
                      <a:pt x="601" y="1018"/>
                      <a:pt x="635" y="884"/>
                    </a:cubicBezTo>
                    <a:cubicBezTo>
                      <a:pt x="635" y="784"/>
                      <a:pt x="701" y="651"/>
                      <a:pt x="768" y="584"/>
                    </a:cubicBezTo>
                    <a:cubicBezTo>
                      <a:pt x="868" y="501"/>
                      <a:pt x="985" y="459"/>
                      <a:pt x="1098" y="459"/>
                    </a:cubicBezTo>
                    <a:close/>
                    <a:moveTo>
                      <a:pt x="1102" y="0"/>
                    </a:moveTo>
                    <a:cubicBezTo>
                      <a:pt x="885" y="0"/>
                      <a:pt x="668" y="50"/>
                      <a:pt x="468" y="150"/>
                    </a:cubicBezTo>
                    <a:cubicBezTo>
                      <a:pt x="301" y="284"/>
                      <a:pt x="168" y="417"/>
                      <a:pt x="101" y="617"/>
                    </a:cubicBezTo>
                    <a:cubicBezTo>
                      <a:pt x="34" y="851"/>
                      <a:pt x="1" y="1084"/>
                      <a:pt x="1" y="1318"/>
                    </a:cubicBezTo>
                    <a:lnTo>
                      <a:pt x="1" y="3219"/>
                    </a:lnTo>
                    <a:cubicBezTo>
                      <a:pt x="1" y="3453"/>
                      <a:pt x="34" y="3686"/>
                      <a:pt x="101" y="3920"/>
                    </a:cubicBezTo>
                    <a:cubicBezTo>
                      <a:pt x="168" y="4087"/>
                      <a:pt x="301" y="4253"/>
                      <a:pt x="468" y="4387"/>
                    </a:cubicBezTo>
                    <a:cubicBezTo>
                      <a:pt x="668" y="4487"/>
                      <a:pt x="868" y="4554"/>
                      <a:pt x="1102" y="4554"/>
                    </a:cubicBezTo>
                    <a:cubicBezTo>
                      <a:pt x="1302" y="4554"/>
                      <a:pt x="1535" y="4487"/>
                      <a:pt x="1702" y="4387"/>
                    </a:cubicBezTo>
                    <a:cubicBezTo>
                      <a:pt x="1869" y="4253"/>
                      <a:pt x="2002" y="4120"/>
                      <a:pt x="2069" y="3920"/>
                    </a:cubicBezTo>
                    <a:cubicBezTo>
                      <a:pt x="2169" y="3686"/>
                      <a:pt x="2203" y="3453"/>
                      <a:pt x="2203" y="3219"/>
                    </a:cubicBezTo>
                    <a:lnTo>
                      <a:pt x="2203" y="1318"/>
                    </a:lnTo>
                    <a:cubicBezTo>
                      <a:pt x="2203" y="1084"/>
                      <a:pt x="2169" y="851"/>
                      <a:pt x="2069" y="617"/>
                    </a:cubicBezTo>
                    <a:cubicBezTo>
                      <a:pt x="2002" y="451"/>
                      <a:pt x="1902" y="284"/>
                      <a:pt x="1736" y="150"/>
                    </a:cubicBezTo>
                    <a:cubicBezTo>
                      <a:pt x="1535" y="50"/>
                      <a:pt x="1319"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74;p77"/>
              <p:cNvSpPr/>
              <p:nvPr/>
            </p:nvSpPr>
            <p:spPr>
              <a:xfrm>
                <a:off x="3927159" y="2448015"/>
                <a:ext cx="44793" cy="91228"/>
              </a:xfrm>
              <a:custGeom>
                <a:avLst/>
                <a:gdLst/>
                <a:ahLst/>
                <a:cxnLst/>
                <a:rect l="l" t="t" r="r" b="b"/>
                <a:pathLst>
                  <a:path w="2236" h="4554" extrusionOk="0">
                    <a:moveTo>
                      <a:pt x="1135" y="476"/>
                    </a:moveTo>
                    <a:cubicBezTo>
                      <a:pt x="1252" y="476"/>
                      <a:pt x="1369" y="509"/>
                      <a:pt x="1469" y="576"/>
                    </a:cubicBezTo>
                    <a:cubicBezTo>
                      <a:pt x="1535" y="676"/>
                      <a:pt x="1569" y="776"/>
                      <a:pt x="1602" y="876"/>
                    </a:cubicBezTo>
                    <a:cubicBezTo>
                      <a:pt x="1635" y="1010"/>
                      <a:pt x="1635" y="1176"/>
                      <a:pt x="1635" y="1310"/>
                    </a:cubicBezTo>
                    <a:lnTo>
                      <a:pt x="1635" y="3244"/>
                    </a:lnTo>
                    <a:cubicBezTo>
                      <a:pt x="1635" y="3378"/>
                      <a:pt x="1635" y="3511"/>
                      <a:pt x="1602" y="3645"/>
                    </a:cubicBezTo>
                    <a:cubicBezTo>
                      <a:pt x="1569" y="3745"/>
                      <a:pt x="1535" y="3845"/>
                      <a:pt x="1435" y="3945"/>
                    </a:cubicBezTo>
                    <a:cubicBezTo>
                      <a:pt x="1369" y="4012"/>
                      <a:pt x="1235" y="4078"/>
                      <a:pt x="1135" y="4078"/>
                    </a:cubicBezTo>
                    <a:cubicBezTo>
                      <a:pt x="1002" y="4078"/>
                      <a:pt x="902" y="4045"/>
                      <a:pt x="801" y="3945"/>
                    </a:cubicBezTo>
                    <a:cubicBezTo>
                      <a:pt x="735" y="3845"/>
                      <a:pt x="668" y="3745"/>
                      <a:pt x="668" y="3645"/>
                    </a:cubicBezTo>
                    <a:cubicBezTo>
                      <a:pt x="635" y="3511"/>
                      <a:pt x="601" y="3378"/>
                      <a:pt x="601" y="3244"/>
                    </a:cubicBezTo>
                    <a:lnTo>
                      <a:pt x="601" y="1310"/>
                    </a:lnTo>
                    <a:cubicBezTo>
                      <a:pt x="601" y="1176"/>
                      <a:pt x="635" y="1010"/>
                      <a:pt x="668" y="876"/>
                    </a:cubicBezTo>
                    <a:cubicBezTo>
                      <a:pt x="668" y="776"/>
                      <a:pt x="735" y="676"/>
                      <a:pt x="801" y="576"/>
                    </a:cubicBezTo>
                    <a:cubicBezTo>
                      <a:pt x="902" y="509"/>
                      <a:pt x="1018" y="476"/>
                      <a:pt x="1135" y="476"/>
                    </a:cubicBezTo>
                    <a:close/>
                    <a:moveTo>
                      <a:pt x="1018" y="0"/>
                    </a:moveTo>
                    <a:cubicBezTo>
                      <a:pt x="833" y="0"/>
                      <a:pt x="667" y="65"/>
                      <a:pt x="501" y="176"/>
                    </a:cubicBezTo>
                    <a:cubicBezTo>
                      <a:pt x="334" y="276"/>
                      <a:pt x="201" y="442"/>
                      <a:pt x="134" y="643"/>
                    </a:cubicBezTo>
                    <a:cubicBezTo>
                      <a:pt x="68" y="843"/>
                      <a:pt x="1" y="1076"/>
                      <a:pt x="34" y="1310"/>
                    </a:cubicBezTo>
                    <a:lnTo>
                      <a:pt x="34" y="3244"/>
                    </a:lnTo>
                    <a:cubicBezTo>
                      <a:pt x="1" y="3478"/>
                      <a:pt x="68" y="3711"/>
                      <a:pt x="134" y="3912"/>
                    </a:cubicBezTo>
                    <a:cubicBezTo>
                      <a:pt x="201" y="4112"/>
                      <a:pt x="334" y="4279"/>
                      <a:pt x="501" y="4379"/>
                    </a:cubicBezTo>
                    <a:cubicBezTo>
                      <a:pt x="667" y="4489"/>
                      <a:pt x="833" y="4554"/>
                      <a:pt x="1018" y="4554"/>
                    </a:cubicBezTo>
                    <a:cubicBezTo>
                      <a:pt x="1056" y="4554"/>
                      <a:pt x="1095" y="4551"/>
                      <a:pt x="1135" y="4545"/>
                    </a:cubicBezTo>
                    <a:cubicBezTo>
                      <a:pt x="1169" y="4551"/>
                      <a:pt x="1205" y="4554"/>
                      <a:pt x="1240" y="4554"/>
                    </a:cubicBezTo>
                    <a:cubicBezTo>
                      <a:pt x="1413" y="4554"/>
                      <a:pt x="1597" y="4489"/>
                      <a:pt x="1735" y="4379"/>
                    </a:cubicBezTo>
                    <a:cubicBezTo>
                      <a:pt x="1902" y="4279"/>
                      <a:pt x="2036" y="4112"/>
                      <a:pt x="2102" y="3912"/>
                    </a:cubicBezTo>
                    <a:cubicBezTo>
                      <a:pt x="2202" y="3711"/>
                      <a:pt x="2236" y="3478"/>
                      <a:pt x="2236" y="3244"/>
                    </a:cubicBezTo>
                    <a:lnTo>
                      <a:pt x="2236" y="1310"/>
                    </a:lnTo>
                    <a:cubicBezTo>
                      <a:pt x="2236" y="1076"/>
                      <a:pt x="2202" y="843"/>
                      <a:pt x="2102" y="643"/>
                    </a:cubicBezTo>
                    <a:cubicBezTo>
                      <a:pt x="2036" y="442"/>
                      <a:pt x="1936" y="276"/>
                      <a:pt x="1769" y="176"/>
                    </a:cubicBezTo>
                    <a:cubicBezTo>
                      <a:pt x="1603" y="65"/>
                      <a:pt x="1414" y="0"/>
                      <a:pt x="1241" y="0"/>
                    </a:cubicBezTo>
                    <a:cubicBezTo>
                      <a:pt x="1205" y="0"/>
                      <a:pt x="1169" y="3"/>
                      <a:pt x="1135" y="9"/>
                    </a:cubicBezTo>
                    <a:cubicBezTo>
                      <a:pt x="1095" y="3"/>
                      <a:pt x="1056" y="0"/>
                      <a:pt x="1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75;p77"/>
              <p:cNvSpPr/>
              <p:nvPr/>
            </p:nvSpPr>
            <p:spPr>
              <a:xfrm>
                <a:off x="3922491" y="2573800"/>
                <a:ext cx="27424" cy="90246"/>
              </a:xfrm>
              <a:custGeom>
                <a:avLst/>
                <a:gdLst/>
                <a:ahLst/>
                <a:cxnLst/>
                <a:rect l="l" t="t" r="r" b="b"/>
                <a:pathLst>
                  <a:path w="1369" h="4505" extrusionOk="0">
                    <a:moveTo>
                      <a:pt x="934" y="1"/>
                    </a:moveTo>
                    <a:cubicBezTo>
                      <a:pt x="868" y="101"/>
                      <a:pt x="801" y="168"/>
                      <a:pt x="734" y="201"/>
                    </a:cubicBezTo>
                    <a:cubicBezTo>
                      <a:pt x="634" y="268"/>
                      <a:pt x="567" y="301"/>
                      <a:pt x="467" y="335"/>
                    </a:cubicBezTo>
                    <a:cubicBezTo>
                      <a:pt x="401" y="368"/>
                      <a:pt x="301" y="401"/>
                      <a:pt x="234" y="435"/>
                    </a:cubicBezTo>
                    <a:cubicBezTo>
                      <a:pt x="134" y="468"/>
                      <a:pt x="67" y="501"/>
                      <a:pt x="0" y="501"/>
                    </a:cubicBezTo>
                    <a:lnTo>
                      <a:pt x="0" y="935"/>
                    </a:lnTo>
                    <a:lnTo>
                      <a:pt x="134" y="935"/>
                    </a:lnTo>
                    <a:lnTo>
                      <a:pt x="401" y="902"/>
                    </a:lnTo>
                    <a:lnTo>
                      <a:pt x="668" y="835"/>
                    </a:lnTo>
                    <a:cubicBezTo>
                      <a:pt x="701" y="835"/>
                      <a:pt x="734" y="835"/>
                      <a:pt x="768" y="802"/>
                    </a:cubicBezTo>
                    <a:lnTo>
                      <a:pt x="768" y="4504"/>
                    </a:lnTo>
                    <a:lnTo>
                      <a:pt x="1368" y="4504"/>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76;p77"/>
              <p:cNvSpPr/>
              <p:nvPr/>
            </p:nvSpPr>
            <p:spPr>
              <a:xfrm>
                <a:off x="3586363" y="2198267"/>
                <a:ext cx="27424" cy="89565"/>
              </a:xfrm>
              <a:custGeom>
                <a:avLst/>
                <a:gdLst/>
                <a:ahLst/>
                <a:cxnLst/>
                <a:rect l="l" t="t" r="r" b="b"/>
                <a:pathLst>
                  <a:path w="1369" h="4471" extrusionOk="0">
                    <a:moveTo>
                      <a:pt x="935" y="0"/>
                    </a:moveTo>
                    <a:cubicBezTo>
                      <a:pt x="868" y="67"/>
                      <a:pt x="801" y="134"/>
                      <a:pt x="735" y="200"/>
                    </a:cubicBezTo>
                    <a:cubicBezTo>
                      <a:pt x="668" y="234"/>
                      <a:pt x="568" y="300"/>
                      <a:pt x="468" y="334"/>
                    </a:cubicBezTo>
                    <a:cubicBezTo>
                      <a:pt x="401" y="367"/>
                      <a:pt x="301" y="400"/>
                      <a:pt x="234" y="434"/>
                    </a:cubicBezTo>
                    <a:cubicBezTo>
                      <a:pt x="168" y="434"/>
                      <a:pt x="67" y="467"/>
                      <a:pt x="1" y="501"/>
                    </a:cubicBezTo>
                    <a:lnTo>
                      <a:pt x="1" y="934"/>
                    </a:lnTo>
                    <a:lnTo>
                      <a:pt x="134" y="901"/>
                    </a:lnTo>
                    <a:lnTo>
                      <a:pt x="401" y="867"/>
                    </a:lnTo>
                    <a:cubicBezTo>
                      <a:pt x="501" y="867"/>
                      <a:pt x="568" y="834"/>
                      <a:pt x="668" y="801"/>
                    </a:cubicBezTo>
                    <a:cubicBezTo>
                      <a:pt x="701" y="801"/>
                      <a:pt x="735" y="801"/>
                      <a:pt x="801" y="767"/>
                    </a:cubicBez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77;p77"/>
              <p:cNvSpPr/>
              <p:nvPr/>
            </p:nvSpPr>
            <p:spPr>
              <a:xfrm>
                <a:off x="3969268" y="2822386"/>
                <a:ext cx="44793" cy="91569"/>
              </a:xfrm>
              <a:custGeom>
                <a:avLst/>
                <a:gdLst/>
                <a:ahLst/>
                <a:cxnLst/>
                <a:rect l="l" t="t" r="r" b="b"/>
                <a:pathLst>
                  <a:path w="2236" h="4571" extrusionOk="0">
                    <a:moveTo>
                      <a:pt x="1130" y="476"/>
                    </a:moveTo>
                    <a:cubicBezTo>
                      <a:pt x="1243" y="476"/>
                      <a:pt x="1351" y="518"/>
                      <a:pt x="1435" y="601"/>
                    </a:cubicBezTo>
                    <a:cubicBezTo>
                      <a:pt x="1535" y="668"/>
                      <a:pt x="1568" y="801"/>
                      <a:pt x="1602" y="901"/>
                    </a:cubicBezTo>
                    <a:cubicBezTo>
                      <a:pt x="1635" y="1035"/>
                      <a:pt x="1635" y="1168"/>
                      <a:pt x="1635" y="1335"/>
                    </a:cubicBezTo>
                    <a:lnTo>
                      <a:pt x="1635" y="3236"/>
                    </a:lnTo>
                    <a:cubicBezTo>
                      <a:pt x="1635" y="3370"/>
                      <a:pt x="1602" y="3503"/>
                      <a:pt x="1602" y="3637"/>
                    </a:cubicBezTo>
                    <a:cubicBezTo>
                      <a:pt x="1568" y="3737"/>
                      <a:pt x="1535" y="3870"/>
                      <a:pt x="1435" y="3937"/>
                    </a:cubicBezTo>
                    <a:cubicBezTo>
                      <a:pt x="1351" y="4020"/>
                      <a:pt x="1243" y="4062"/>
                      <a:pt x="1130" y="4062"/>
                    </a:cubicBezTo>
                    <a:cubicBezTo>
                      <a:pt x="1018" y="4062"/>
                      <a:pt x="901" y="4020"/>
                      <a:pt x="801" y="3937"/>
                    </a:cubicBezTo>
                    <a:cubicBezTo>
                      <a:pt x="734" y="3870"/>
                      <a:pt x="668" y="3737"/>
                      <a:pt x="668" y="3637"/>
                    </a:cubicBezTo>
                    <a:cubicBezTo>
                      <a:pt x="634" y="3503"/>
                      <a:pt x="601" y="3370"/>
                      <a:pt x="601" y="3236"/>
                    </a:cubicBezTo>
                    <a:lnTo>
                      <a:pt x="601" y="1335"/>
                    </a:lnTo>
                    <a:cubicBezTo>
                      <a:pt x="601" y="1168"/>
                      <a:pt x="634" y="1035"/>
                      <a:pt x="668" y="901"/>
                    </a:cubicBezTo>
                    <a:cubicBezTo>
                      <a:pt x="668" y="801"/>
                      <a:pt x="734" y="668"/>
                      <a:pt x="801" y="601"/>
                    </a:cubicBezTo>
                    <a:cubicBezTo>
                      <a:pt x="901" y="518"/>
                      <a:pt x="1018" y="476"/>
                      <a:pt x="1130" y="476"/>
                    </a:cubicBezTo>
                    <a:close/>
                    <a:moveTo>
                      <a:pt x="1135" y="1"/>
                    </a:moveTo>
                    <a:cubicBezTo>
                      <a:pt x="901" y="1"/>
                      <a:pt x="668" y="34"/>
                      <a:pt x="501" y="168"/>
                    </a:cubicBezTo>
                    <a:cubicBezTo>
                      <a:pt x="334" y="268"/>
                      <a:pt x="201" y="434"/>
                      <a:pt x="134" y="635"/>
                    </a:cubicBezTo>
                    <a:cubicBezTo>
                      <a:pt x="67" y="835"/>
                      <a:pt x="0" y="1068"/>
                      <a:pt x="0" y="1302"/>
                    </a:cubicBezTo>
                    <a:lnTo>
                      <a:pt x="0" y="3236"/>
                    </a:lnTo>
                    <a:cubicBezTo>
                      <a:pt x="0" y="3470"/>
                      <a:pt x="67" y="3703"/>
                      <a:pt x="134" y="3904"/>
                    </a:cubicBezTo>
                    <a:cubicBezTo>
                      <a:pt x="201" y="4104"/>
                      <a:pt x="334" y="4271"/>
                      <a:pt x="501" y="4371"/>
                    </a:cubicBezTo>
                    <a:cubicBezTo>
                      <a:pt x="701" y="4504"/>
                      <a:pt x="901" y="4571"/>
                      <a:pt x="1135" y="4571"/>
                    </a:cubicBezTo>
                    <a:cubicBezTo>
                      <a:pt x="1335" y="4571"/>
                      <a:pt x="1568" y="4504"/>
                      <a:pt x="1735" y="4371"/>
                    </a:cubicBezTo>
                    <a:cubicBezTo>
                      <a:pt x="1902" y="4271"/>
                      <a:pt x="2035" y="4104"/>
                      <a:pt x="2102" y="3937"/>
                    </a:cubicBezTo>
                    <a:cubicBezTo>
                      <a:pt x="2202" y="3703"/>
                      <a:pt x="2235" y="3470"/>
                      <a:pt x="2235" y="3236"/>
                    </a:cubicBezTo>
                    <a:lnTo>
                      <a:pt x="2235" y="1335"/>
                    </a:lnTo>
                    <a:cubicBezTo>
                      <a:pt x="2235" y="1068"/>
                      <a:pt x="2202" y="835"/>
                      <a:pt x="2102" y="635"/>
                    </a:cubicBezTo>
                    <a:cubicBezTo>
                      <a:pt x="2035" y="434"/>
                      <a:pt x="1902" y="268"/>
                      <a:pt x="1768" y="168"/>
                    </a:cubicBezTo>
                    <a:cubicBezTo>
                      <a:pt x="1568" y="34"/>
                      <a:pt x="13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78;p77"/>
              <p:cNvSpPr/>
              <p:nvPr/>
            </p:nvSpPr>
            <p:spPr>
              <a:xfrm>
                <a:off x="4023396" y="2946688"/>
                <a:ext cx="27404" cy="40786"/>
              </a:xfrm>
              <a:custGeom>
                <a:avLst/>
                <a:gdLst/>
                <a:ahLst/>
                <a:cxnLst/>
                <a:rect l="l" t="t" r="r" b="b"/>
                <a:pathLst>
                  <a:path w="1368" h="2036" extrusionOk="0">
                    <a:moveTo>
                      <a:pt x="934" y="0"/>
                    </a:moveTo>
                    <a:cubicBezTo>
                      <a:pt x="868" y="67"/>
                      <a:pt x="801" y="134"/>
                      <a:pt x="734" y="200"/>
                    </a:cubicBezTo>
                    <a:cubicBezTo>
                      <a:pt x="634" y="267"/>
                      <a:pt x="567" y="300"/>
                      <a:pt x="467" y="334"/>
                    </a:cubicBezTo>
                    <a:cubicBezTo>
                      <a:pt x="401" y="367"/>
                      <a:pt x="301" y="401"/>
                      <a:pt x="234" y="434"/>
                    </a:cubicBezTo>
                    <a:lnTo>
                      <a:pt x="0" y="501"/>
                    </a:lnTo>
                    <a:lnTo>
                      <a:pt x="0" y="968"/>
                    </a:lnTo>
                    <a:lnTo>
                      <a:pt x="134" y="934"/>
                    </a:lnTo>
                    <a:lnTo>
                      <a:pt x="367" y="868"/>
                    </a:lnTo>
                    <a:lnTo>
                      <a:pt x="634" y="834"/>
                    </a:lnTo>
                    <a:lnTo>
                      <a:pt x="768" y="801"/>
                    </a:lnTo>
                    <a:lnTo>
                      <a:pt x="768" y="1802"/>
                    </a:lnTo>
                    <a:lnTo>
                      <a:pt x="1368" y="2035"/>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79;p77"/>
              <p:cNvSpPr/>
              <p:nvPr/>
            </p:nvSpPr>
            <p:spPr>
              <a:xfrm>
                <a:off x="3619117" y="2573139"/>
                <a:ext cx="34756" cy="70855"/>
              </a:xfrm>
              <a:custGeom>
                <a:avLst/>
                <a:gdLst/>
                <a:ahLst/>
                <a:cxnLst/>
                <a:rect l="l" t="t" r="r" b="b"/>
                <a:pathLst>
                  <a:path w="1735" h="3537" extrusionOk="0">
                    <a:moveTo>
                      <a:pt x="634" y="1"/>
                    </a:moveTo>
                    <a:cubicBezTo>
                      <a:pt x="434" y="1"/>
                      <a:pt x="200" y="67"/>
                      <a:pt x="0" y="167"/>
                    </a:cubicBezTo>
                    <a:lnTo>
                      <a:pt x="267" y="701"/>
                    </a:lnTo>
                    <a:cubicBezTo>
                      <a:pt x="267" y="668"/>
                      <a:pt x="300" y="634"/>
                      <a:pt x="300" y="601"/>
                    </a:cubicBezTo>
                    <a:cubicBezTo>
                      <a:pt x="382" y="547"/>
                      <a:pt x="486" y="492"/>
                      <a:pt x="576" y="492"/>
                    </a:cubicBezTo>
                    <a:cubicBezTo>
                      <a:pt x="596" y="492"/>
                      <a:pt x="616" y="495"/>
                      <a:pt x="634" y="501"/>
                    </a:cubicBezTo>
                    <a:cubicBezTo>
                      <a:pt x="659" y="495"/>
                      <a:pt x="682" y="492"/>
                      <a:pt x="704" y="492"/>
                    </a:cubicBezTo>
                    <a:cubicBezTo>
                      <a:pt x="804" y="492"/>
                      <a:pt x="886" y="547"/>
                      <a:pt x="968" y="601"/>
                    </a:cubicBezTo>
                    <a:cubicBezTo>
                      <a:pt x="1034" y="701"/>
                      <a:pt x="1101" y="801"/>
                      <a:pt x="1101" y="901"/>
                    </a:cubicBezTo>
                    <a:cubicBezTo>
                      <a:pt x="1134" y="1035"/>
                      <a:pt x="1134" y="1201"/>
                      <a:pt x="1134" y="1335"/>
                    </a:cubicBezTo>
                    <a:lnTo>
                      <a:pt x="1134" y="2469"/>
                    </a:lnTo>
                    <a:cubicBezTo>
                      <a:pt x="1335" y="2836"/>
                      <a:pt x="1535" y="3170"/>
                      <a:pt x="1735" y="3536"/>
                    </a:cubicBezTo>
                    <a:cubicBezTo>
                      <a:pt x="1735" y="3436"/>
                      <a:pt x="1735" y="3336"/>
                      <a:pt x="1735" y="3270"/>
                    </a:cubicBezTo>
                    <a:lnTo>
                      <a:pt x="1735" y="1335"/>
                    </a:lnTo>
                    <a:cubicBezTo>
                      <a:pt x="1735" y="1101"/>
                      <a:pt x="1701" y="868"/>
                      <a:pt x="1635" y="634"/>
                    </a:cubicBezTo>
                    <a:cubicBezTo>
                      <a:pt x="1568" y="468"/>
                      <a:pt x="1435" y="301"/>
                      <a:pt x="1268" y="167"/>
                    </a:cubicBezTo>
                    <a:cubicBezTo>
                      <a:pt x="1068" y="67"/>
                      <a:pt x="868" y="1"/>
                      <a:pt x="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80;p77"/>
              <p:cNvSpPr/>
              <p:nvPr/>
            </p:nvSpPr>
            <p:spPr>
              <a:xfrm>
                <a:off x="4986988" y="2448856"/>
                <a:ext cx="27404" cy="89565"/>
              </a:xfrm>
              <a:custGeom>
                <a:avLst/>
                <a:gdLst/>
                <a:ahLst/>
                <a:cxnLst/>
                <a:rect l="l" t="t" r="r" b="b"/>
                <a:pathLst>
                  <a:path w="1368" h="4471" extrusionOk="0">
                    <a:moveTo>
                      <a:pt x="901" y="0"/>
                    </a:moveTo>
                    <a:cubicBezTo>
                      <a:pt x="868" y="67"/>
                      <a:pt x="801" y="134"/>
                      <a:pt x="701" y="200"/>
                    </a:cubicBezTo>
                    <a:cubicBezTo>
                      <a:pt x="634" y="234"/>
                      <a:pt x="534" y="300"/>
                      <a:pt x="467" y="334"/>
                    </a:cubicBezTo>
                    <a:cubicBezTo>
                      <a:pt x="367" y="367"/>
                      <a:pt x="301" y="400"/>
                      <a:pt x="200" y="434"/>
                    </a:cubicBezTo>
                    <a:lnTo>
                      <a:pt x="0" y="501"/>
                    </a:lnTo>
                    <a:lnTo>
                      <a:pt x="0" y="934"/>
                    </a:lnTo>
                    <a:lnTo>
                      <a:pt x="100" y="901"/>
                    </a:lnTo>
                    <a:lnTo>
                      <a:pt x="367" y="867"/>
                    </a:lnTo>
                    <a:lnTo>
                      <a:pt x="634" y="801"/>
                    </a:lnTo>
                    <a:cubicBezTo>
                      <a:pt x="701" y="801"/>
                      <a:pt x="734" y="767"/>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81;p77"/>
              <p:cNvSpPr/>
              <p:nvPr/>
            </p:nvSpPr>
            <p:spPr>
              <a:xfrm>
                <a:off x="4958241" y="2573800"/>
                <a:ext cx="27424" cy="90246"/>
              </a:xfrm>
              <a:custGeom>
                <a:avLst/>
                <a:gdLst/>
                <a:ahLst/>
                <a:cxnLst/>
                <a:rect l="l" t="t" r="r" b="b"/>
                <a:pathLst>
                  <a:path w="1369" h="4505" extrusionOk="0">
                    <a:moveTo>
                      <a:pt x="935" y="1"/>
                    </a:moveTo>
                    <a:cubicBezTo>
                      <a:pt x="868" y="101"/>
                      <a:pt x="802" y="168"/>
                      <a:pt x="735" y="201"/>
                    </a:cubicBezTo>
                    <a:cubicBezTo>
                      <a:pt x="635" y="268"/>
                      <a:pt x="568" y="301"/>
                      <a:pt x="468" y="335"/>
                    </a:cubicBezTo>
                    <a:cubicBezTo>
                      <a:pt x="401" y="368"/>
                      <a:pt x="301" y="401"/>
                      <a:pt x="234" y="435"/>
                    </a:cubicBezTo>
                    <a:cubicBezTo>
                      <a:pt x="134" y="468"/>
                      <a:pt x="68" y="501"/>
                      <a:pt x="1" y="501"/>
                    </a:cubicBezTo>
                    <a:lnTo>
                      <a:pt x="1" y="935"/>
                    </a:lnTo>
                    <a:lnTo>
                      <a:pt x="134" y="935"/>
                    </a:lnTo>
                    <a:lnTo>
                      <a:pt x="401" y="902"/>
                    </a:lnTo>
                    <a:lnTo>
                      <a:pt x="668" y="835"/>
                    </a:lnTo>
                    <a:cubicBezTo>
                      <a:pt x="701" y="835"/>
                      <a:pt x="735" y="835"/>
                      <a:pt x="768" y="802"/>
                    </a:cubicBezTo>
                    <a:lnTo>
                      <a:pt x="768" y="4504"/>
                    </a:lnTo>
                    <a:lnTo>
                      <a:pt x="1369" y="4504"/>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82;p77"/>
              <p:cNvSpPr/>
              <p:nvPr/>
            </p:nvSpPr>
            <p:spPr>
              <a:xfrm>
                <a:off x="5030418" y="2448856"/>
                <a:ext cx="27424" cy="89565"/>
              </a:xfrm>
              <a:custGeom>
                <a:avLst/>
                <a:gdLst/>
                <a:ahLst/>
                <a:cxnLst/>
                <a:rect l="l" t="t" r="r" b="b"/>
                <a:pathLst>
                  <a:path w="1369" h="4471" extrusionOk="0">
                    <a:moveTo>
                      <a:pt x="935" y="0"/>
                    </a:moveTo>
                    <a:cubicBezTo>
                      <a:pt x="868" y="67"/>
                      <a:pt x="801" y="134"/>
                      <a:pt x="734" y="200"/>
                    </a:cubicBezTo>
                    <a:cubicBezTo>
                      <a:pt x="634" y="234"/>
                      <a:pt x="568" y="300"/>
                      <a:pt x="468" y="334"/>
                    </a:cubicBezTo>
                    <a:cubicBezTo>
                      <a:pt x="401" y="367"/>
                      <a:pt x="301" y="400"/>
                      <a:pt x="234" y="434"/>
                    </a:cubicBezTo>
                    <a:lnTo>
                      <a:pt x="1" y="501"/>
                    </a:lnTo>
                    <a:lnTo>
                      <a:pt x="1" y="934"/>
                    </a:lnTo>
                    <a:lnTo>
                      <a:pt x="134" y="901"/>
                    </a:lnTo>
                    <a:lnTo>
                      <a:pt x="401" y="867"/>
                    </a:lnTo>
                    <a:lnTo>
                      <a:pt x="668" y="801"/>
                    </a:lnTo>
                    <a:cubicBezTo>
                      <a:pt x="701" y="801"/>
                      <a:pt x="734" y="767"/>
                      <a:pt x="801" y="767"/>
                    </a:cubicBez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83;p77"/>
              <p:cNvSpPr/>
              <p:nvPr/>
            </p:nvSpPr>
            <p:spPr>
              <a:xfrm>
                <a:off x="5090556" y="2071961"/>
                <a:ext cx="40786" cy="91729"/>
              </a:xfrm>
              <a:custGeom>
                <a:avLst/>
                <a:gdLst/>
                <a:ahLst/>
                <a:cxnLst/>
                <a:rect l="l" t="t" r="r" b="b"/>
                <a:pathLst>
                  <a:path w="2036" h="4579" extrusionOk="0">
                    <a:moveTo>
                      <a:pt x="1135" y="1"/>
                    </a:moveTo>
                    <a:cubicBezTo>
                      <a:pt x="901" y="1"/>
                      <a:pt x="668" y="34"/>
                      <a:pt x="501" y="167"/>
                    </a:cubicBezTo>
                    <a:cubicBezTo>
                      <a:pt x="334" y="268"/>
                      <a:pt x="201" y="434"/>
                      <a:pt x="134" y="634"/>
                    </a:cubicBezTo>
                    <a:cubicBezTo>
                      <a:pt x="34" y="835"/>
                      <a:pt x="1" y="1068"/>
                      <a:pt x="1" y="1302"/>
                    </a:cubicBezTo>
                    <a:lnTo>
                      <a:pt x="1" y="3236"/>
                    </a:lnTo>
                    <a:cubicBezTo>
                      <a:pt x="1" y="3470"/>
                      <a:pt x="34" y="3703"/>
                      <a:pt x="134" y="3903"/>
                    </a:cubicBezTo>
                    <a:cubicBezTo>
                      <a:pt x="201" y="4104"/>
                      <a:pt x="334" y="4270"/>
                      <a:pt x="501" y="4404"/>
                    </a:cubicBezTo>
                    <a:cubicBezTo>
                      <a:pt x="685" y="4521"/>
                      <a:pt x="901" y="4579"/>
                      <a:pt x="1118" y="4579"/>
                    </a:cubicBezTo>
                    <a:cubicBezTo>
                      <a:pt x="1335" y="4579"/>
                      <a:pt x="1552" y="4521"/>
                      <a:pt x="1735" y="4404"/>
                    </a:cubicBezTo>
                    <a:cubicBezTo>
                      <a:pt x="1869" y="4304"/>
                      <a:pt x="1969" y="4204"/>
                      <a:pt x="2035" y="4037"/>
                    </a:cubicBezTo>
                    <a:cubicBezTo>
                      <a:pt x="1935" y="3170"/>
                      <a:pt x="1802" y="2269"/>
                      <a:pt x="1635" y="1402"/>
                    </a:cubicBezTo>
                    <a:lnTo>
                      <a:pt x="1635" y="3270"/>
                    </a:lnTo>
                    <a:cubicBezTo>
                      <a:pt x="1635" y="3370"/>
                      <a:pt x="1602" y="3503"/>
                      <a:pt x="1568" y="3637"/>
                    </a:cubicBezTo>
                    <a:cubicBezTo>
                      <a:pt x="1568" y="3770"/>
                      <a:pt x="1502" y="3870"/>
                      <a:pt x="1435" y="3970"/>
                    </a:cubicBezTo>
                    <a:cubicBezTo>
                      <a:pt x="1352" y="4037"/>
                      <a:pt x="1235" y="4070"/>
                      <a:pt x="1118" y="4070"/>
                    </a:cubicBezTo>
                    <a:cubicBezTo>
                      <a:pt x="1001" y="4070"/>
                      <a:pt x="885" y="4037"/>
                      <a:pt x="801" y="3970"/>
                    </a:cubicBezTo>
                    <a:cubicBezTo>
                      <a:pt x="735" y="3870"/>
                      <a:pt x="668" y="3770"/>
                      <a:pt x="634" y="3637"/>
                    </a:cubicBezTo>
                    <a:cubicBezTo>
                      <a:pt x="601" y="3503"/>
                      <a:pt x="601" y="3370"/>
                      <a:pt x="601" y="3270"/>
                    </a:cubicBezTo>
                    <a:lnTo>
                      <a:pt x="601" y="1335"/>
                    </a:lnTo>
                    <a:cubicBezTo>
                      <a:pt x="601" y="1168"/>
                      <a:pt x="601" y="1035"/>
                      <a:pt x="634" y="901"/>
                    </a:cubicBezTo>
                    <a:cubicBezTo>
                      <a:pt x="668" y="801"/>
                      <a:pt x="701" y="668"/>
                      <a:pt x="801" y="601"/>
                    </a:cubicBezTo>
                    <a:cubicBezTo>
                      <a:pt x="885" y="518"/>
                      <a:pt x="1001" y="476"/>
                      <a:pt x="1118" y="476"/>
                    </a:cubicBezTo>
                    <a:cubicBezTo>
                      <a:pt x="1235" y="476"/>
                      <a:pt x="1352" y="518"/>
                      <a:pt x="1435" y="601"/>
                    </a:cubicBezTo>
                    <a:lnTo>
                      <a:pt x="1468" y="634"/>
                    </a:lnTo>
                    <a:cubicBezTo>
                      <a:pt x="1435" y="434"/>
                      <a:pt x="1402" y="234"/>
                      <a:pt x="1335" y="34"/>
                    </a:cubicBezTo>
                    <a:cubicBezTo>
                      <a:pt x="1268" y="1"/>
                      <a:pt x="1202"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84;p77"/>
              <p:cNvSpPr/>
              <p:nvPr/>
            </p:nvSpPr>
            <p:spPr>
              <a:xfrm>
                <a:off x="3578350" y="2448856"/>
                <a:ext cx="26743" cy="89565"/>
              </a:xfrm>
              <a:custGeom>
                <a:avLst/>
                <a:gdLst/>
                <a:ahLst/>
                <a:cxnLst/>
                <a:rect l="l" t="t" r="r" b="b"/>
                <a:pathLst>
                  <a:path w="1335" h="4471" extrusionOk="0">
                    <a:moveTo>
                      <a:pt x="901" y="0"/>
                    </a:moveTo>
                    <a:cubicBezTo>
                      <a:pt x="834" y="67"/>
                      <a:pt x="768" y="134"/>
                      <a:pt x="701" y="200"/>
                    </a:cubicBezTo>
                    <a:cubicBezTo>
                      <a:pt x="634" y="234"/>
                      <a:pt x="534" y="300"/>
                      <a:pt x="467" y="334"/>
                    </a:cubicBezTo>
                    <a:lnTo>
                      <a:pt x="201" y="434"/>
                    </a:lnTo>
                    <a:lnTo>
                      <a:pt x="0" y="501"/>
                    </a:lnTo>
                    <a:lnTo>
                      <a:pt x="0" y="701"/>
                    </a:lnTo>
                    <a:lnTo>
                      <a:pt x="67" y="934"/>
                    </a:lnTo>
                    <a:lnTo>
                      <a:pt x="101" y="934"/>
                    </a:lnTo>
                    <a:lnTo>
                      <a:pt x="367" y="867"/>
                    </a:lnTo>
                    <a:lnTo>
                      <a:pt x="634" y="801"/>
                    </a:lnTo>
                    <a:cubicBezTo>
                      <a:pt x="668" y="801"/>
                      <a:pt x="734" y="801"/>
                      <a:pt x="768" y="767"/>
                    </a:cubicBezTo>
                    <a:lnTo>
                      <a:pt x="768" y="3169"/>
                    </a:lnTo>
                    <a:cubicBezTo>
                      <a:pt x="901" y="3603"/>
                      <a:pt x="1068" y="4036"/>
                      <a:pt x="1235" y="4470"/>
                    </a:cubicBezTo>
                    <a:lnTo>
                      <a:pt x="1335" y="4470"/>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85;p77"/>
              <p:cNvSpPr/>
              <p:nvPr/>
            </p:nvSpPr>
            <p:spPr>
              <a:xfrm>
                <a:off x="4870718" y="2699445"/>
                <a:ext cx="27404" cy="89545"/>
              </a:xfrm>
              <a:custGeom>
                <a:avLst/>
                <a:gdLst/>
                <a:ahLst/>
                <a:cxnLst/>
                <a:rect l="l" t="t" r="r" b="b"/>
                <a:pathLst>
                  <a:path w="1368" h="4470" extrusionOk="0">
                    <a:moveTo>
                      <a:pt x="934" y="0"/>
                    </a:moveTo>
                    <a:cubicBezTo>
                      <a:pt x="867" y="67"/>
                      <a:pt x="801" y="134"/>
                      <a:pt x="734" y="200"/>
                    </a:cubicBezTo>
                    <a:cubicBezTo>
                      <a:pt x="634" y="234"/>
                      <a:pt x="567" y="300"/>
                      <a:pt x="467" y="334"/>
                    </a:cubicBezTo>
                    <a:cubicBezTo>
                      <a:pt x="400" y="367"/>
                      <a:pt x="300" y="400"/>
                      <a:pt x="200" y="434"/>
                    </a:cubicBezTo>
                    <a:cubicBezTo>
                      <a:pt x="134" y="434"/>
                      <a:pt x="67" y="467"/>
                      <a:pt x="0" y="467"/>
                    </a:cubicBezTo>
                    <a:lnTo>
                      <a:pt x="0" y="934"/>
                    </a:lnTo>
                    <a:lnTo>
                      <a:pt x="134" y="934"/>
                    </a:lnTo>
                    <a:lnTo>
                      <a:pt x="400" y="867"/>
                    </a:lnTo>
                    <a:lnTo>
                      <a:pt x="667" y="834"/>
                    </a:lnTo>
                    <a:lnTo>
                      <a:pt x="767" y="801"/>
                    </a:ln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86;p77"/>
              <p:cNvSpPr/>
              <p:nvPr/>
            </p:nvSpPr>
            <p:spPr>
              <a:xfrm>
                <a:off x="4383563" y="2946688"/>
                <a:ext cx="27424" cy="90226"/>
              </a:xfrm>
              <a:custGeom>
                <a:avLst/>
                <a:gdLst/>
                <a:ahLst/>
                <a:cxnLst/>
                <a:rect l="l" t="t" r="r" b="b"/>
                <a:pathLst>
                  <a:path w="1369" h="4504" extrusionOk="0">
                    <a:moveTo>
                      <a:pt x="901" y="0"/>
                    </a:moveTo>
                    <a:cubicBezTo>
                      <a:pt x="868" y="100"/>
                      <a:pt x="768" y="167"/>
                      <a:pt x="701" y="200"/>
                    </a:cubicBezTo>
                    <a:cubicBezTo>
                      <a:pt x="635" y="267"/>
                      <a:pt x="535" y="300"/>
                      <a:pt x="468" y="334"/>
                    </a:cubicBezTo>
                    <a:cubicBezTo>
                      <a:pt x="368" y="367"/>
                      <a:pt x="301" y="401"/>
                      <a:pt x="201" y="434"/>
                    </a:cubicBezTo>
                    <a:lnTo>
                      <a:pt x="1" y="501"/>
                    </a:lnTo>
                    <a:lnTo>
                      <a:pt x="1" y="968"/>
                    </a:lnTo>
                    <a:lnTo>
                      <a:pt x="101" y="934"/>
                    </a:lnTo>
                    <a:lnTo>
                      <a:pt x="368" y="868"/>
                    </a:lnTo>
                    <a:lnTo>
                      <a:pt x="635" y="834"/>
                    </a:lnTo>
                    <a:lnTo>
                      <a:pt x="768" y="801"/>
                    </a:lnTo>
                    <a:lnTo>
                      <a:pt x="768" y="4503"/>
                    </a:lnTo>
                    <a:lnTo>
                      <a:pt x="1368" y="4503"/>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87;p77"/>
              <p:cNvSpPr/>
              <p:nvPr/>
            </p:nvSpPr>
            <p:spPr>
              <a:xfrm>
                <a:off x="4312728" y="2573800"/>
                <a:ext cx="27424" cy="90246"/>
              </a:xfrm>
              <a:custGeom>
                <a:avLst/>
                <a:gdLst/>
                <a:ahLst/>
                <a:cxnLst/>
                <a:rect l="l" t="t" r="r" b="b"/>
                <a:pathLst>
                  <a:path w="1369" h="4505" extrusionOk="0">
                    <a:moveTo>
                      <a:pt x="935" y="1"/>
                    </a:moveTo>
                    <a:cubicBezTo>
                      <a:pt x="868" y="101"/>
                      <a:pt x="802" y="168"/>
                      <a:pt x="735" y="201"/>
                    </a:cubicBezTo>
                    <a:cubicBezTo>
                      <a:pt x="635" y="268"/>
                      <a:pt x="568" y="301"/>
                      <a:pt x="468" y="335"/>
                    </a:cubicBezTo>
                    <a:cubicBezTo>
                      <a:pt x="401" y="368"/>
                      <a:pt x="301" y="401"/>
                      <a:pt x="234" y="435"/>
                    </a:cubicBezTo>
                    <a:cubicBezTo>
                      <a:pt x="134" y="468"/>
                      <a:pt x="68" y="501"/>
                      <a:pt x="1" y="501"/>
                    </a:cubicBezTo>
                    <a:lnTo>
                      <a:pt x="1" y="935"/>
                    </a:lnTo>
                    <a:lnTo>
                      <a:pt x="134" y="935"/>
                    </a:lnTo>
                    <a:lnTo>
                      <a:pt x="401" y="902"/>
                    </a:lnTo>
                    <a:lnTo>
                      <a:pt x="668" y="835"/>
                    </a:lnTo>
                    <a:cubicBezTo>
                      <a:pt x="701" y="835"/>
                      <a:pt x="735" y="835"/>
                      <a:pt x="768" y="802"/>
                    </a:cubicBezTo>
                    <a:lnTo>
                      <a:pt x="768" y="4504"/>
                    </a:lnTo>
                    <a:lnTo>
                      <a:pt x="1369" y="4471"/>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88;p77"/>
              <p:cNvSpPr/>
              <p:nvPr/>
            </p:nvSpPr>
            <p:spPr>
              <a:xfrm>
                <a:off x="4914149" y="2699445"/>
                <a:ext cx="28086" cy="84878"/>
              </a:xfrm>
              <a:custGeom>
                <a:avLst/>
                <a:gdLst/>
                <a:ahLst/>
                <a:cxnLst/>
                <a:rect l="l" t="t" r="r" b="b"/>
                <a:pathLst>
                  <a:path w="1402" h="4237" extrusionOk="0">
                    <a:moveTo>
                      <a:pt x="934" y="0"/>
                    </a:moveTo>
                    <a:cubicBezTo>
                      <a:pt x="868" y="67"/>
                      <a:pt x="801" y="134"/>
                      <a:pt x="734" y="200"/>
                    </a:cubicBezTo>
                    <a:cubicBezTo>
                      <a:pt x="668" y="234"/>
                      <a:pt x="567" y="300"/>
                      <a:pt x="501" y="334"/>
                    </a:cubicBezTo>
                    <a:cubicBezTo>
                      <a:pt x="401" y="367"/>
                      <a:pt x="334" y="400"/>
                      <a:pt x="234" y="434"/>
                    </a:cubicBezTo>
                    <a:cubicBezTo>
                      <a:pt x="134" y="434"/>
                      <a:pt x="67" y="467"/>
                      <a:pt x="0" y="467"/>
                    </a:cubicBezTo>
                    <a:lnTo>
                      <a:pt x="0" y="934"/>
                    </a:lnTo>
                    <a:lnTo>
                      <a:pt x="134" y="934"/>
                    </a:lnTo>
                    <a:lnTo>
                      <a:pt x="401" y="867"/>
                    </a:lnTo>
                    <a:lnTo>
                      <a:pt x="668" y="834"/>
                    </a:lnTo>
                    <a:lnTo>
                      <a:pt x="801" y="801"/>
                    </a:lnTo>
                    <a:lnTo>
                      <a:pt x="801" y="4236"/>
                    </a:lnTo>
                    <a:lnTo>
                      <a:pt x="1401" y="3569"/>
                    </a:lnTo>
                    <a:lnTo>
                      <a:pt x="14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89;p77"/>
              <p:cNvSpPr/>
              <p:nvPr/>
            </p:nvSpPr>
            <p:spPr>
              <a:xfrm>
                <a:off x="4281998" y="2946688"/>
                <a:ext cx="27424" cy="90226"/>
              </a:xfrm>
              <a:custGeom>
                <a:avLst/>
                <a:gdLst/>
                <a:ahLst/>
                <a:cxnLst/>
                <a:rect l="l" t="t" r="r" b="b"/>
                <a:pathLst>
                  <a:path w="1369" h="4504" extrusionOk="0">
                    <a:moveTo>
                      <a:pt x="935" y="0"/>
                    </a:moveTo>
                    <a:cubicBezTo>
                      <a:pt x="868" y="100"/>
                      <a:pt x="801" y="167"/>
                      <a:pt x="734" y="200"/>
                    </a:cubicBezTo>
                    <a:cubicBezTo>
                      <a:pt x="668" y="267"/>
                      <a:pt x="568" y="300"/>
                      <a:pt x="501" y="334"/>
                    </a:cubicBezTo>
                    <a:cubicBezTo>
                      <a:pt x="401" y="367"/>
                      <a:pt x="301" y="401"/>
                      <a:pt x="234" y="434"/>
                    </a:cubicBezTo>
                    <a:lnTo>
                      <a:pt x="1" y="501"/>
                    </a:lnTo>
                    <a:lnTo>
                      <a:pt x="1" y="968"/>
                    </a:lnTo>
                    <a:lnTo>
                      <a:pt x="134" y="934"/>
                    </a:lnTo>
                    <a:lnTo>
                      <a:pt x="401" y="868"/>
                    </a:lnTo>
                    <a:lnTo>
                      <a:pt x="668" y="834"/>
                    </a:lnTo>
                    <a:lnTo>
                      <a:pt x="801" y="801"/>
                    </a:lnTo>
                    <a:lnTo>
                      <a:pt x="801" y="4503"/>
                    </a:lnTo>
                    <a:lnTo>
                      <a:pt x="1368" y="4503"/>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90;p77"/>
              <p:cNvSpPr/>
              <p:nvPr/>
            </p:nvSpPr>
            <p:spPr>
              <a:xfrm>
                <a:off x="4541281" y="2823067"/>
                <a:ext cx="27404" cy="89565"/>
              </a:xfrm>
              <a:custGeom>
                <a:avLst/>
                <a:gdLst/>
                <a:ahLst/>
                <a:cxnLst/>
                <a:rect l="l" t="t" r="r" b="b"/>
                <a:pathLst>
                  <a:path w="1368" h="4471" extrusionOk="0">
                    <a:moveTo>
                      <a:pt x="934" y="0"/>
                    </a:moveTo>
                    <a:cubicBezTo>
                      <a:pt x="867" y="67"/>
                      <a:pt x="801" y="134"/>
                      <a:pt x="734" y="200"/>
                    </a:cubicBezTo>
                    <a:cubicBezTo>
                      <a:pt x="634" y="234"/>
                      <a:pt x="567" y="300"/>
                      <a:pt x="467" y="334"/>
                    </a:cubicBezTo>
                    <a:cubicBezTo>
                      <a:pt x="400" y="367"/>
                      <a:pt x="300" y="400"/>
                      <a:pt x="234" y="434"/>
                    </a:cubicBezTo>
                    <a:lnTo>
                      <a:pt x="0" y="501"/>
                    </a:lnTo>
                    <a:lnTo>
                      <a:pt x="0" y="934"/>
                    </a:lnTo>
                    <a:lnTo>
                      <a:pt x="134" y="901"/>
                    </a:lnTo>
                    <a:lnTo>
                      <a:pt x="400" y="867"/>
                    </a:lnTo>
                    <a:lnTo>
                      <a:pt x="667" y="801"/>
                    </a:lnTo>
                    <a:lnTo>
                      <a:pt x="767" y="767"/>
                    </a:ln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91;p77"/>
              <p:cNvSpPr/>
              <p:nvPr/>
            </p:nvSpPr>
            <p:spPr>
              <a:xfrm>
                <a:off x="4846659" y="2573139"/>
                <a:ext cx="44793" cy="91228"/>
              </a:xfrm>
              <a:custGeom>
                <a:avLst/>
                <a:gdLst/>
                <a:ahLst/>
                <a:cxnLst/>
                <a:rect l="l" t="t" r="r" b="b"/>
                <a:pathLst>
                  <a:path w="2236" h="4554" extrusionOk="0">
                    <a:moveTo>
                      <a:pt x="1134" y="468"/>
                    </a:moveTo>
                    <a:cubicBezTo>
                      <a:pt x="1235" y="468"/>
                      <a:pt x="1368" y="501"/>
                      <a:pt x="1435" y="601"/>
                    </a:cubicBezTo>
                    <a:cubicBezTo>
                      <a:pt x="1535" y="668"/>
                      <a:pt x="1568" y="768"/>
                      <a:pt x="1601" y="901"/>
                    </a:cubicBezTo>
                    <a:cubicBezTo>
                      <a:pt x="1635" y="1035"/>
                      <a:pt x="1635" y="1168"/>
                      <a:pt x="1635" y="1302"/>
                    </a:cubicBezTo>
                    <a:lnTo>
                      <a:pt x="1635" y="3236"/>
                    </a:lnTo>
                    <a:cubicBezTo>
                      <a:pt x="1635" y="3370"/>
                      <a:pt x="1635" y="3503"/>
                      <a:pt x="1601" y="3637"/>
                    </a:cubicBezTo>
                    <a:cubicBezTo>
                      <a:pt x="1568" y="3770"/>
                      <a:pt x="1535" y="3870"/>
                      <a:pt x="1435" y="3970"/>
                    </a:cubicBezTo>
                    <a:cubicBezTo>
                      <a:pt x="1368" y="4037"/>
                      <a:pt x="1235" y="4070"/>
                      <a:pt x="1134" y="4070"/>
                    </a:cubicBezTo>
                    <a:cubicBezTo>
                      <a:pt x="1001" y="4070"/>
                      <a:pt x="901" y="4037"/>
                      <a:pt x="801" y="3970"/>
                    </a:cubicBezTo>
                    <a:cubicBezTo>
                      <a:pt x="734" y="3870"/>
                      <a:pt x="667" y="3770"/>
                      <a:pt x="667" y="3637"/>
                    </a:cubicBezTo>
                    <a:cubicBezTo>
                      <a:pt x="634" y="3503"/>
                      <a:pt x="601" y="3370"/>
                      <a:pt x="634" y="3236"/>
                    </a:cubicBezTo>
                    <a:lnTo>
                      <a:pt x="634" y="1302"/>
                    </a:lnTo>
                    <a:cubicBezTo>
                      <a:pt x="601" y="1168"/>
                      <a:pt x="634" y="1035"/>
                      <a:pt x="667" y="901"/>
                    </a:cubicBezTo>
                    <a:cubicBezTo>
                      <a:pt x="667" y="768"/>
                      <a:pt x="734" y="668"/>
                      <a:pt x="801" y="601"/>
                    </a:cubicBezTo>
                    <a:cubicBezTo>
                      <a:pt x="901" y="501"/>
                      <a:pt x="1001" y="468"/>
                      <a:pt x="1134" y="468"/>
                    </a:cubicBezTo>
                    <a:close/>
                    <a:moveTo>
                      <a:pt x="1134" y="1"/>
                    </a:moveTo>
                    <a:cubicBezTo>
                      <a:pt x="901" y="1"/>
                      <a:pt x="701" y="67"/>
                      <a:pt x="501" y="167"/>
                    </a:cubicBezTo>
                    <a:cubicBezTo>
                      <a:pt x="334" y="301"/>
                      <a:pt x="200" y="434"/>
                      <a:pt x="134" y="634"/>
                    </a:cubicBezTo>
                    <a:cubicBezTo>
                      <a:pt x="67" y="868"/>
                      <a:pt x="0" y="1101"/>
                      <a:pt x="34" y="1335"/>
                    </a:cubicBezTo>
                    <a:lnTo>
                      <a:pt x="34" y="3236"/>
                    </a:lnTo>
                    <a:cubicBezTo>
                      <a:pt x="34" y="3470"/>
                      <a:pt x="67" y="3703"/>
                      <a:pt x="134" y="3937"/>
                    </a:cubicBezTo>
                    <a:cubicBezTo>
                      <a:pt x="200" y="4104"/>
                      <a:pt x="334" y="4270"/>
                      <a:pt x="501" y="4404"/>
                    </a:cubicBezTo>
                    <a:cubicBezTo>
                      <a:pt x="701" y="4504"/>
                      <a:pt x="918" y="4554"/>
                      <a:pt x="1134" y="4554"/>
                    </a:cubicBezTo>
                    <a:cubicBezTo>
                      <a:pt x="1351" y="4554"/>
                      <a:pt x="1568" y="4504"/>
                      <a:pt x="1768" y="4404"/>
                    </a:cubicBezTo>
                    <a:cubicBezTo>
                      <a:pt x="1935" y="4270"/>
                      <a:pt x="2035" y="4104"/>
                      <a:pt x="2102" y="3937"/>
                    </a:cubicBezTo>
                    <a:cubicBezTo>
                      <a:pt x="2202" y="3703"/>
                      <a:pt x="2235" y="3470"/>
                      <a:pt x="2235" y="3236"/>
                    </a:cubicBezTo>
                    <a:lnTo>
                      <a:pt x="2235" y="1335"/>
                    </a:lnTo>
                    <a:cubicBezTo>
                      <a:pt x="2235" y="1101"/>
                      <a:pt x="2202" y="868"/>
                      <a:pt x="2135" y="634"/>
                    </a:cubicBezTo>
                    <a:cubicBezTo>
                      <a:pt x="2035" y="434"/>
                      <a:pt x="1935" y="301"/>
                      <a:pt x="1768" y="167"/>
                    </a:cubicBezTo>
                    <a:cubicBezTo>
                      <a:pt x="1568" y="67"/>
                      <a:pt x="1368"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92;p77"/>
              <p:cNvSpPr/>
              <p:nvPr/>
            </p:nvSpPr>
            <p:spPr>
              <a:xfrm>
                <a:off x="4487152" y="2946007"/>
                <a:ext cx="44793" cy="82894"/>
              </a:xfrm>
              <a:custGeom>
                <a:avLst/>
                <a:gdLst/>
                <a:ahLst/>
                <a:cxnLst/>
                <a:rect l="l" t="t" r="r" b="b"/>
                <a:pathLst>
                  <a:path w="2236" h="4138" extrusionOk="0">
                    <a:moveTo>
                      <a:pt x="1134" y="1"/>
                    </a:moveTo>
                    <a:cubicBezTo>
                      <a:pt x="901" y="1"/>
                      <a:pt x="667" y="68"/>
                      <a:pt x="501" y="168"/>
                    </a:cubicBezTo>
                    <a:cubicBezTo>
                      <a:pt x="334" y="268"/>
                      <a:pt x="200" y="435"/>
                      <a:pt x="134" y="635"/>
                    </a:cubicBezTo>
                    <a:cubicBezTo>
                      <a:pt x="34" y="835"/>
                      <a:pt x="0" y="1068"/>
                      <a:pt x="34" y="1335"/>
                    </a:cubicBezTo>
                    <a:lnTo>
                      <a:pt x="34" y="3237"/>
                    </a:lnTo>
                    <a:cubicBezTo>
                      <a:pt x="0" y="3470"/>
                      <a:pt x="67" y="3704"/>
                      <a:pt x="134" y="3937"/>
                    </a:cubicBezTo>
                    <a:cubicBezTo>
                      <a:pt x="167" y="4004"/>
                      <a:pt x="200" y="4070"/>
                      <a:pt x="234" y="4137"/>
                    </a:cubicBezTo>
                    <a:cubicBezTo>
                      <a:pt x="467" y="4104"/>
                      <a:pt x="667" y="4037"/>
                      <a:pt x="867" y="4004"/>
                    </a:cubicBezTo>
                    <a:cubicBezTo>
                      <a:pt x="867" y="4004"/>
                      <a:pt x="834" y="3970"/>
                      <a:pt x="801" y="3970"/>
                    </a:cubicBezTo>
                    <a:cubicBezTo>
                      <a:pt x="734" y="3870"/>
                      <a:pt x="667" y="3770"/>
                      <a:pt x="667" y="3637"/>
                    </a:cubicBezTo>
                    <a:cubicBezTo>
                      <a:pt x="634" y="3503"/>
                      <a:pt x="601" y="3370"/>
                      <a:pt x="601" y="3237"/>
                    </a:cubicBezTo>
                    <a:lnTo>
                      <a:pt x="601" y="1302"/>
                    </a:lnTo>
                    <a:cubicBezTo>
                      <a:pt x="601" y="1168"/>
                      <a:pt x="634" y="1035"/>
                      <a:pt x="634" y="902"/>
                    </a:cubicBezTo>
                    <a:cubicBezTo>
                      <a:pt x="667" y="768"/>
                      <a:pt x="734" y="668"/>
                      <a:pt x="801" y="601"/>
                    </a:cubicBezTo>
                    <a:cubicBezTo>
                      <a:pt x="901" y="518"/>
                      <a:pt x="1018" y="476"/>
                      <a:pt x="1130" y="476"/>
                    </a:cubicBezTo>
                    <a:cubicBezTo>
                      <a:pt x="1243" y="476"/>
                      <a:pt x="1351" y="518"/>
                      <a:pt x="1435" y="601"/>
                    </a:cubicBezTo>
                    <a:cubicBezTo>
                      <a:pt x="1535" y="668"/>
                      <a:pt x="1568" y="768"/>
                      <a:pt x="1601" y="902"/>
                    </a:cubicBezTo>
                    <a:cubicBezTo>
                      <a:pt x="1635" y="1035"/>
                      <a:pt x="1635" y="1168"/>
                      <a:pt x="1635" y="1302"/>
                    </a:cubicBezTo>
                    <a:lnTo>
                      <a:pt x="1635" y="3237"/>
                    </a:lnTo>
                    <a:cubicBezTo>
                      <a:pt x="1635" y="3370"/>
                      <a:pt x="1601" y="3503"/>
                      <a:pt x="1601" y="3637"/>
                    </a:cubicBezTo>
                    <a:cubicBezTo>
                      <a:pt x="1568" y="3737"/>
                      <a:pt x="1535" y="3804"/>
                      <a:pt x="1501" y="3870"/>
                    </a:cubicBezTo>
                    <a:lnTo>
                      <a:pt x="2168" y="3704"/>
                    </a:lnTo>
                    <a:cubicBezTo>
                      <a:pt x="2202" y="3570"/>
                      <a:pt x="2235" y="3403"/>
                      <a:pt x="2235" y="3237"/>
                    </a:cubicBezTo>
                    <a:lnTo>
                      <a:pt x="2235" y="1335"/>
                    </a:lnTo>
                    <a:cubicBezTo>
                      <a:pt x="2235" y="1068"/>
                      <a:pt x="2202" y="835"/>
                      <a:pt x="2102" y="635"/>
                    </a:cubicBezTo>
                    <a:cubicBezTo>
                      <a:pt x="2035" y="435"/>
                      <a:pt x="1902" y="268"/>
                      <a:pt x="1768" y="168"/>
                    </a:cubicBezTo>
                    <a:cubicBezTo>
                      <a:pt x="1568" y="68"/>
                      <a:pt x="13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93;p77"/>
              <p:cNvSpPr/>
              <p:nvPr/>
            </p:nvSpPr>
            <p:spPr>
              <a:xfrm>
                <a:off x="4588057" y="2946348"/>
                <a:ext cx="44793" cy="57814"/>
              </a:xfrm>
              <a:custGeom>
                <a:avLst/>
                <a:gdLst/>
                <a:ahLst/>
                <a:cxnLst/>
                <a:rect l="l" t="t" r="r" b="b"/>
                <a:pathLst>
                  <a:path w="2236" h="2886" extrusionOk="0">
                    <a:moveTo>
                      <a:pt x="1118" y="1"/>
                    </a:moveTo>
                    <a:cubicBezTo>
                      <a:pt x="901" y="1"/>
                      <a:pt x="684" y="51"/>
                      <a:pt x="500" y="151"/>
                    </a:cubicBezTo>
                    <a:cubicBezTo>
                      <a:pt x="334" y="251"/>
                      <a:pt x="200" y="418"/>
                      <a:pt x="134" y="618"/>
                    </a:cubicBezTo>
                    <a:cubicBezTo>
                      <a:pt x="33" y="818"/>
                      <a:pt x="0" y="1051"/>
                      <a:pt x="33" y="1318"/>
                    </a:cubicBezTo>
                    <a:lnTo>
                      <a:pt x="33" y="2886"/>
                    </a:lnTo>
                    <a:lnTo>
                      <a:pt x="601" y="2686"/>
                    </a:lnTo>
                    <a:lnTo>
                      <a:pt x="601" y="1285"/>
                    </a:lnTo>
                    <a:cubicBezTo>
                      <a:pt x="601" y="1151"/>
                      <a:pt x="634" y="1018"/>
                      <a:pt x="667" y="885"/>
                    </a:cubicBezTo>
                    <a:cubicBezTo>
                      <a:pt x="667" y="751"/>
                      <a:pt x="734" y="651"/>
                      <a:pt x="801" y="584"/>
                    </a:cubicBezTo>
                    <a:cubicBezTo>
                      <a:pt x="901" y="484"/>
                      <a:pt x="1001" y="451"/>
                      <a:pt x="1134" y="451"/>
                    </a:cubicBezTo>
                    <a:cubicBezTo>
                      <a:pt x="1234" y="451"/>
                      <a:pt x="1368" y="484"/>
                      <a:pt x="1434" y="584"/>
                    </a:cubicBezTo>
                    <a:cubicBezTo>
                      <a:pt x="1535" y="651"/>
                      <a:pt x="1568" y="751"/>
                      <a:pt x="1601" y="885"/>
                    </a:cubicBezTo>
                    <a:cubicBezTo>
                      <a:pt x="1635" y="1018"/>
                      <a:pt x="1635" y="1151"/>
                      <a:pt x="1635" y="1285"/>
                    </a:cubicBezTo>
                    <a:lnTo>
                      <a:pt x="1635" y="2319"/>
                    </a:lnTo>
                    <a:lnTo>
                      <a:pt x="2235" y="2119"/>
                    </a:lnTo>
                    <a:lnTo>
                      <a:pt x="2235" y="1318"/>
                    </a:lnTo>
                    <a:cubicBezTo>
                      <a:pt x="2235" y="1051"/>
                      <a:pt x="2202" y="818"/>
                      <a:pt x="2102" y="618"/>
                    </a:cubicBezTo>
                    <a:cubicBezTo>
                      <a:pt x="2035" y="418"/>
                      <a:pt x="1901" y="251"/>
                      <a:pt x="1735" y="151"/>
                    </a:cubicBezTo>
                    <a:cubicBezTo>
                      <a:pt x="1551" y="51"/>
                      <a:pt x="1334"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94;p77"/>
              <p:cNvSpPr/>
              <p:nvPr/>
            </p:nvSpPr>
            <p:spPr>
              <a:xfrm>
                <a:off x="3709985" y="2448856"/>
                <a:ext cx="27424" cy="89565"/>
              </a:xfrm>
              <a:custGeom>
                <a:avLst/>
                <a:gdLst/>
                <a:ahLst/>
                <a:cxnLst/>
                <a:rect l="l" t="t" r="r" b="b"/>
                <a:pathLst>
                  <a:path w="1369" h="4471" extrusionOk="0">
                    <a:moveTo>
                      <a:pt x="901" y="0"/>
                    </a:moveTo>
                    <a:cubicBezTo>
                      <a:pt x="835" y="67"/>
                      <a:pt x="768" y="134"/>
                      <a:pt x="701" y="200"/>
                    </a:cubicBezTo>
                    <a:cubicBezTo>
                      <a:pt x="635" y="234"/>
                      <a:pt x="535" y="300"/>
                      <a:pt x="468" y="334"/>
                    </a:cubicBezTo>
                    <a:cubicBezTo>
                      <a:pt x="368" y="367"/>
                      <a:pt x="301" y="400"/>
                      <a:pt x="201" y="434"/>
                    </a:cubicBezTo>
                    <a:lnTo>
                      <a:pt x="1" y="501"/>
                    </a:lnTo>
                    <a:lnTo>
                      <a:pt x="1" y="934"/>
                    </a:lnTo>
                    <a:lnTo>
                      <a:pt x="101" y="901"/>
                    </a:lnTo>
                    <a:lnTo>
                      <a:pt x="368" y="867"/>
                    </a:lnTo>
                    <a:lnTo>
                      <a:pt x="635" y="801"/>
                    </a:lnTo>
                    <a:cubicBezTo>
                      <a:pt x="668" y="801"/>
                      <a:pt x="735" y="767"/>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95;p77"/>
              <p:cNvSpPr/>
              <p:nvPr/>
            </p:nvSpPr>
            <p:spPr>
              <a:xfrm>
                <a:off x="4645511" y="2946348"/>
                <a:ext cx="43471" cy="37100"/>
              </a:xfrm>
              <a:custGeom>
                <a:avLst/>
                <a:gdLst/>
                <a:ahLst/>
                <a:cxnLst/>
                <a:rect l="l" t="t" r="r" b="b"/>
                <a:pathLst>
                  <a:path w="2170" h="1852" extrusionOk="0">
                    <a:moveTo>
                      <a:pt x="1102" y="1"/>
                    </a:moveTo>
                    <a:cubicBezTo>
                      <a:pt x="885" y="1"/>
                      <a:pt x="668" y="51"/>
                      <a:pt x="468" y="151"/>
                    </a:cubicBezTo>
                    <a:cubicBezTo>
                      <a:pt x="301" y="251"/>
                      <a:pt x="201" y="418"/>
                      <a:pt x="101" y="618"/>
                    </a:cubicBezTo>
                    <a:cubicBezTo>
                      <a:pt x="34" y="818"/>
                      <a:pt x="1" y="1051"/>
                      <a:pt x="1" y="1318"/>
                    </a:cubicBezTo>
                    <a:lnTo>
                      <a:pt x="1" y="1852"/>
                    </a:lnTo>
                    <a:lnTo>
                      <a:pt x="601" y="1585"/>
                    </a:lnTo>
                    <a:lnTo>
                      <a:pt x="601" y="1285"/>
                    </a:lnTo>
                    <a:cubicBezTo>
                      <a:pt x="601" y="1151"/>
                      <a:pt x="601" y="1018"/>
                      <a:pt x="635" y="885"/>
                    </a:cubicBezTo>
                    <a:cubicBezTo>
                      <a:pt x="668" y="751"/>
                      <a:pt x="701" y="651"/>
                      <a:pt x="768" y="584"/>
                    </a:cubicBezTo>
                    <a:cubicBezTo>
                      <a:pt x="868" y="484"/>
                      <a:pt x="1002" y="451"/>
                      <a:pt x="1102" y="451"/>
                    </a:cubicBezTo>
                    <a:cubicBezTo>
                      <a:pt x="1235" y="451"/>
                      <a:pt x="1335" y="484"/>
                      <a:pt x="1435" y="584"/>
                    </a:cubicBezTo>
                    <a:cubicBezTo>
                      <a:pt x="1502" y="651"/>
                      <a:pt x="1569" y="751"/>
                      <a:pt x="1569" y="885"/>
                    </a:cubicBezTo>
                    <a:cubicBezTo>
                      <a:pt x="1602" y="951"/>
                      <a:pt x="1602" y="1051"/>
                      <a:pt x="1602" y="1151"/>
                    </a:cubicBezTo>
                    <a:lnTo>
                      <a:pt x="2169" y="885"/>
                    </a:lnTo>
                    <a:cubicBezTo>
                      <a:pt x="2136" y="784"/>
                      <a:pt x="2136" y="684"/>
                      <a:pt x="2102" y="618"/>
                    </a:cubicBezTo>
                    <a:cubicBezTo>
                      <a:pt x="2036" y="418"/>
                      <a:pt x="1902" y="251"/>
                      <a:pt x="1735" y="151"/>
                    </a:cubicBezTo>
                    <a:cubicBezTo>
                      <a:pt x="1535" y="51"/>
                      <a:pt x="1318"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96;p77"/>
              <p:cNvSpPr/>
              <p:nvPr/>
            </p:nvSpPr>
            <p:spPr>
              <a:xfrm>
                <a:off x="5005698" y="2573480"/>
                <a:ext cx="44112" cy="89886"/>
              </a:xfrm>
              <a:custGeom>
                <a:avLst/>
                <a:gdLst/>
                <a:ahLst/>
                <a:cxnLst/>
                <a:rect l="l" t="t" r="r" b="b"/>
                <a:pathLst>
                  <a:path w="2202" h="4487" extrusionOk="0">
                    <a:moveTo>
                      <a:pt x="1101" y="0"/>
                    </a:moveTo>
                    <a:cubicBezTo>
                      <a:pt x="884" y="0"/>
                      <a:pt x="667" y="50"/>
                      <a:pt x="467" y="150"/>
                    </a:cubicBezTo>
                    <a:cubicBezTo>
                      <a:pt x="301" y="284"/>
                      <a:pt x="167" y="417"/>
                      <a:pt x="100" y="617"/>
                    </a:cubicBezTo>
                    <a:cubicBezTo>
                      <a:pt x="34" y="851"/>
                      <a:pt x="0" y="1084"/>
                      <a:pt x="0" y="1318"/>
                    </a:cubicBezTo>
                    <a:lnTo>
                      <a:pt x="0" y="3219"/>
                    </a:lnTo>
                    <a:cubicBezTo>
                      <a:pt x="0" y="3453"/>
                      <a:pt x="34" y="3686"/>
                      <a:pt x="100" y="3920"/>
                    </a:cubicBezTo>
                    <a:cubicBezTo>
                      <a:pt x="167" y="4087"/>
                      <a:pt x="301" y="4253"/>
                      <a:pt x="467" y="4387"/>
                    </a:cubicBezTo>
                    <a:cubicBezTo>
                      <a:pt x="567" y="4420"/>
                      <a:pt x="634" y="4487"/>
                      <a:pt x="734" y="4487"/>
                    </a:cubicBezTo>
                    <a:cubicBezTo>
                      <a:pt x="834" y="4353"/>
                      <a:pt x="934" y="4187"/>
                      <a:pt x="1001" y="4053"/>
                    </a:cubicBezTo>
                    <a:cubicBezTo>
                      <a:pt x="934" y="4053"/>
                      <a:pt x="834" y="3986"/>
                      <a:pt x="768" y="3953"/>
                    </a:cubicBezTo>
                    <a:cubicBezTo>
                      <a:pt x="701" y="3853"/>
                      <a:pt x="667" y="3753"/>
                      <a:pt x="634" y="3620"/>
                    </a:cubicBezTo>
                    <a:cubicBezTo>
                      <a:pt x="601" y="3486"/>
                      <a:pt x="601" y="3353"/>
                      <a:pt x="601" y="3219"/>
                    </a:cubicBezTo>
                    <a:lnTo>
                      <a:pt x="601" y="1285"/>
                    </a:lnTo>
                    <a:cubicBezTo>
                      <a:pt x="601" y="1151"/>
                      <a:pt x="601" y="1018"/>
                      <a:pt x="634" y="884"/>
                    </a:cubicBezTo>
                    <a:cubicBezTo>
                      <a:pt x="634" y="751"/>
                      <a:pt x="701" y="651"/>
                      <a:pt x="768" y="584"/>
                    </a:cubicBezTo>
                    <a:cubicBezTo>
                      <a:pt x="868" y="501"/>
                      <a:pt x="984" y="459"/>
                      <a:pt x="1101" y="459"/>
                    </a:cubicBezTo>
                    <a:cubicBezTo>
                      <a:pt x="1218" y="459"/>
                      <a:pt x="1335" y="501"/>
                      <a:pt x="1435" y="584"/>
                    </a:cubicBezTo>
                    <a:cubicBezTo>
                      <a:pt x="1501" y="651"/>
                      <a:pt x="1535" y="751"/>
                      <a:pt x="1568" y="884"/>
                    </a:cubicBezTo>
                    <a:cubicBezTo>
                      <a:pt x="1601" y="1018"/>
                      <a:pt x="1601" y="1151"/>
                      <a:pt x="1601" y="1285"/>
                    </a:cubicBezTo>
                    <a:lnTo>
                      <a:pt x="1601" y="3019"/>
                    </a:lnTo>
                    <a:cubicBezTo>
                      <a:pt x="1802" y="2652"/>
                      <a:pt x="2035" y="2285"/>
                      <a:pt x="2202" y="1918"/>
                    </a:cubicBezTo>
                    <a:lnTo>
                      <a:pt x="2202" y="1318"/>
                    </a:lnTo>
                    <a:cubicBezTo>
                      <a:pt x="2202" y="1084"/>
                      <a:pt x="2169" y="851"/>
                      <a:pt x="2068" y="617"/>
                    </a:cubicBezTo>
                    <a:cubicBezTo>
                      <a:pt x="2002" y="417"/>
                      <a:pt x="1868"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97;p77"/>
              <p:cNvSpPr/>
              <p:nvPr/>
            </p:nvSpPr>
            <p:spPr>
              <a:xfrm>
                <a:off x="3710666" y="2698604"/>
                <a:ext cx="44793" cy="80370"/>
              </a:xfrm>
              <a:custGeom>
                <a:avLst/>
                <a:gdLst/>
                <a:ahLst/>
                <a:cxnLst/>
                <a:rect l="l" t="t" r="r" b="b"/>
                <a:pathLst>
                  <a:path w="2236" h="4012" extrusionOk="0">
                    <a:moveTo>
                      <a:pt x="1105" y="0"/>
                    </a:moveTo>
                    <a:cubicBezTo>
                      <a:pt x="892" y="0"/>
                      <a:pt x="684" y="59"/>
                      <a:pt x="501" y="176"/>
                    </a:cubicBezTo>
                    <a:cubicBezTo>
                      <a:pt x="300" y="276"/>
                      <a:pt x="200" y="442"/>
                      <a:pt x="134" y="609"/>
                    </a:cubicBezTo>
                    <a:cubicBezTo>
                      <a:pt x="34" y="843"/>
                      <a:pt x="0" y="1076"/>
                      <a:pt x="0" y="1310"/>
                    </a:cubicBezTo>
                    <a:lnTo>
                      <a:pt x="0" y="1543"/>
                    </a:lnTo>
                    <a:lnTo>
                      <a:pt x="601" y="2310"/>
                    </a:lnTo>
                    <a:lnTo>
                      <a:pt x="601" y="1310"/>
                    </a:lnTo>
                    <a:cubicBezTo>
                      <a:pt x="601" y="1176"/>
                      <a:pt x="601" y="1009"/>
                      <a:pt x="634" y="876"/>
                    </a:cubicBezTo>
                    <a:cubicBezTo>
                      <a:pt x="667" y="776"/>
                      <a:pt x="701" y="676"/>
                      <a:pt x="801" y="576"/>
                    </a:cubicBezTo>
                    <a:cubicBezTo>
                      <a:pt x="855" y="521"/>
                      <a:pt x="954" y="467"/>
                      <a:pt x="1043" y="467"/>
                    </a:cubicBezTo>
                    <a:cubicBezTo>
                      <a:pt x="1063" y="467"/>
                      <a:pt x="1083" y="470"/>
                      <a:pt x="1101" y="476"/>
                    </a:cubicBezTo>
                    <a:cubicBezTo>
                      <a:pt x="1125" y="470"/>
                      <a:pt x="1149" y="467"/>
                      <a:pt x="1171" y="467"/>
                    </a:cubicBezTo>
                    <a:cubicBezTo>
                      <a:pt x="1271" y="467"/>
                      <a:pt x="1353" y="521"/>
                      <a:pt x="1435" y="576"/>
                    </a:cubicBezTo>
                    <a:cubicBezTo>
                      <a:pt x="1501" y="676"/>
                      <a:pt x="1568" y="776"/>
                      <a:pt x="1568" y="876"/>
                    </a:cubicBezTo>
                    <a:cubicBezTo>
                      <a:pt x="1601" y="1009"/>
                      <a:pt x="1635" y="1176"/>
                      <a:pt x="1635" y="1310"/>
                    </a:cubicBezTo>
                    <a:lnTo>
                      <a:pt x="1635" y="3244"/>
                    </a:lnTo>
                    <a:cubicBezTo>
                      <a:pt x="1635" y="3311"/>
                      <a:pt x="1601" y="3411"/>
                      <a:pt x="1601" y="3478"/>
                    </a:cubicBezTo>
                    <a:lnTo>
                      <a:pt x="2068" y="4012"/>
                    </a:lnTo>
                    <a:cubicBezTo>
                      <a:pt x="2068" y="3978"/>
                      <a:pt x="2102" y="3945"/>
                      <a:pt x="2102" y="3912"/>
                    </a:cubicBezTo>
                    <a:cubicBezTo>
                      <a:pt x="2168" y="3711"/>
                      <a:pt x="2235" y="3478"/>
                      <a:pt x="2235" y="3244"/>
                    </a:cubicBezTo>
                    <a:lnTo>
                      <a:pt x="2235" y="1310"/>
                    </a:lnTo>
                    <a:cubicBezTo>
                      <a:pt x="2235" y="1076"/>
                      <a:pt x="2168" y="843"/>
                      <a:pt x="2102" y="609"/>
                    </a:cubicBezTo>
                    <a:cubicBezTo>
                      <a:pt x="2035" y="442"/>
                      <a:pt x="1902" y="276"/>
                      <a:pt x="1735" y="176"/>
                    </a:cubicBezTo>
                    <a:cubicBezTo>
                      <a:pt x="1535" y="59"/>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98;p77"/>
              <p:cNvSpPr/>
              <p:nvPr/>
            </p:nvSpPr>
            <p:spPr>
              <a:xfrm>
                <a:off x="5077195" y="2447855"/>
                <a:ext cx="34095" cy="85218"/>
              </a:xfrm>
              <a:custGeom>
                <a:avLst/>
                <a:gdLst/>
                <a:ahLst/>
                <a:cxnLst/>
                <a:rect l="l" t="t" r="r" b="b"/>
                <a:pathLst>
                  <a:path w="1702" h="4254" extrusionOk="0">
                    <a:moveTo>
                      <a:pt x="1089" y="0"/>
                    </a:moveTo>
                    <a:cubicBezTo>
                      <a:pt x="885" y="0"/>
                      <a:pt x="684" y="50"/>
                      <a:pt x="501" y="150"/>
                    </a:cubicBezTo>
                    <a:lnTo>
                      <a:pt x="501" y="184"/>
                    </a:lnTo>
                    <a:cubicBezTo>
                      <a:pt x="334" y="284"/>
                      <a:pt x="201" y="450"/>
                      <a:pt x="134" y="651"/>
                    </a:cubicBezTo>
                    <a:cubicBezTo>
                      <a:pt x="34" y="851"/>
                      <a:pt x="1" y="1084"/>
                      <a:pt x="1" y="1318"/>
                    </a:cubicBezTo>
                    <a:lnTo>
                      <a:pt x="1" y="3252"/>
                    </a:lnTo>
                    <a:cubicBezTo>
                      <a:pt x="1" y="3486"/>
                      <a:pt x="34" y="3719"/>
                      <a:pt x="134" y="3920"/>
                    </a:cubicBezTo>
                    <a:cubicBezTo>
                      <a:pt x="167" y="4053"/>
                      <a:pt x="267" y="4186"/>
                      <a:pt x="367" y="4253"/>
                    </a:cubicBezTo>
                    <a:cubicBezTo>
                      <a:pt x="468" y="4020"/>
                      <a:pt x="568" y="3786"/>
                      <a:pt x="634" y="3553"/>
                    </a:cubicBezTo>
                    <a:cubicBezTo>
                      <a:pt x="634" y="3453"/>
                      <a:pt x="601" y="3353"/>
                      <a:pt x="601" y="3252"/>
                    </a:cubicBezTo>
                    <a:lnTo>
                      <a:pt x="601" y="1318"/>
                    </a:lnTo>
                    <a:cubicBezTo>
                      <a:pt x="601" y="1184"/>
                      <a:pt x="634" y="1051"/>
                      <a:pt x="634" y="884"/>
                    </a:cubicBezTo>
                    <a:cubicBezTo>
                      <a:pt x="668" y="784"/>
                      <a:pt x="701" y="684"/>
                      <a:pt x="801" y="584"/>
                    </a:cubicBezTo>
                    <a:cubicBezTo>
                      <a:pt x="868" y="517"/>
                      <a:pt x="1001" y="484"/>
                      <a:pt x="1135" y="484"/>
                    </a:cubicBezTo>
                    <a:cubicBezTo>
                      <a:pt x="1235" y="484"/>
                      <a:pt x="1368" y="517"/>
                      <a:pt x="1435" y="584"/>
                    </a:cubicBezTo>
                    <a:cubicBezTo>
                      <a:pt x="1468" y="651"/>
                      <a:pt x="1502" y="684"/>
                      <a:pt x="1535" y="717"/>
                    </a:cubicBezTo>
                    <a:cubicBezTo>
                      <a:pt x="1602" y="551"/>
                      <a:pt x="1635" y="350"/>
                      <a:pt x="1702" y="150"/>
                    </a:cubicBezTo>
                    <a:cubicBezTo>
                      <a:pt x="1502" y="50"/>
                      <a:pt x="1293"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99;p77"/>
              <p:cNvSpPr/>
              <p:nvPr/>
            </p:nvSpPr>
            <p:spPr>
              <a:xfrm>
                <a:off x="5112612" y="2196925"/>
                <a:ext cx="24079" cy="91569"/>
              </a:xfrm>
              <a:custGeom>
                <a:avLst/>
                <a:gdLst/>
                <a:ahLst/>
                <a:cxnLst/>
                <a:rect l="l" t="t" r="r" b="b"/>
                <a:pathLst>
                  <a:path w="1202" h="4571" extrusionOk="0">
                    <a:moveTo>
                      <a:pt x="1101" y="0"/>
                    </a:moveTo>
                    <a:cubicBezTo>
                      <a:pt x="901" y="0"/>
                      <a:pt x="668" y="67"/>
                      <a:pt x="467" y="167"/>
                    </a:cubicBezTo>
                    <a:cubicBezTo>
                      <a:pt x="301" y="301"/>
                      <a:pt x="201" y="467"/>
                      <a:pt x="134" y="634"/>
                    </a:cubicBezTo>
                    <a:cubicBezTo>
                      <a:pt x="34" y="868"/>
                      <a:pt x="0" y="1101"/>
                      <a:pt x="0" y="1335"/>
                    </a:cubicBezTo>
                    <a:lnTo>
                      <a:pt x="0" y="3236"/>
                    </a:lnTo>
                    <a:cubicBezTo>
                      <a:pt x="0" y="3470"/>
                      <a:pt x="34" y="3703"/>
                      <a:pt x="134" y="3937"/>
                    </a:cubicBezTo>
                    <a:cubicBezTo>
                      <a:pt x="201" y="4103"/>
                      <a:pt x="334" y="4270"/>
                      <a:pt x="501" y="4404"/>
                    </a:cubicBezTo>
                    <a:cubicBezTo>
                      <a:pt x="668" y="4504"/>
                      <a:pt x="901" y="4570"/>
                      <a:pt x="1101" y="4570"/>
                    </a:cubicBezTo>
                    <a:lnTo>
                      <a:pt x="1168" y="4570"/>
                    </a:lnTo>
                    <a:cubicBezTo>
                      <a:pt x="1168" y="4404"/>
                      <a:pt x="1168" y="4237"/>
                      <a:pt x="1201" y="4070"/>
                    </a:cubicBezTo>
                    <a:lnTo>
                      <a:pt x="1201" y="4070"/>
                    </a:lnTo>
                    <a:cubicBezTo>
                      <a:pt x="1168" y="4103"/>
                      <a:pt x="1135" y="4103"/>
                      <a:pt x="1101" y="4103"/>
                    </a:cubicBezTo>
                    <a:cubicBezTo>
                      <a:pt x="1001" y="4103"/>
                      <a:pt x="868" y="4070"/>
                      <a:pt x="801" y="3970"/>
                    </a:cubicBezTo>
                    <a:cubicBezTo>
                      <a:pt x="701" y="3903"/>
                      <a:pt x="668" y="3770"/>
                      <a:pt x="634" y="3670"/>
                    </a:cubicBezTo>
                    <a:cubicBezTo>
                      <a:pt x="601" y="3536"/>
                      <a:pt x="601" y="3403"/>
                      <a:pt x="601" y="3269"/>
                    </a:cubicBezTo>
                    <a:lnTo>
                      <a:pt x="601" y="1335"/>
                    </a:lnTo>
                    <a:cubicBezTo>
                      <a:pt x="601" y="1201"/>
                      <a:pt x="601" y="1068"/>
                      <a:pt x="634" y="934"/>
                    </a:cubicBezTo>
                    <a:cubicBezTo>
                      <a:pt x="668" y="801"/>
                      <a:pt x="701" y="701"/>
                      <a:pt x="801" y="601"/>
                    </a:cubicBezTo>
                    <a:cubicBezTo>
                      <a:pt x="868" y="534"/>
                      <a:pt x="1001" y="501"/>
                      <a:pt x="1101" y="501"/>
                    </a:cubicBezTo>
                    <a:lnTo>
                      <a:pt x="1168" y="501"/>
                    </a:lnTo>
                    <a:cubicBezTo>
                      <a:pt x="1168" y="334"/>
                      <a:pt x="1168" y="167"/>
                      <a:pt x="1135"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00;p77"/>
              <p:cNvSpPr/>
              <p:nvPr/>
            </p:nvSpPr>
            <p:spPr>
              <a:xfrm>
                <a:off x="3868363" y="2822386"/>
                <a:ext cx="44793" cy="88223"/>
              </a:xfrm>
              <a:custGeom>
                <a:avLst/>
                <a:gdLst/>
                <a:ahLst/>
                <a:cxnLst/>
                <a:rect l="l" t="t" r="r" b="b"/>
                <a:pathLst>
                  <a:path w="2236" h="4404" extrusionOk="0">
                    <a:moveTo>
                      <a:pt x="1135" y="1"/>
                    </a:moveTo>
                    <a:cubicBezTo>
                      <a:pt x="901" y="1"/>
                      <a:pt x="668" y="34"/>
                      <a:pt x="501" y="168"/>
                    </a:cubicBezTo>
                    <a:cubicBezTo>
                      <a:pt x="334" y="268"/>
                      <a:pt x="201" y="434"/>
                      <a:pt x="134" y="635"/>
                    </a:cubicBezTo>
                    <a:cubicBezTo>
                      <a:pt x="34" y="835"/>
                      <a:pt x="0" y="1068"/>
                      <a:pt x="0" y="1302"/>
                    </a:cubicBezTo>
                    <a:lnTo>
                      <a:pt x="0" y="3170"/>
                    </a:lnTo>
                    <a:lnTo>
                      <a:pt x="634" y="3637"/>
                    </a:lnTo>
                    <a:cubicBezTo>
                      <a:pt x="634" y="3503"/>
                      <a:pt x="601" y="3370"/>
                      <a:pt x="601" y="3236"/>
                    </a:cubicBezTo>
                    <a:lnTo>
                      <a:pt x="601" y="1335"/>
                    </a:lnTo>
                    <a:cubicBezTo>
                      <a:pt x="601" y="1168"/>
                      <a:pt x="634" y="1035"/>
                      <a:pt x="634" y="901"/>
                    </a:cubicBezTo>
                    <a:cubicBezTo>
                      <a:pt x="668" y="801"/>
                      <a:pt x="734" y="668"/>
                      <a:pt x="801" y="601"/>
                    </a:cubicBezTo>
                    <a:cubicBezTo>
                      <a:pt x="884" y="518"/>
                      <a:pt x="1001" y="476"/>
                      <a:pt x="1118" y="476"/>
                    </a:cubicBezTo>
                    <a:cubicBezTo>
                      <a:pt x="1235" y="476"/>
                      <a:pt x="1351" y="518"/>
                      <a:pt x="1435" y="601"/>
                    </a:cubicBezTo>
                    <a:cubicBezTo>
                      <a:pt x="1535" y="668"/>
                      <a:pt x="1568" y="801"/>
                      <a:pt x="1602" y="901"/>
                    </a:cubicBezTo>
                    <a:cubicBezTo>
                      <a:pt x="1602" y="1035"/>
                      <a:pt x="1635" y="1168"/>
                      <a:pt x="1635" y="1335"/>
                    </a:cubicBezTo>
                    <a:lnTo>
                      <a:pt x="1635" y="3270"/>
                    </a:lnTo>
                    <a:cubicBezTo>
                      <a:pt x="1635" y="3370"/>
                      <a:pt x="1602" y="3503"/>
                      <a:pt x="1602" y="3637"/>
                    </a:cubicBezTo>
                    <a:cubicBezTo>
                      <a:pt x="1568" y="3770"/>
                      <a:pt x="1502" y="3870"/>
                      <a:pt x="1435" y="3970"/>
                    </a:cubicBezTo>
                    <a:cubicBezTo>
                      <a:pt x="1401" y="4004"/>
                      <a:pt x="1335" y="4037"/>
                      <a:pt x="1268" y="4070"/>
                    </a:cubicBezTo>
                    <a:cubicBezTo>
                      <a:pt x="1435" y="4170"/>
                      <a:pt x="1602" y="4271"/>
                      <a:pt x="1768" y="4404"/>
                    </a:cubicBezTo>
                    <a:cubicBezTo>
                      <a:pt x="1902" y="4271"/>
                      <a:pt x="2035" y="4104"/>
                      <a:pt x="2102" y="3937"/>
                    </a:cubicBezTo>
                    <a:cubicBezTo>
                      <a:pt x="2202" y="3703"/>
                      <a:pt x="2235" y="3470"/>
                      <a:pt x="2235" y="3236"/>
                    </a:cubicBezTo>
                    <a:lnTo>
                      <a:pt x="2235" y="1335"/>
                    </a:lnTo>
                    <a:cubicBezTo>
                      <a:pt x="2235" y="1068"/>
                      <a:pt x="2202" y="835"/>
                      <a:pt x="2102" y="635"/>
                    </a:cubicBezTo>
                    <a:cubicBezTo>
                      <a:pt x="2035" y="434"/>
                      <a:pt x="1902" y="268"/>
                      <a:pt x="1768" y="168"/>
                    </a:cubicBezTo>
                    <a:cubicBezTo>
                      <a:pt x="1568" y="34"/>
                      <a:pt x="13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01;p77"/>
              <p:cNvSpPr/>
              <p:nvPr/>
            </p:nvSpPr>
            <p:spPr>
              <a:xfrm>
                <a:off x="4070172" y="2946348"/>
                <a:ext cx="44793" cy="63162"/>
              </a:xfrm>
              <a:custGeom>
                <a:avLst/>
                <a:gdLst/>
                <a:ahLst/>
                <a:cxnLst/>
                <a:rect l="l" t="t" r="r" b="b"/>
                <a:pathLst>
                  <a:path w="2236" h="3153" extrusionOk="0">
                    <a:moveTo>
                      <a:pt x="1130" y="1"/>
                    </a:moveTo>
                    <a:cubicBezTo>
                      <a:pt x="918" y="1"/>
                      <a:pt x="701" y="51"/>
                      <a:pt x="501" y="151"/>
                    </a:cubicBezTo>
                    <a:cubicBezTo>
                      <a:pt x="334" y="251"/>
                      <a:pt x="200" y="418"/>
                      <a:pt x="134" y="618"/>
                    </a:cubicBezTo>
                    <a:cubicBezTo>
                      <a:pt x="67" y="818"/>
                      <a:pt x="0" y="1051"/>
                      <a:pt x="34" y="1318"/>
                    </a:cubicBezTo>
                    <a:lnTo>
                      <a:pt x="34" y="2419"/>
                    </a:lnTo>
                    <a:lnTo>
                      <a:pt x="601" y="2619"/>
                    </a:lnTo>
                    <a:lnTo>
                      <a:pt x="601" y="1285"/>
                    </a:lnTo>
                    <a:cubicBezTo>
                      <a:pt x="601" y="1151"/>
                      <a:pt x="634" y="1018"/>
                      <a:pt x="667" y="885"/>
                    </a:cubicBezTo>
                    <a:cubicBezTo>
                      <a:pt x="667" y="751"/>
                      <a:pt x="734" y="651"/>
                      <a:pt x="801" y="584"/>
                    </a:cubicBezTo>
                    <a:cubicBezTo>
                      <a:pt x="901" y="484"/>
                      <a:pt x="1001" y="451"/>
                      <a:pt x="1134" y="451"/>
                    </a:cubicBezTo>
                    <a:cubicBezTo>
                      <a:pt x="1235" y="451"/>
                      <a:pt x="1368" y="484"/>
                      <a:pt x="1468" y="584"/>
                    </a:cubicBezTo>
                    <a:cubicBezTo>
                      <a:pt x="1535" y="651"/>
                      <a:pt x="1568" y="751"/>
                      <a:pt x="1601" y="885"/>
                    </a:cubicBezTo>
                    <a:cubicBezTo>
                      <a:pt x="1635" y="1018"/>
                      <a:pt x="1635" y="1151"/>
                      <a:pt x="1635" y="1285"/>
                    </a:cubicBezTo>
                    <a:lnTo>
                      <a:pt x="1635" y="2953"/>
                    </a:lnTo>
                    <a:lnTo>
                      <a:pt x="2235" y="3153"/>
                    </a:lnTo>
                    <a:lnTo>
                      <a:pt x="2235" y="1318"/>
                    </a:lnTo>
                    <a:cubicBezTo>
                      <a:pt x="2235" y="1051"/>
                      <a:pt x="2202" y="818"/>
                      <a:pt x="2102" y="618"/>
                    </a:cubicBezTo>
                    <a:cubicBezTo>
                      <a:pt x="2035" y="418"/>
                      <a:pt x="1902" y="251"/>
                      <a:pt x="1735" y="151"/>
                    </a:cubicBezTo>
                    <a:cubicBezTo>
                      <a:pt x="1551" y="51"/>
                      <a:pt x="1343"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02;p77"/>
              <p:cNvSpPr/>
              <p:nvPr/>
            </p:nvSpPr>
            <p:spPr>
              <a:xfrm>
                <a:off x="4124301" y="2823067"/>
                <a:ext cx="27404" cy="89565"/>
              </a:xfrm>
              <a:custGeom>
                <a:avLst/>
                <a:gdLst/>
                <a:ahLst/>
                <a:cxnLst/>
                <a:rect l="l" t="t" r="r" b="b"/>
                <a:pathLst>
                  <a:path w="1368" h="4471" extrusionOk="0">
                    <a:moveTo>
                      <a:pt x="934" y="0"/>
                    </a:moveTo>
                    <a:cubicBezTo>
                      <a:pt x="868" y="67"/>
                      <a:pt x="801" y="134"/>
                      <a:pt x="734" y="200"/>
                    </a:cubicBezTo>
                    <a:cubicBezTo>
                      <a:pt x="634" y="234"/>
                      <a:pt x="567" y="300"/>
                      <a:pt x="467" y="334"/>
                    </a:cubicBezTo>
                    <a:cubicBezTo>
                      <a:pt x="401" y="367"/>
                      <a:pt x="300" y="400"/>
                      <a:pt x="234" y="434"/>
                    </a:cubicBezTo>
                    <a:lnTo>
                      <a:pt x="0" y="501"/>
                    </a:lnTo>
                    <a:lnTo>
                      <a:pt x="0" y="934"/>
                    </a:lnTo>
                    <a:lnTo>
                      <a:pt x="134" y="901"/>
                    </a:lnTo>
                    <a:lnTo>
                      <a:pt x="401" y="867"/>
                    </a:lnTo>
                    <a:lnTo>
                      <a:pt x="667" y="801"/>
                    </a:lnTo>
                    <a:lnTo>
                      <a:pt x="767" y="767"/>
                    </a:ln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03;p77"/>
              <p:cNvSpPr/>
              <p:nvPr/>
            </p:nvSpPr>
            <p:spPr>
              <a:xfrm>
                <a:off x="4430340" y="2946348"/>
                <a:ext cx="44793" cy="89906"/>
              </a:xfrm>
              <a:custGeom>
                <a:avLst/>
                <a:gdLst/>
                <a:ahLst/>
                <a:cxnLst/>
                <a:rect l="l" t="t" r="r" b="b"/>
                <a:pathLst>
                  <a:path w="2236" h="4488" extrusionOk="0">
                    <a:moveTo>
                      <a:pt x="1102" y="459"/>
                    </a:moveTo>
                    <a:cubicBezTo>
                      <a:pt x="1218" y="459"/>
                      <a:pt x="1335" y="501"/>
                      <a:pt x="1435" y="584"/>
                    </a:cubicBezTo>
                    <a:cubicBezTo>
                      <a:pt x="1502" y="651"/>
                      <a:pt x="1535" y="751"/>
                      <a:pt x="1569" y="885"/>
                    </a:cubicBezTo>
                    <a:cubicBezTo>
                      <a:pt x="1602" y="1018"/>
                      <a:pt x="1602" y="1151"/>
                      <a:pt x="1602" y="1285"/>
                    </a:cubicBezTo>
                    <a:lnTo>
                      <a:pt x="1602" y="3220"/>
                    </a:lnTo>
                    <a:cubicBezTo>
                      <a:pt x="1602" y="3353"/>
                      <a:pt x="1602" y="3486"/>
                      <a:pt x="1569" y="3620"/>
                    </a:cubicBezTo>
                    <a:cubicBezTo>
                      <a:pt x="1535" y="3753"/>
                      <a:pt x="1502" y="3853"/>
                      <a:pt x="1402" y="3953"/>
                    </a:cubicBezTo>
                    <a:cubicBezTo>
                      <a:pt x="1335" y="4020"/>
                      <a:pt x="1235" y="4053"/>
                      <a:pt x="1102" y="4053"/>
                    </a:cubicBezTo>
                    <a:cubicBezTo>
                      <a:pt x="968" y="4053"/>
                      <a:pt x="868" y="4020"/>
                      <a:pt x="768" y="3953"/>
                    </a:cubicBezTo>
                    <a:cubicBezTo>
                      <a:pt x="701" y="3853"/>
                      <a:pt x="668" y="3753"/>
                      <a:pt x="635" y="3620"/>
                    </a:cubicBezTo>
                    <a:cubicBezTo>
                      <a:pt x="601" y="3486"/>
                      <a:pt x="601" y="3353"/>
                      <a:pt x="601" y="3220"/>
                    </a:cubicBezTo>
                    <a:lnTo>
                      <a:pt x="601" y="1285"/>
                    </a:lnTo>
                    <a:cubicBezTo>
                      <a:pt x="601" y="1151"/>
                      <a:pt x="601" y="1018"/>
                      <a:pt x="635" y="885"/>
                    </a:cubicBezTo>
                    <a:cubicBezTo>
                      <a:pt x="635" y="751"/>
                      <a:pt x="701" y="651"/>
                      <a:pt x="768" y="584"/>
                    </a:cubicBezTo>
                    <a:cubicBezTo>
                      <a:pt x="868" y="501"/>
                      <a:pt x="985" y="459"/>
                      <a:pt x="1102" y="459"/>
                    </a:cubicBezTo>
                    <a:close/>
                    <a:moveTo>
                      <a:pt x="1102" y="1"/>
                    </a:moveTo>
                    <a:cubicBezTo>
                      <a:pt x="885" y="1"/>
                      <a:pt x="668" y="51"/>
                      <a:pt x="468" y="151"/>
                    </a:cubicBezTo>
                    <a:cubicBezTo>
                      <a:pt x="301" y="251"/>
                      <a:pt x="201" y="418"/>
                      <a:pt x="134" y="618"/>
                    </a:cubicBezTo>
                    <a:cubicBezTo>
                      <a:pt x="34" y="818"/>
                      <a:pt x="1" y="1051"/>
                      <a:pt x="1" y="1318"/>
                    </a:cubicBezTo>
                    <a:lnTo>
                      <a:pt x="1" y="3220"/>
                    </a:lnTo>
                    <a:cubicBezTo>
                      <a:pt x="1" y="3453"/>
                      <a:pt x="34" y="3687"/>
                      <a:pt x="134" y="3920"/>
                    </a:cubicBezTo>
                    <a:cubicBezTo>
                      <a:pt x="201" y="4087"/>
                      <a:pt x="334" y="4254"/>
                      <a:pt x="501" y="4387"/>
                    </a:cubicBezTo>
                    <a:cubicBezTo>
                      <a:pt x="568" y="4420"/>
                      <a:pt x="635" y="4454"/>
                      <a:pt x="735" y="4487"/>
                    </a:cubicBezTo>
                    <a:cubicBezTo>
                      <a:pt x="1068" y="4454"/>
                      <a:pt x="1435" y="4387"/>
                      <a:pt x="1769" y="4354"/>
                    </a:cubicBezTo>
                    <a:cubicBezTo>
                      <a:pt x="1902" y="4220"/>
                      <a:pt x="2036" y="4087"/>
                      <a:pt x="2102" y="3920"/>
                    </a:cubicBezTo>
                    <a:cubicBezTo>
                      <a:pt x="2169" y="3720"/>
                      <a:pt x="2236" y="3486"/>
                      <a:pt x="2202" y="3253"/>
                    </a:cubicBezTo>
                    <a:lnTo>
                      <a:pt x="2202" y="1318"/>
                    </a:lnTo>
                    <a:cubicBezTo>
                      <a:pt x="2236" y="1051"/>
                      <a:pt x="2169" y="818"/>
                      <a:pt x="2102" y="618"/>
                    </a:cubicBezTo>
                    <a:cubicBezTo>
                      <a:pt x="2036" y="418"/>
                      <a:pt x="1902" y="251"/>
                      <a:pt x="1735" y="151"/>
                    </a:cubicBezTo>
                    <a:cubicBezTo>
                      <a:pt x="1535" y="51"/>
                      <a:pt x="1318"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04;p77"/>
              <p:cNvSpPr/>
              <p:nvPr/>
            </p:nvSpPr>
            <p:spPr>
              <a:xfrm>
                <a:off x="5109267" y="2323892"/>
                <a:ext cx="24079" cy="63503"/>
              </a:xfrm>
              <a:custGeom>
                <a:avLst/>
                <a:gdLst/>
                <a:ahLst/>
                <a:cxnLst/>
                <a:rect l="l" t="t" r="r" b="b"/>
                <a:pathLst>
                  <a:path w="1202" h="3170" extrusionOk="0">
                    <a:moveTo>
                      <a:pt x="901" y="0"/>
                    </a:moveTo>
                    <a:cubicBezTo>
                      <a:pt x="868" y="67"/>
                      <a:pt x="801" y="134"/>
                      <a:pt x="735" y="167"/>
                    </a:cubicBezTo>
                    <a:cubicBezTo>
                      <a:pt x="634" y="234"/>
                      <a:pt x="568" y="267"/>
                      <a:pt x="468" y="301"/>
                    </a:cubicBezTo>
                    <a:cubicBezTo>
                      <a:pt x="401" y="367"/>
                      <a:pt x="301" y="367"/>
                      <a:pt x="234" y="401"/>
                    </a:cubicBezTo>
                    <a:cubicBezTo>
                      <a:pt x="134" y="434"/>
                      <a:pt x="67" y="467"/>
                      <a:pt x="1" y="467"/>
                    </a:cubicBezTo>
                    <a:lnTo>
                      <a:pt x="1" y="901"/>
                    </a:lnTo>
                    <a:lnTo>
                      <a:pt x="134" y="901"/>
                    </a:lnTo>
                    <a:lnTo>
                      <a:pt x="401" y="868"/>
                    </a:lnTo>
                    <a:lnTo>
                      <a:pt x="668" y="801"/>
                    </a:lnTo>
                    <a:lnTo>
                      <a:pt x="768" y="768"/>
                    </a:lnTo>
                    <a:lnTo>
                      <a:pt x="768" y="3169"/>
                    </a:lnTo>
                    <a:cubicBezTo>
                      <a:pt x="968" y="2135"/>
                      <a:pt x="1101" y="1068"/>
                      <a:pt x="120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05;p77"/>
              <p:cNvSpPr/>
              <p:nvPr/>
            </p:nvSpPr>
            <p:spPr>
              <a:xfrm>
                <a:off x="4816590" y="2822225"/>
                <a:ext cx="44793" cy="64344"/>
              </a:xfrm>
              <a:custGeom>
                <a:avLst/>
                <a:gdLst/>
                <a:ahLst/>
                <a:cxnLst/>
                <a:rect l="l" t="t" r="r" b="b"/>
                <a:pathLst>
                  <a:path w="2236" h="3212" extrusionOk="0">
                    <a:moveTo>
                      <a:pt x="1118" y="0"/>
                    </a:moveTo>
                    <a:cubicBezTo>
                      <a:pt x="901" y="0"/>
                      <a:pt x="684" y="59"/>
                      <a:pt x="501" y="176"/>
                    </a:cubicBezTo>
                    <a:cubicBezTo>
                      <a:pt x="334" y="276"/>
                      <a:pt x="200" y="442"/>
                      <a:pt x="134" y="643"/>
                    </a:cubicBezTo>
                    <a:cubicBezTo>
                      <a:pt x="34" y="843"/>
                      <a:pt x="0" y="1076"/>
                      <a:pt x="0" y="1310"/>
                    </a:cubicBezTo>
                    <a:lnTo>
                      <a:pt x="0" y="3211"/>
                    </a:lnTo>
                    <a:cubicBezTo>
                      <a:pt x="200" y="3044"/>
                      <a:pt x="434" y="2911"/>
                      <a:pt x="601" y="2744"/>
                    </a:cubicBezTo>
                    <a:lnTo>
                      <a:pt x="601" y="1343"/>
                    </a:lnTo>
                    <a:cubicBezTo>
                      <a:pt x="601" y="1176"/>
                      <a:pt x="634" y="1043"/>
                      <a:pt x="634" y="909"/>
                    </a:cubicBezTo>
                    <a:cubicBezTo>
                      <a:pt x="667" y="809"/>
                      <a:pt x="734" y="676"/>
                      <a:pt x="801" y="609"/>
                    </a:cubicBezTo>
                    <a:cubicBezTo>
                      <a:pt x="901" y="509"/>
                      <a:pt x="1001" y="476"/>
                      <a:pt x="1134" y="476"/>
                    </a:cubicBezTo>
                    <a:cubicBezTo>
                      <a:pt x="1234" y="476"/>
                      <a:pt x="1368" y="509"/>
                      <a:pt x="1435" y="609"/>
                    </a:cubicBezTo>
                    <a:cubicBezTo>
                      <a:pt x="1535" y="676"/>
                      <a:pt x="1568" y="809"/>
                      <a:pt x="1601" y="909"/>
                    </a:cubicBezTo>
                    <a:cubicBezTo>
                      <a:pt x="1635" y="1043"/>
                      <a:pt x="1635" y="1176"/>
                      <a:pt x="1635" y="1343"/>
                    </a:cubicBezTo>
                    <a:lnTo>
                      <a:pt x="1635" y="1944"/>
                    </a:lnTo>
                    <a:lnTo>
                      <a:pt x="2235" y="1443"/>
                    </a:lnTo>
                    <a:lnTo>
                      <a:pt x="2235" y="1343"/>
                    </a:lnTo>
                    <a:cubicBezTo>
                      <a:pt x="2235" y="1076"/>
                      <a:pt x="2202" y="843"/>
                      <a:pt x="2102" y="643"/>
                    </a:cubicBezTo>
                    <a:cubicBezTo>
                      <a:pt x="2035" y="442"/>
                      <a:pt x="1902" y="276"/>
                      <a:pt x="1735" y="176"/>
                    </a:cubicBezTo>
                    <a:cubicBezTo>
                      <a:pt x="1551" y="59"/>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06;p77"/>
              <p:cNvSpPr/>
              <p:nvPr/>
            </p:nvSpPr>
            <p:spPr>
              <a:xfrm>
                <a:off x="4491159" y="2198267"/>
                <a:ext cx="27404" cy="89565"/>
              </a:xfrm>
              <a:custGeom>
                <a:avLst/>
                <a:gdLst/>
                <a:ahLst/>
                <a:cxnLst/>
                <a:rect l="l" t="t" r="r" b="b"/>
                <a:pathLst>
                  <a:path w="1368" h="4471" extrusionOk="0">
                    <a:moveTo>
                      <a:pt x="901" y="0"/>
                    </a:moveTo>
                    <a:cubicBezTo>
                      <a:pt x="868" y="67"/>
                      <a:pt x="768" y="134"/>
                      <a:pt x="701" y="200"/>
                    </a:cubicBezTo>
                    <a:cubicBezTo>
                      <a:pt x="634" y="234"/>
                      <a:pt x="534" y="300"/>
                      <a:pt x="467" y="334"/>
                    </a:cubicBezTo>
                    <a:cubicBezTo>
                      <a:pt x="367" y="367"/>
                      <a:pt x="301" y="400"/>
                      <a:pt x="200" y="434"/>
                    </a:cubicBezTo>
                    <a:cubicBezTo>
                      <a:pt x="134" y="467"/>
                      <a:pt x="34" y="467"/>
                      <a:pt x="0" y="501"/>
                    </a:cubicBezTo>
                    <a:lnTo>
                      <a:pt x="0" y="934"/>
                    </a:lnTo>
                    <a:lnTo>
                      <a:pt x="100" y="901"/>
                    </a:lnTo>
                    <a:lnTo>
                      <a:pt x="367" y="867"/>
                    </a:lnTo>
                    <a:cubicBezTo>
                      <a:pt x="467" y="867"/>
                      <a:pt x="567" y="834"/>
                      <a:pt x="634" y="801"/>
                    </a:cubicBezTo>
                    <a:cubicBezTo>
                      <a:pt x="667" y="801"/>
                      <a:pt x="734" y="801"/>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07;p77"/>
              <p:cNvSpPr/>
              <p:nvPr/>
            </p:nvSpPr>
            <p:spPr>
              <a:xfrm>
                <a:off x="3717337" y="2322891"/>
                <a:ext cx="44132" cy="90887"/>
              </a:xfrm>
              <a:custGeom>
                <a:avLst/>
                <a:gdLst/>
                <a:ahLst/>
                <a:cxnLst/>
                <a:rect l="l" t="t" r="r" b="b"/>
                <a:pathLst>
                  <a:path w="2203" h="4537" extrusionOk="0">
                    <a:moveTo>
                      <a:pt x="1102" y="451"/>
                    </a:moveTo>
                    <a:cubicBezTo>
                      <a:pt x="1235" y="451"/>
                      <a:pt x="1335" y="484"/>
                      <a:pt x="1435" y="584"/>
                    </a:cubicBezTo>
                    <a:cubicBezTo>
                      <a:pt x="1502" y="651"/>
                      <a:pt x="1569" y="784"/>
                      <a:pt x="1569" y="884"/>
                    </a:cubicBezTo>
                    <a:cubicBezTo>
                      <a:pt x="1602" y="1018"/>
                      <a:pt x="1602" y="1151"/>
                      <a:pt x="1602" y="1318"/>
                    </a:cubicBezTo>
                    <a:lnTo>
                      <a:pt x="1602" y="3253"/>
                    </a:lnTo>
                    <a:cubicBezTo>
                      <a:pt x="1602" y="3353"/>
                      <a:pt x="1602" y="3486"/>
                      <a:pt x="1569" y="3620"/>
                    </a:cubicBezTo>
                    <a:cubicBezTo>
                      <a:pt x="1535" y="3753"/>
                      <a:pt x="1502" y="3853"/>
                      <a:pt x="1435" y="3953"/>
                    </a:cubicBezTo>
                    <a:cubicBezTo>
                      <a:pt x="1353" y="4008"/>
                      <a:pt x="1272" y="4062"/>
                      <a:pt x="1172" y="4062"/>
                    </a:cubicBezTo>
                    <a:cubicBezTo>
                      <a:pt x="1149" y="4062"/>
                      <a:pt x="1126" y="4059"/>
                      <a:pt x="1102" y="4053"/>
                    </a:cubicBezTo>
                    <a:cubicBezTo>
                      <a:pt x="1083" y="4059"/>
                      <a:pt x="1064" y="4062"/>
                      <a:pt x="1044" y="4062"/>
                    </a:cubicBezTo>
                    <a:cubicBezTo>
                      <a:pt x="955" y="4062"/>
                      <a:pt x="856" y="4008"/>
                      <a:pt x="801" y="3953"/>
                    </a:cubicBezTo>
                    <a:cubicBezTo>
                      <a:pt x="701" y="3853"/>
                      <a:pt x="668" y="3753"/>
                      <a:pt x="635" y="3620"/>
                    </a:cubicBezTo>
                    <a:cubicBezTo>
                      <a:pt x="601" y="3486"/>
                      <a:pt x="601" y="3353"/>
                      <a:pt x="601" y="3253"/>
                    </a:cubicBezTo>
                    <a:lnTo>
                      <a:pt x="601" y="1318"/>
                    </a:lnTo>
                    <a:cubicBezTo>
                      <a:pt x="601" y="1151"/>
                      <a:pt x="601" y="1018"/>
                      <a:pt x="635" y="884"/>
                    </a:cubicBezTo>
                    <a:cubicBezTo>
                      <a:pt x="635" y="784"/>
                      <a:pt x="701" y="651"/>
                      <a:pt x="768" y="584"/>
                    </a:cubicBezTo>
                    <a:cubicBezTo>
                      <a:pt x="868" y="484"/>
                      <a:pt x="1001" y="451"/>
                      <a:pt x="1102" y="451"/>
                    </a:cubicBezTo>
                    <a:close/>
                    <a:moveTo>
                      <a:pt x="1106" y="0"/>
                    </a:moveTo>
                    <a:cubicBezTo>
                      <a:pt x="893" y="0"/>
                      <a:pt x="685" y="50"/>
                      <a:pt x="501" y="150"/>
                    </a:cubicBezTo>
                    <a:cubicBezTo>
                      <a:pt x="334" y="284"/>
                      <a:pt x="201" y="417"/>
                      <a:pt x="134" y="617"/>
                    </a:cubicBezTo>
                    <a:cubicBezTo>
                      <a:pt x="34" y="851"/>
                      <a:pt x="1" y="1084"/>
                      <a:pt x="1" y="1318"/>
                    </a:cubicBezTo>
                    <a:lnTo>
                      <a:pt x="1" y="3219"/>
                    </a:lnTo>
                    <a:cubicBezTo>
                      <a:pt x="1" y="3453"/>
                      <a:pt x="34" y="3686"/>
                      <a:pt x="134" y="3920"/>
                    </a:cubicBezTo>
                    <a:cubicBezTo>
                      <a:pt x="201" y="4087"/>
                      <a:pt x="334" y="4253"/>
                      <a:pt x="501" y="4387"/>
                    </a:cubicBezTo>
                    <a:cubicBezTo>
                      <a:pt x="685" y="4487"/>
                      <a:pt x="901" y="4537"/>
                      <a:pt x="1118" y="4537"/>
                    </a:cubicBezTo>
                    <a:cubicBezTo>
                      <a:pt x="1335" y="4537"/>
                      <a:pt x="1552" y="4487"/>
                      <a:pt x="1735" y="4387"/>
                    </a:cubicBezTo>
                    <a:cubicBezTo>
                      <a:pt x="1902" y="4253"/>
                      <a:pt x="2002" y="4087"/>
                      <a:pt x="2102" y="3920"/>
                    </a:cubicBezTo>
                    <a:cubicBezTo>
                      <a:pt x="2169" y="3686"/>
                      <a:pt x="2202" y="3453"/>
                      <a:pt x="2202" y="3219"/>
                    </a:cubicBezTo>
                    <a:lnTo>
                      <a:pt x="2202" y="1318"/>
                    </a:lnTo>
                    <a:cubicBezTo>
                      <a:pt x="2202" y="1084"/>
                      <a:pt x="2169" y="851"/>
                      <a:pt x="2102" y="617"/>
                    </a:cubicBezTo>
                    <a:cubicBezTo>
                      <a:pt x="2036" y="451"/>
                      <a:pt x="1902" y="284"/>
                      <a:pt x="1735" y="150"/>
                    </a:cubicBezTo>
                    <a:cubicBezTo>
                      <a:pt x="1535" y="50"/>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08;p77"/>
              <p:cNvSpPr/>
              <p:nvPr/>
            </p:nvSpPr>
            <p:spPr>
              <a:xfrm>
                <a:off x="3690613" y="2197426"/>
                <a:ext cx="44132" cy="91228"/>
              </a:xfrm>
              <a:custGeom>
                <a:avLst/>
                <a:gdLst/>
                <a:ahLst/>
                <a:cxnLst/>
                <a:rect l="l" t="t" r="r" b="b"/>
                <a:pathLst>
                  <a:path w="2203" h="4554" extrusionOk="0">
                    <a:moveTo>
                      <a:pt x="1021" y="463"/>
                    </a:moveTo>
                    <a:cubicBezTo>
                      <a:pt x="1049" y="463"/>
                      <a:pt x="1076" y="468"/>
                      <a:pt x="1101" y="476"/>
                    </a:cubicBezTo>
                    <a:cubicBezTo>
                      <a:pt x="1126" y="470"/>
                      <a:pt x="1149" y="467"/>
                      <a:pt x="1172" y="467"/>
                    </a:cubicBezTo>
                    <a:cubicBezTo>
                      <a:pt x="1271" y="467"/>
                      <a:pt x="1353" y="521"/>
                      <a:pt x="1435" y="576"/>
                    </a:cubicBezTo>
                    <a:cubicBezTo>
                      <a:pt x="1502" y="676"/>
                      <a:pt x="1568" y="776"/>
                      <a:pt x="1568" y="876"/>
                    </a:cubicBezTo>
                    <a:cubicBezTo>
                      <a:pt x="1602" y="1010"/>
                      <a:pt x="1602" y="1143"/>
                      <a:pt x="1602" y="1310"/>
                    </a:cubicBezTo>
                    <a:lnTo>
                      <a:pt x="1602" y="3244"/>
                    </a:lnTo>
                    <a:cubicBezTo>
                      <a:pt x="1602" y="3378"/>
                      <a:pt x="1602" y="3511"/>
                      <a:pt x="1568" y="3645"/>
                    </a:cubicBezTo>
                    <a:cubicBezTo>
                      <a:pt x="1535" y="3745"/>
                      <a:pt x="1502" y="3845"/>
                      <a:pt x="1435" y="3945"/>
                    </a:cubicBezTo>
                    <a:cubicBezTo>
                      <a:pt x="1335" y="4012"/>
                      <a:pt x="1235" y="4078"/>
                      <a:pt x="1101" y="4078"/>
                    </a:cubicBezTo>
                    <a:cubicBezTo>
                      <a:pt x="1001" y="4078"/>
                      <a:pt x="868" y="4012"/>
                      <a:pt x="801" y="3945"/>
                    </a:cubicBezTo>
                    <a:cubicBezTo>
                      <a:pt x="701" y="3845"/>
                      <a:pt x="668" y="3745"/>
                      <a:pt x="634" y="3645"/>
                    </a:cubicBezTo>
                    <a:cubicBezTo>
                      <a:pt x="601" y="3511"/>
                      <a:pt x="601" y="3378"/>
                      <a:pt x="601" y="3244"/>
                    </a:cubicBezTo>
                    <a:lnTo>
                      <a:pt x="601" y="1310"/>
                    </a:lnTo>
                    <a:cubicBezTo>
                      <a:pt x="601" y="1143"/>
                      <a:pt x="601" y="1010"/>
                      <a:pt x="634" y="876"/>
                    </a:cubicBezTo>
                    <a:cubicBezTo>
                      <a:pt x="634" y="776"/>
                      <a:pt x="701" y="676"/>
                      <a:pt x="768" y="576"/>
                    </a:cubicBezTo>
                    <a:cubicBezTo>
                      <a:pt x="843" y="501"/>
                      <a:pt x="937" y="463"/>
                      <a:pt x="1021" y="463"/>
                    </a:cubicBezTo>
                    <a:close/>
                    <a:moveTo>
                      <a:pt x="980" y="0"/>
                    </a:moveTo>
                    <a:cubicBezTo>
                      <a:pt x="797" y="0"/>
                      <a:pt x="632" y="60"/>
                      <a:pt x="467" y="142"/>
                    </a:cubicBezTo>
                    <a:cubicBezTo>
                      <a:pt x="301" y="276"/>
                      <a:pt x="167" y="442"/>
                      <a:pt x="101" y="609"/>
                    </a:cubicBezTo>
                    <a:cubicBezTo>
                      <a:pt x="34" y="843"/>
                      <a:pt x="0" y="1076"/>
                      <a:pt x="0" y="1310"/>
                    </a:cubicBezTo>
                    <a:lnTo>
                      <a:pt x="0" y="3244"/>
                    </a:lnTo>
                    <a:cubicBezTo>
                      <a:pt x="0" y="3445"/>
                      <a:pt x="34" y="3678"/>
                      <a:pt x="101" y="3912"/>
                    </a:cubicBezTo>
                    <a:cubicBezTo>
                      <a:pt x="201" y="4112"/>
                      <a:pt x="301" y="4245"/>
                      <a:pt x="467" y="4379"/>
                    </a:cubicBezTo>
                    <a:cubicBezTo>
                      <a:pt x="668" y="4495"/>
                      <a:pt x="884" y="4554"/>
                      <a:pt x="1101" y="4554"/>
                    </a:cubicBezTo>
                    <a:cubicBezTo>
                      <a:pt x="1318" y="4554"/>
                      <a:pt x="1535" y="4495"/>
                      <a:pt x="1735" y="4379"/>
                    </a:cubicBezTo>
                    <a:cubicBezTo>
                      <a:pt x="1902" y="4245"/>
                      <a:pt x="2035" y="4112"/>
                      <a:pt x="2102" y="3912"/>
                    </a:cubicBezTo>
                    <a:cubicBezTo>
                      <a:pt x="2169" y="3678"/>
                      <a:pt x="2202" y="3445"/>
                      <a:pt x="2202" y="3211"/>
                    </a:cubicBezTo>
                    <a:lnTo>
                      <a:pt x="2202" y="1310"/>
                    </a:lnTo>
                    <a:cubicBezTo>
                      <a:pt x="2202" y="1076"/>
                      <a:pt x="2169" y="843"/>
                      <a:pt x="2102" y="609"/>
                    </a:cubicBezTo>
                    <a:cubicBezTo>
                      <a:pt x="2035" y="442"/>
                      <a:pt x="1902" y="276"/>
                      <a:pt x="1735" y="142"/>
                    </a:cubicBezTo>
                    <a:cubicBezTo>
                      <a:pt x="1570" y="60"/>
                      <a:pt x="1406" y="0"/>
                      <a:pt x="1222" y="0"/>
                    </a:cubicBezTo>
                    <a:cubicBezTo>
                      <a:pt x="1183" y="0"/>
                      <a:pt x="1143" y="3"/>
                      <a:pt x="1101" y="9"/>
                    </a:cubicBezTo>
                    <a:cubicBezTo>
                      <a:pt x="1060" y="3"/>
                      <a:pt x="1020" y="0"/>
                      <a:pt x="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09;p77"/>
              <p:cNvSpPr/>
              <p:nvPr/>
            </p:nvSpPr>
            <p:spPr>
              <a:xfrm>
                <a:off x="3736047" y="2073304"/>
                <a:ext cx="27424" cy="88884"/>
              </a:xfrm>
              <a:custGeom>
                <a:avLst/>
                <a:gdLst/>
                <a:ahLst/>
                <a:cxnLst/>
                <a:rect l="l" t="t" r="r" b="b"/>
                <a:pathLst>
                  <a:path w="1369" h="4437" extrusionOk="0">
                    <a:moveTo>
                      <a:pt x="935" y="0"/>
                    </a:moveTo>
                    <a:cubicBezTo>
                      <a:pt x="868" y="67"/>
                      <a:pt x="801" y="134"/>
                      <a:pt x="735" y="167"/>
                    </a:cubicBezTo>
                    <a:cubicBezTo>
                      <a:pt x="635" y="234"/>
                      <a:pt x="568" y="267"/>
                      <a:pt x="468" y="334"/>
                    </a:cubicBezTo>
                    <a:cubicBezTo>
                      <a:pt x="401" y="367"/>
                      <a:pt x="301" y="367"/>
                      <a:pt x="234" y="401"/>
                    </a:cubicBezTo>
                    <a:lnTo>
                      <a:pt x="1" y="467"/>
                    </a:lnTo>
                    <a:lnTo>
                      <a:pt x="1" y="934"/>
                    </a:lnTo>
                    <a:lnTo>
                      <a:pt x="134" y="901"/>
                    </a:lnTo>
                    <a:lnTo>
                      <a:pt x="401" y="834"/>
                    </a:lnTo>
                    <a:lnTo>
                      <a:pt x="668" y="801"/>
                    </a:lnTo>
                    <a:lnTo>
                      <a:pt x="768" y="768"/>
                    </a:lnTo>
                    <a:lnTo>
                      <a:pt x="768"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10;p77"/>
              <p:cNvSpPr/>
              <p:nvPr/>
            </p:nvSpPr>
            <p:spPr>
              <a:xfrm>
                <a:off x="4541281" y="2947349"/>
                <a:ext cx="27404" cy="66167"/>
              </a:xfrm>
              <a:custGeom>
                <a:avLst/>
                <a:gdLst/>
                <a:ahLst/>
                <a:cxnLst/>
                <a:rect l="l" t="t" r="r" b="b"/>
                <a:pathLst>
                  <a:path w="1368" h="3303" extrusionOk="0">
                    <a:moveTo>
                      <a:pt x="934" y="1"/>
                    </a:moveTo>
                    <a:cubicBezTo>
                      <a:pt x="867" y="67"/>
                      <a:pt x="801" y="134"/>
                      <a:pt x="734" y="167"/>
                    </a:cubicBezTo>
                    <a:cubicBezTo>
                      <a:pt x="634" y="234"/>
                      <a:pt x="567" y="267"/>
                      <a:pt x="467" y="301"/>
                    </a:cubicBezTo>
                    <a:cubicBezTo>
                      <a:pt x="400" y="334"/>
                      <a:pt x="300" y="368"/>
                      <a:pt x="234" y="401"/>
                    </a:cubicBezTo>
                    <a:lnTo>
                      <a:pt x="0" y="468"/>
                    </a:lnTo>
                    <a:lnTo>
                      <a:pt x="0" y="935"/>
                    </a:lnTo>
                    <a:lnTo>
                      <a:pt x="134" y="901"/>
                    </a:lnTo>
                    <a:lnTo>
                      <a:pt x="400" y="835"/>
                    </a:lnTo>
                    <a:lnTo>
                      <a:pt x="667" y="801"/>
                    </a:lnTo>
                    <a:lnTo>
                      <a:pt x="767" y="768"/>
                    </a:lnTo>
                    <a:lnTo>
                      <a:pt x="767" y="3303"/>
                    </a:lnTo>
                    <a:lnTo>
                      <a:pt x="1368" y="3136"/>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11;p77"/>
              <p:cNvSpPr/>
              <p:nvPr/>
            </p:nvSpPr>
            <p:spPr>
              <a:xfrm>
                <a:off x="3747406" y="2197426"/>
                <a:ext cx="44793" cy="91228"/>
              </a:xfrm>
              <a:custGeom>
                <a:avLst/>
                <a:gdLst/>
                <a:ahLst/>
                <a:cxnLst/>
                <a:rect l="l" t="t" r="r" b="b"/>
                <a:pathLst>
                  <a:path w="2236" h="4554" extrusionOk="0">
                    <a:moveTo>
                      <a:pt x="1118" y="476"/>
                    </a:moveTo>
                    <a:cubicBezTo>
                      <a:pt x="1235" y="476"/>
                      <a:pt x="1352" y="509"/>
                      <a:pt x="1435" y="576"/>
                    </a:cubicBezTo>
                    <a:cubicBezTo>
                      <a:pt x="1535" y="676"/>
                      <a:pt x="1569" y="776"/>
                      <a:pt x="1602" y="909"/>
                    </a:cubicBezTo>
                    <a:cubicBezTo>
                      <a:pt x="1602" y="1043"/>
                      <a:pt x="1635" y="1176"/>
                      <a:pt x="1635" y="1310"/>
                    </a:cubicBezTo>
                    <a:lnTo>
                      <a:pt x="1635" y="3244"/>
                    </a:lnTo>
                    <a:cubicBezTo>
                      <a:pt x="1635" y="3378"/>
                      <a:pt x="1602" y="3511"/>
                      <a:pt x="1602" y="3645"/>
                    </a:cubicBezTo>
                    <a:cubicBezTo>
                      <a:pt x="1569" y="3745"/>
                      <a:pt x="1502" y="3878"/>
                      <a:pt x="1435" y="3945"/>
                    </a:cubicBezTo>
                    <a:cubicBezTo>
                      <a:pt x="1368" y="4045"/>
                      <a:pt x="1235" y="4078"/>
                      <a:pt x="1135" y="4078"/>
                    </a:cubicBezTo>
                    <a:cubicBezTo>
                      <a:pt x="1002" y="4078"/>
                      <a:pt x="901" y="4045"/>
                      <a:pt x="801" y="3945"/>
                    </a:cubicBezTo>
                    <a:cubicBezTo>
                      <a:pt x="735" y="3878"/>
                      <a:pt x="668" y="3745"/>
                      <a:pt x="668" y="3645"/>
                    </a:cubicBezTo>
                    <a:cubicBezTo>
                      <a:pt x="635" y="3511"/>
                      <a:pt x="601" y="3378"/>
                      <a:pt x="601" y="3244"/>
                    </a:cubicBezTo>
                    <a:lnTo>
                      <a:pt x="601" y="1310"/>
                    </a:lnTo>
                    <a:cubicBezTo>
                      <a:pt x="601" y="1176"/>
                      <a:pt x="635" y="1043"/>
                      <a:pt x="635" y="909"/>
                    </a:cubicBezTo>
                    <a:cubicBezTo>
                      <a:pt x="668" y="776"/>
                      <a:pt x="735" y="676"/>
                      <a:pt x="801" y="576"/>
                    </a:cubicBezTo>
                    <a:cubicBezTo>
                      <a:pt x="885" y="509"/>
                      <a:pt x="1002" y="476"/>
                      <a:pt x="1118" y="476"/>
                    </a:cubicBezTo>
                    <a:close/>
                    <a:moveTo>
                      <a:pt x="1015" y="0"/>
                    </a:moveTo>
                    <a:cubicBezTo>
                      <a:pt x="823" y="0"/>
                      <a:pt x="639" y="65"/>
                      <a:pt x="501"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85" y="4495"/>
                      <a:pt x="901" y="4554"/>
                      <a:pt x="1118" y="4554"/>
                    </a:cubicBezTo>
                    <a:cubicBezTo>
                      <a:pt x="1335" y="4554"/>
                      <a:pt x="1552" y="4495"/>
                      <a:pt x="1735" y="4379"/>
                    </a:cubicBezTo>
                    <a:cubicBezTo>
                      <a:pt x="1902" y="4279"/>
                      <a:pt x="2036" y="4112"/>
                      <a:pt x="2102" y="3912"/>
                    </a:cubicBezTo>
                    <a:cubicBezTo>
                      <a:pt x="2202" y="3711"/>
                      <a:pt x="2236" y="3478"/>
                      <a:pt x="2236" y="3244"/>
                    </a:cubicBezTo>
                    <a:lnTo>
                      <a:pt x="2236" y="1310"/>
                    </a:lnTo>
                    <a:cubicBezTo>
                      <a:pt x="2236" y="1076"/>
                      <a:pt x="2202" y="843"/>
                      <a:pt x="2102" y="643"/>
                    </a:cubicBezTo>
                    <a:cubicBezTo>
                      <a:pt x="2036" y="442"/>
                      <a:pt x="1902" y="276"/>
                      <a:pt x="1769" y="176"/>
                    </a:cubicBezTo>
                    <a:cubicBezTo>
                      <a:pt x="1603" y="65"/>
                      <a:pt x="1414" y="0"/>
                      <a:pt x="1241" y="0"/>
                    </a:cubicBezTo>
                    <a:cubicBezTo>
                      <a:pt x="1205" y="0"/>
                      <a:pt x="1169" y="3"/>
                      <a:pt x="1135" y="9"/>
                    </a:cubicBezTo>
                    <a:cubicBezTo>
                      <a:pt x="1095" y="3"/>
                      <a:pt x="1055"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12;p77"/>
              <p:cNvSpPr/>
              <p:nvPr/>
            </p:nvSpPr>
            <p:spPr>
              <a:xfrm>
                <a:off x="4759777" y="2822225"/>
                <a:ext cx="44132" cy="91068"/>
              </a:xfrm>
              <a:custGeom>
                <a:avLst/>
                <a:gdLst/>
                <a:ahLst/>
                <a:cxnLst/>
                <a:rect l="l" t="t" r="r" b="b"/>
                <a:pathLst>
                  <a:path w="2203" h="4546" extrusionOk="0">
                    <a:moveTo>
                      <a:pt x="1102" y="476"/>
                    </a:moveTo>
                    <a:cubicBezTo>
                      <a:pt x="1202" y="476"/>
                      <a:pt x="1335" y="509"/>
                      <a:pt x="1435" y="609"/>
                    </a:cubicBezTo>
                    <a:cubicBezTo>
                      <a:pt x="1502" y="676"/>
                      <a:pt x="1535" y="809"/>
                      <a:pt x="1569" y="909"/>
                    </a:cubicBezTo>
                    <a:cubicBezTo>
                      <a:pt x="1602" y="1043"/>
                      <a:pt x="1602" y="1176"/>
                      <a:pt x="1602" y="1343"/>
                    </a:cubicBezTo>
                    <a:lnTo>
                      <a:pt x="1602" y="3244"/>
                    </a:lnTo>
                    <a:cubicBezTo>
                      <a:pt x="1602" y="3378"/>
                      <a:pt x="1602" y="3511"/>
                      <a:pt x="1569" y="3645"/>
                    </a:cubicBezTo>
                    <a:cubicBezTo>
                      <a:pt x="1535" y="3745"/>
                      <a:pt x="1502" y="3878"/>
                      <a:pt x="1402" y="3945"/>
                    </a:cubicBezTo>
                    <a:cubicBezTo>
                      <a:pt x="1335" y="4045"/>
                      <a:pt x="1202" y="4078"/>
                      <a:pt x="1102" y="4078"/>
                    </a:cubicBezTo>
                    <a:cubicBezTo>
                      <a:pt x="968" y="4078"/>
                      <a:pt x="868" y="4045"/>
                      <a:pt x="768" y="3945"/>
                    </a:cubicBezTo>
                    <a:cubicBezTo>
                      <a:pt x="701" y="3878"/>
                      <a:pt x="635" y="3745"/>
                      <a:pt x="635" y="3645"/>
                    </a:cubicBezTo>
                    <a:cubicBezTo>
                      <a:pt x="601" y="3511"/>
                      <a:pt x="601" y="3378"/>
                      <a:pt x="568" y="3244"/>
                    </a:cubicBezTo>
                    <a:lnTo>
                      <a:pt x="568" y="1343"/>
                    </a:lnTo>
                    <a:cubicBezTo>
                      <a:pt x="568" y="1176"/>
                      <a:pt x="601" y="1043"/>
                      <a:pt x="635" y="909"/>
                    </a:cubicBezTo>
                    <a:cubicBezTo>
                      <a:pt x="635" y="809"/>
                      <a:pt x="701" y="676"/>
                      <a:pt x="768" y="609"/>
                    </a:cubicBezTo>
                    <a:cubicBezTo>
                      <a:pt x="868" y="509"/>
                      <a:pt x="968" y="476"/>
                      <a:pt x="1102" y="476"/>
                    </a:cubicBezTo>
                    <a:close/>
                    <a:moveTo>
                      <a:pt x="1102" y="0"/>
                    </a:moveTo>
                    <a:cubicBezTo>
                      <a:pt x="885" y="0"/>
                      <a:pt x="668" y="59"/>
                      <a:pt x="468" y="176"/>
                    </a:cubicBezTo>
                    <a:cubicBezTo>
                      <a:pt x="301" y="276"/>
                      <a:pt x="201" y="442"/>
                      <a:pt x="101" y="643"/>
                    </a:cubicBezTo>
                    <a:cubicBezTo>
                      <a:pt x="34" y="843"/>
                      <a:pt x="1" y="1076"/>
                      <a:pt x="1" y="1310"/>
                    </a:cubicBezTo>
                    <a:lnTo>
                      <a:pt x="1" y="3244"/>
                    </a:lnTo>
                    <a:cubicBezTo>
                      <a:pt x="1" y="3478"/>
                      <a:pt x="34" y="3711"/>
                      <a:pt x="134" y="3912"/>
                    </a:cubicBezTo>
                    <a:cubicBezTo>
                      <a:pt x="201" y="4112"/>
                      <a:pt x="301" y="4279"/>
                      <a:pt x="468" y="4379"/>
                    </a:cubicBezTo>
                    <a:cubicBezTo>
                      <a:pt x="601" y="4479"/>
                      <a:pt x="768" y="4512"/>
                      <a:pt x="935" y="4545"/>
                    </a:cubicBezTo>
                    <a:cubicBezTo>
                      <a:pt x="1335" y="4279"/>
                      <a:pt x="1769" y="3978"/>
                      <a:pt x="2169" y="3711"/>
                    </a:cubicBezTo>
                    <a:cubicBezTo>
                      <a:pt x="2202" y="3545"/>
                      <a:pt x="2202" y="3411"/>
                      <a:pt x="2202" y="3244"/>
                    </a:cubicBezTo>
                    <a:lnTo>
                      <a:pt x="2202" y="1343"/>
                    </a:lnTo>
                    <a:cubicBezTo>
                      <a:pt x="2202" y="1076"/>
                      <a:pt x="2169" y="843"/>
                      <a:pt x="2102" y="643"/>
                    </a:cubicBezTo>
                    <a:cubicBezTo>
                      <a:pt x="2036" y="442"/>
                      <a:pt x="1902" y="276"/>
                      <a:pt x="1735" y="176"/>
                    </a:cubicBezTo>
                    <a:cubicBezTo>
                      <a:pt x="1535" y="59"/>
                      <a:pt x="1319"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13;p77"/>
              <p:cNvSpPr/>
              <p:nvPr/>
            </p:nvSpPr>
            <p:spPr>
              <a:xfrm>
                <a:off x="4023396" y="2823067"/>
                <a:ext cx="27404" cy="89565"/>
              </a:xfrm>
              <a:custGeom>
                <a:avLst/>
                <a:gdLst/>
                <a:ahLst/>
                <a:cxnLst/>
                <a:rect l="l" t="t" r="r" b="b"/>
                <a:pathLst>
                  <a:path w="1368" h="4471" extrusionOk="0">
                    <a:moveTo>
                      <a:pt x="934" y="0"/>
                    </a:moveTo>
                    <a:cubicBezTo>
                      <a:pt x="868" y="67"/>
                      <a:pt x="801" y="134"/>
                      <a:pt x="734" y="200"/>
                    </a:cubicBezTo>
                    <a:cubicBezTo>
                      <a:pt x="634" y="234"/>
                      <a:pt x="567" y="300"/>
                      <a:pt x="467" y="334"/>
                    </a:cubicBezTo>
                    <a:cubicBezTo>
                      <a:pt x="401" y="367"/>
                      <a:pt x="301" y="400"/>
                      <a:pt x="234" y="434"/>
                    </a:cubicBezTo>
                    <a:lnTo>
                      <a:pt x="0" y="501"/>
                    </a:lnTo>
                    <a:lnTo>
                      <a:pt x="0" y="934"/>
                    </a:lnTo>
                    <a:lnTo>
                      <a:pt x="134" y="901"/>
                    </a:lnTo>
                    <a:lnTo>
                      <a:pt x="367" y="867"/>
                    </a:lnTo>
                    <a:lnTo>
                      <a:pt x="634" y="801"/>
                    </a:lnTo>
                    <a:lnTo>
                      <a:pt x="768" y="767"/>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14;p77"/>
              <p:cNvSpPr/>
              <p:nvPr/>
            </p:nvSpPr>
            <p:spPr>
              <a:xfrm>
                <a:off x="4329435" y="2946007"/>
                <a:ext cx="44132" cy="91248"/>
              </a:xfrm>
              <a:custGeom>
                <a:avLst/>
                <a:gdLst/>
                <a:ahLst/>
                <a:cxnLst/>
                <a:rect l="l" t="t" r="r" b="b"/>
                <a:pathLst>
                  <a:path w="2203" h="4555" extrusionOk="0">
                    <a:moveTo>
                      <a:pt x="1102" y="476"/>
                    </a:moveTo>
                    <a:cubicBezTo>
                      <a:pt x="1218" y="476"/>
                      <a:pt x="1335" y="518"/>
                      <a:pt x="1435" y="601"/>
                    </a:cubicBezTo>
                    <a:cubicBezTo>
                      <a:pt x="1502" y="668"/>
                      <a:pt x="1535" y="768"/>
                      <a:pt x="1569" y="902"/>
                    </a:cubicBezTo>
                    <a:cubicBezTo>
                      <a:pt x="1602" y="1035"/>
                      <a:pt x="1602" y="1168"/>
                      <a:pt x="1602" y="1302"/>
                    </a:cubicBezTo>
                    <a:lnTo>
                      <a:pt x="1602" y="3237"/>
                    </a:lnTo>
                    <a:cubicBezTo>
                      <a:pt x="1602" y="3370"/>
                      <a:pt x="1602" y="3503"/>
                      <a:pt x="1569" y="3637"/>
                    </a:cubicBezTo>
                    <a:cubicBezTo>
                      <a:pt x="1535" y="3770"/>
                      <a:pt x="1502" y="3870"/>
                      <a:pt x="1435" y="3970"/>
                    </a:cubicBezTo>
                    <a:cubicBezTo>
                      <a:pt x="1335" y="4037"/>
                      <a:pt x="1235" y="4070"/>
                      <a:pt x="1102" y="4070"/>
                    </a:cubicBezTo>
                    <a:cubicBezTo>
                      <a:pt x="968" y="4070"/>
                      <a:pt x="868" y="4037"/>
                      <a:pt x="801" y="3970"/>
                    </a:cubicBezTo>
                    <a:cubicBezTo>
                      <a:pt x="701" y="3870"/>
                      <a:pt x="668" y="3770"/>
                      <a:pt x="635" y="3637"/>
                    </a:cubicBezTo>
                    <a:cubicBezTo>
                      <a:pt x="601" y="3503"/>
                      <a:pt x="601" y="3370"/>
                      <a:pt x="601" y="3237"/>
                    </a:cubicBezTo>
                    <a:lnTo>
                      <a:pt x="601" y="1302"/>
                    </a:lnTo>
                    <a:cubicBezTo>
                      <a:pt x="601" y="1168"/>
                      <a:pt x="601" y="1035"/>
                      <a:pt x="635" y="902"/>
                    </a:cubicBezTo>
                    <a:cubicBezTo>
                      <a:pt x="635" y="768"/>
                      <a:pt x="701" y="668"/>
                      <a:pt x="768" y="601"/>
                    </a:cubicBezTo>
                    <a:cubicBezTo>
                      <a:pt x="868" y="518"/>
                      <a:pt x="985" y="476"/>
                      <a:pt x="1102" y="476"/>
                    </a:cubicBezTo>
                    <a:close/>
                    <a:moveTo>
                      <a:pt x="1102" y="1"/>
                    </a:moveTo>
                    <a:cubicBezTo>
                      <a:pt x="868" y="1"/>
                      <a:pt x="668" y="68"/>
                      <a:pt x="468" y="168"/>
                    </a:cubicBezTo>
                    <a:cubicBezTo>
                      <a:pt x="301" y="268"/>
                      <a:pt x="168" y="435"/>
                      <a:pt x="101" y="635"/>
                    </a:cubicBezTo>
                    <a:cubicBezTo>
                      <a:pt x="34" y="835"/>
                      <a:pt x="1" y="1068"/>
                      <a:pt x="1" y="1335"/>
                    </a:cubicBezTo>
                    <a:lnTo>
                      <a:pt x="1" y="3237"/>
                    </a:lnTo>
                    <a:cubicBezTo>
                      <a:pt x="1" y="3470"/>
                      <a:pt x="34" y="3704"/>
                      <a:pt x="101" y="3937"/>
                    </a:cubicBezTo>
                    <a:cubicBezTo>
                      <a:pt x="168" y="4104"/>
                      <a:pt x="301" y="4271"/>
                      <a:pt x="468" y="4404"/>
                    </a:cubicBezTo>
                    <a:cubicBezTo>
                      <a:pt x="668" y="4504"/>
                      <a:pt x="885" y="4554"/>
                      <a:pt x="1102" y="4554"/>
                    </a:cubicBezTo>
                    <a:cubicBezTo>
                      <a:pt x="1319" y="4554"/>
                      <a:pt x="1535" y="4504"/>
                      <a:pt x="1735" y="4404"/>
                    </a:cubicBezTo>
                    <a:cubicBezTo>
                      <a:pt x="1902" y="4271"/>
                      <a:pt x="2002" y="4104"/>
                      <a:pt x="2102" y="3937"/>
                    </a:cubicBezTo>
                    <a:cubicBezTo>
                      <a:pt x="2169" y="3704"/>
                      <a:pt x="2202" y="3470"/>
                      <a:pt x="2202" y="3237"/>
                    </a:cubicBezTo>
                    <a:lnTo>
                      <a:pt x="2202" y="1335"/>
                    </a:lnTo>
                    <a:cubicBezTo>
                      <a:pt x="2202" y="1068"/>
                      <a:pt x="2169" y="835"/>
                      <a:pt x="2102" y="635"/>
                    </a:cubicBezTo>
                    <a:cubicBezTo>
                      <a:pt x="2036" y="435"/>
                      <a:pt x="1902" y="301"/>
                      <a:pt x="1735" y="168"/>
                    </a:cubicBezTo>
                    <a:cubicBezTo>
                      <a:pt x="1535" y="68"/>
                      <a:pt x="1335"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15;p77"/>
              <p:cNvSpPr/>
              <p:nvPr/>
            </p:nvSpPr>
            <p:spPr>
              <a:xfrm>
                <a:off x="3670561" y="2323892"/>
                <a:ext cx="26763" cy="89565"/>
              </a:xfrm>
              <a:custGeom>
                <a:avLst/>
                <a:gdLst/>
                <a:ahLst/>
                <a:cxnLst/>
                <a:rect l="l" t="t" r="r" b="b"/>
                <a:pathLst>
                  <a:path w="1336" h="4471" extrusionOk="0">
                    <a:moveTo>
                      <a:pt x="901" y="0"/>
                    </a:moveTo>
                    <a:cubicBezTo>
                      <a:pt x="835" y="67"/>
                      <a:pt x="768" y="134"/>
                      <a:pt x="701" y="167"/>
                    </a:cubicBezTo>
                    <a:cubicBezTo>
                      <a:pt x="635" y="234"/>
                      <a:pt x="534" y="267"/>
                      <a:pt x="468" y="301"/>
                    </a:cubicBezTo>
                    <a:cubicBezTo>
                      <a:pt x="368" y="367"/>
                      <a:pt x="301" y="367"/>
                      <a:pt x="201" y="401"/>
                    </a:cubicBezTo>
                    <a:lnTo>
                      <a:pt x="1" y="467"/>
                    </a:lnTo>
                    <a:lnTo>
                      <a:pt x="1" y="901"/>
                    </a:lnTo>
                    <a:lnTo>
                      <a:pt x="101" y="901"/>
                    </a:lnTo>
                    <a:lnTo>
                      <a:pt x="368" y="868"/>
                    </a:lnTo>
                    <a:lnTo>
                      <a:pt x="635" y="801"/>
                    </a:lnTo>
                    <a:lnTo>
                      <a:pt x="768" y="768"/>
                    </a:lnTo>
                    <a:lnTo>
                      <a:pt x="768" y="4470"/>
                    </a:lnTo>
                    <a:lnTo>
                      <a:pt x="1335" y="4470"/>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16;p77"/>
              <p:cNvSpPr/>
              <p:nvPr/>
            </p:nvSpPr>
            <p:spPr>
              <a:xfrm>
                <a:off x="3665212" y="2448856"/>
                <a:ext cx="27424" cy="88884"/>
              </a:xfrm>
              <a:custGeom>
                <a:avLst/>
                <a:gdLst/>
                <a:ahLst/>
                <a:cxnLst/>
                <a:rect l="l" t="t" r="r" b="b"/>
                <a:pathLst>
                  <a:path w="1369" h="4437" extrusionOk="0">
                    <a:moveTo>
                      <a:pt x="935" y="0"/>
                    </a:moveTo>
                    <a:cubicBezTo>
                      <a:pt x="868" y="67"/>
                      <a:pt x="801" y="134"/>
                      <a:pt x="735" y="200"/>
                    </a:cubicBezTo>
                    <a:cubicBezTo>
                      <a:pt x="668" y="234"/>
                      <a:pt x="568" y="300"/>
                      <a:pt x="501" y="334"/>
                    </a:cubicBezTo>
                    <a:cubicBezTo>
                      <a:pt x="401" y="367"/>
                      <a:pt x="301" y="400"/>
                      <a:pt x="234" y="434"/>
                    </a:cubicBezTo>
                    <a:lnTo>
                      <a:pt x="1" y="501"/>
                    </a:lnTo>
                    <a:lnTo>
                      <a:pt x="1" y="934"/>
                    </a:lnTo>
                    <a:lnTo>
                      <a:pt x="134" y="901"/>
                    </a:lnTo>
                    <a:lnTo>
                      <a:pt x="401" y="867"/>
                    </a:lnTo>
                    <a:lnTo>
                      <a:pt x="668" y="801"/>
                    </a:lnTo>
                    <a:cubicBezTo>
                      <a:pt x="701" y="767"/>
                      <a:pt x="768" y="767"/>
                      <a:pt x="801" y="767"/>
                    </a:cubicBezTo>
                    <a:lnTo>
                      <a:pt x="801" y="4437"/>
                    </a:lnTo>
                    <a:lnTo>
                      <a:pt x="1369" y="4437"/>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17;p77"/>
              <p:cNvSpPr/>
              <p:nvPr/>
            </p:nvSpPr>
            <p:spPr>
              <a:xfrm>
                <a:off x="3681919" y="2072302"/>
                <a:ext cx="44793" cy="91228"/>
              </a:xfrm>
              <a:custGeom>
                <a:avLst/>
                <a:gdLst/>
                <a:ahLst/>
                <a:cxnLst/>
                <a:rect l="l" t="t" r="r" b="b"/>
                <a:pathLst>
                  <a:path w="2236" h="4554" extrusionOk="0">
                    <a:moveTo>
                      <a:pt x="1172" y="475"/>
                    </a:moveTo>
                    <a:cubicBezTo>
                      <a:pt x="1272" y="475"/>
                      <a:pt x="1353" y="530"/>
                      <a:pt x="1435" y="584"/>
                    </a:cubicBezTo>
                    <a:cubicBezTo>
                      <a:pt x="1502" y="684"/>
                      <a:pt x="1569" y="784"/>
                      <a:pt x="1602" y="884"/>
                    </a:cubicBezTo>
                    <a:cubicBezTo>
                      <a:pt x="1602" y="1018"/>
                      <a:pt x="1635" y="1151"/>
                      <a:pt x="1635" y="1318"/>
                    </a:cubicBezTo>
                    <a:lnTo>
                      <a:pt x="1635" y="3253"/>
                    </a:lnTo>
                    <a:cubicBezTo>
                      <a:pt x="1635" y="3386"/>
                      <a:pt x="1602" y="3520"/>
                      <a:pt x="1569" y="3653"/>
                    </a:cubicBezTo>
                    <a:cubicBezTo>
                      <a:pt x="1569" y="3753"/>
                      <a:pt x="1502" y="3853"/>
                      <a:pt x="1435" y="3953"/>
                    </a:cubicBezTo>
                    <a:cubicBezTo>
                      <a:pt x="1353" y="4008"/>
                      <a:pt x="1272" y="4062"/>
                      <a:pt x="1172" y="4062"/>
                    </a:cubicBezTo>
                    <a:cubicBezTo>
                      <a:pt x="1149" y="4062"/>
                      <a:pt x="1126" y="4059"/>
                      <a:pt x="1102" y="4053"/>
                    </a:cubicBezTo>
                    <a:cubicBezTo>
                      <a:pt x="1083" y="4059"/>
                      <a:pt x="1064" y="4062"/>
                      <a:pt x="1044" y="4062"/>
                    </a:cubicBezTo>
                    <a:cubicBezTo>
                      <a:pt x="955" y="4062"/>
                      <a:pt x="856" y="4008"/>
                      <a:pt x="801" y="3953"/>
                    </a:cubicBezTo>
                    <a:cubicBezTo>
                      <a:pt x="735" y="3853"/>
                      <a:pt x="668" y="3753"/>
                      <a:pt x="635" y="3653"/>
                    </a:cubicBezTo>
                    <a:cubicBezTo>
                      <a:pt x="601" y="3520"/>
                      <a:pt x="601" y="3386"/>
                      <a:pt x="601" y="3253"/>
                    </a:cubicBezTo>
                    <a:lnTo>
                      <a:pt x="601" y="1318"/>
                    </a:lnTo>
                    <a:cubicBezTo>
                      <a:pt x="601" y="1151"/>
                      <a:pt x="601" y="1018"/>
                      <a:pt x="635" y="884"/>
                    </a:cubicBezTo>
                    <a:cubicBezTo>
                      <a:pt x="668" y="784"/>
                      <a:pt x="701" y="684"/>
                      <a:pt x="801" y="584"/>
                    </a:cubicBezTo>
                    <a:cubicBezTo>
                      <a:pt x="856" y="530"/>
                      <a:pt x="955" y="475"/>
                      <a:pt x="1044" y="475"/>
                    </a:cubicBezTo>
                    <a:cubicBezTo>
                      <a:pt x="1064" y="475"/>
                      <a:pt x="1083" y="478"/>
                      <a:pt x="1102" y="484"/>
                    </a:cubicBezTo>
                    <a:cubicBezTo>
                      <a:pt x="1126" y="478"/>
                      <a:pt x="1149" y="475"/>
                      <a:pt x="1172" y="475"/>
                    </a:cubicBezTo>
                    <a:close/>
                    <a:moveTo>
                      <a:pt x="1118" y="0"/>
                    </a:moveTo>
                    <a:cubicBezTo>
                      <a:pt x="901" y="0"/>
                      <a:pt x="685" y="50"/>
                      <a:pt x="501" y="150"/>
                    </a:cubicBezTo>
                    <a:cubicBezTo>
                      <a:pt x="334" y="284"/>
                      <a:pt x="201" y="417"/>
                      <a:pt x="134" y="617"/>
                    </a:cubicBezTo>
                    <a:cubicBezTo>
                      <a:pt x="34" y="851"/>
                      <a:pt x="1" y="1084"/>
                      <a:pt x="1" y="1318"/>
                    </a:cubicBezTo>
                    <a:lnTo>
                      <a:pt x="1" y="3253"/>
                    </a:lnTo>
                    <a:cubicBezTo>
                      <a:pt x="1" y="3453"/>
                      <a:pt x="34" y="3686"/>
                      <a:pt x="134" y="3920"/>
                    </a:cubicBezTo>
                    <a:cubicBezTo>
                      <a:pt x="201" y="4087"/>
                      <a:pt x="334" y="4253"/>
                      <a:pt x="501" y="4387"/>
                    </a:cubicBezTo>
                    <a:cubicBezTo>
                      <a:pt x="668" y="4487"/>
                      <a:pt x="901" y="4554"/>
                      <a:pt x="1102" y="4554"/>
                    </a:cubicBezTo>
                    <a:cubicBezTo>
                      <a:pt x="1335" y="4554"/>
                      <a:pt x="1569" y="4520"/>
                      <a:pt x="1735" y="4387"/>
                    </a:cubicBezTo>
                    <a:cubicBezTo>
                      <a:pt x="1902" y="4253"/>
                      <a:pt x="2036" y="4120"/>
                      <a:pt x="2102" y="3920"/>
                    </a:cubicBezTo>
                    <a:cubicBezTo>
                      <a:pt x="2169" y="3686"/>
                      <a:pt x="2236" y="3486"/>
                      <a:pt x="2236" y="3253"/>
                    </a:cubicBezTo>
                    <a:lnTo>
                      <a:pt x="2236" y="1318"/>
                    </a:lnTo>
                    <a:cubicBezTo>
                      <a:pt x="2236" y="1084"/>
                      <a:pt x="2169" y="851"/>
                      <a:pt x="2102" y="617"/>
                    </a:cubicBezTo>
                    <a:cubicBezTo>
                      <a:pt x="2036" y="451"/>
                      <a:pt x="1902" y="284"/>
                      <a:pt x="1735" y="150"/>
                    </a:cubicBezTo>
                    <a:cubicBezTo>
                      <a:pt x="1552" y="50"/>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18;p77"/>
              <p:cNvSpPr/>
              <p:nvPr/>
            </p:nvSpPr>
            <p:spPr>
              <a:xfrm>
                <a:off x="3667215" y="2573480"/>
                <a:ext cx="44132" cy="91228"/>
              </a:xfrm>
              <a:custGeom>
                <a:avLst/>
                <a:gdLst/>
                <a:ahLst/>
                <a:cxnLst/>
                <a:rect l="l" t="t" r="r" b="b"/>
                <a:pathLst>
                  <a:path w="2203" h="4554" extrusionOk="0">
                    <a:moveTo>
                      <a:pt x="1102" y="451"/>
                    </a:moveTo>
                    <a:cubicBezTo>
                      <a:pt x="1202" y="451"/>
                      <a:pt x="1335" y="484"/>
                      <a:pt x="1402" y="584"/>
                    </a:cubicBezTo>
                    <a:cubicBezTo>
                      <a:pt x="1502" y="651"/>
                      <a:pt x="1535" y="751"/>
                      <a:pt x="1569" y="884"/>
                    </a:cubicBezTo>
                    <a:cubicBezTo>
                      <a:pt x="1602" y="1018"/>
                      <a:pt x="1602" y="1151"/>
                      <a:pt x="1602" y="1285"/>
                    </a:cubicBezTo>
                    <a:lnTo>
                      <a:pt x="1602" y="3219"/>
                    </a:lnTo>
                    <a:cubicBezTo>
                      <a:pt x="1602" y="3353"/>
                      <a:pt x="1569" y="3486"/>
                      <a:pt x="1569" y="3620"/>
                    </a:cubicBezTo>
                    <a:cubicBezTo>
                      <a:pt x="1535" y="3753"/>
                      <a:pt x="1469" y="3853"/>
                      <a:pt x="1402" y="3953"/>
                    </a:cubicBezTo>
                    <a:cubicBezTo>
                      <a:pt x="1335" y="4020"/>
                      <a:pt x="1202" y="4053"/>
                      <a:pt x="1102" y="4053"/>
                    </a:cubicBezTo>
                    <a:cubicBezTo>
                      <a:pt x="968" y="4053"/>
                      <a:pt x="868" y="4020"/>
                      <a:pt x="768" y="3953"/>
                    </a:cubicBezTo>
                    <a:cubicBezTo>
                      <a:pt x="701" y="3853"/>
                      <a:pt x="635" y="3753"/>
                      <a:pt x="635" y="3620"/>
                    </a:cubicBezTo>
                    <a:cubicBezTo>
                      <a:pt x="601" y="3486"/>
                      <a:pt x="568" y="3353"/>
                      <a:pt x="568" y="3219"/>
                    </a:cubicBezTo>
                    <a:lnTo>
                      <a:pt x="568" y="1285"/>
                    </a:lnTo>
                    <a:cubicBezTo>
                      <a:pt x="568" y="1151"/>
                      <a:pt x="601" y="1018"/>
                      <a:pt x="601" y="884"/>
                    </a:cubicBezTo>
                    <a:cubicBezTo>
                      <a:pt x="635" y="751"/>
                      <a:pt x="701" y="651"/>
                      <a:pt x="768" y="584"/>
                    </a:cubicBezTo>
                    <a:cubicBezTo>
                      <a:pt x="868" y="484"/>
                      <a:pt x="968" y="451"/>
                      <a:pt x="1102" y="451"/>
                    </a:cubicBezTo>
                    <a:close/>
                    <a:moveTo>
                      <a:pt x="1102" y="0"/>
                    </a:moveTo>
                    <a:cubicBezTo>
                      <a:pt x="885" y="0"/>
                      <a:pt x="668" y="50"/>
                      <a:pt x="468" y="150"/>
                    </a:cubicBezTo>
                    <a:cubicBezTo>
                      <a:pt x="301" y="284"/>
                      <a:pt x="168" y="417"/>
                      <a:pt x="101" y="617"/>
                    </a:cubicBezTo>
                    <a:cubicBezTo>
                      <a:pt x="34" y="851"/>
                      <a:pt x="1" y="1084"/>
                      <a:pt x="1" y="1318"/>
                    </a:cubicBezTo>
                    <a:lnTo>
                      <a:pt x="1" y="3219"/>
                    </a:lnTo>
                    <a:cubicBezTo>
                      <a:pt x="1" y="3453"/>
                      <a:pt x="34" y="3686"/>
                      <a:pt x="101" y="3920"/>
                    </a:cubicBezTo>
                    <a:cubicBezTo>
                      <a:pt x="168" y="4087"/>
                      <a:pt x="301" y="4253"/>
                      <a:pt x="468" y="4387"/>
                    </a:cubicBezTo>
                    <a:cubicBezTo>
                      <a:pt x="668" y="4487"/>
                      <a:pt x="868" y="4554"/>
                      <a:pt x="1102" y="4554"/>
                    </a:cubicBezTo>
                    <a:cubicBezTo>
                      <a:pt x="1302" y="4554"/>
                      <a:pt x="1535" y="4487"/>
                      <a:pt x="1736" y="4387"/>
                    </a:cubicBezTo>
                    <a:cubicBezTo>
                      <a:pt x="1902" y="4253"/>
                      <a:pt x="2002" y="4087"/>
                      <a:pt x="2069" y="3920"/>
                    </a:cubicBezTo>
                    <a:cubicBezTo>
                      <a:pt x="2169" y="3686"/>
                      <a:pt x="2203" y="3453"/>
                      <a:pt x="2203" y="3219"/>
                    </a:cubicBezTo>
                    <a:lnTo>
                      <a:pt x="2203" y="1318"/>
                    </a:lnTo>
                    <a:cubicBezTo>
                      <a:pt x="2203" y="1084"/>
                      <a:pt x="2169" y="851"/>
                      <a:pt x="2069" y="617"/>
                    </a:cubicBezTo>
                    <a:cubicBezTo>
                      <a:pt x="2002" y="417"/>
                      <a:pt x="1869" y="284"/>
                      <a:pt x="1736" y="150"/>
                    </a:cubicBezTo>
                    <a:cubicBezTo>
                      <a:pt x="1535" y="50"/>
                      <a:pt x="1319"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19;p77"/>
              <p:cNvSpPr/>
              <p:nvPr/>
            </p:nvSpPr>
            <p:spPr>
              <a:xfrm>
                <a:off x="3821587" y="2699445"/>
                <a:ext cx="27424" cy="89545"/>
              </a:xfrm>
              <a:custGeom>
                <a:avLst/>
                <a:gdLst/>
                <a:ahLst/>
                <a:cxnLst/>
                <a:rect l="l" t="t" r="r" b="b"/>
                <a:pathLst>
                  <a:path w="1369" h="4470" extrusionOk="0">
                    <a:moveTo>
                      <a:pt x="934" y="0"/>
                    </a:moveTo>
                    <a:cubicBezTo>
                      <a:pt x="868" y="67"/>
                      <a:pt x="801" y="134"/>
                      <a:pt x="734" y="200"/>
                    </a:cubicBezTo>
                    <a:cubicBezTo>
                      <a:pt x="668" y="234"/>
                      <a:pt x="568" y="300"/>
                      <a:pt x="467" y="334"/>
                    </a:cubicBezTo>
                    <a:cubicBezTo>
                      <a:pt x="401" y="367"/>
                      <a:pt x="301" y="400"/>
                      <a:pt x="234" y="434"/>
                    </a:cubicBezTo>
                    <a:cubicBezTo>
                      <a:pt x="134" y="434"/>
                      <a:pt x="67" y="467"/>
                      <a:pt x="0" y="467"/>
                    </a:cubicBezTo>
                    <a:lnTo>
                      <a:pt x="0" y="934"/>
                    </a:lnTo>
                    <a:lnTo>
                      <a:pt x="134" y="934"/>
                    </a:lnTo>
                    <a:lnTo>
                      <a:pt x="401" y="867"/>
                    </a:lnTo>
                    <a:lnTo>
                      <a:pt x="668" y="834"/>
                    </a:lnTo>
                    <a:cubicBezTo>
                      <a:pt x="701" y="801"/>
                      <a:pt x="734" y="801"/>
                      <a:pt x="801" y="801"/>
                    </a:cubicBez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20;p77"/>
              <p:cNvSpPr/>
              <p:nvPr/>
            </p:nvSpPr>
            <p:spPr>
              <a:xfrm>
                <a:off x="3621781" y="2448856"/>
                <a:ext cx="27424" cy="89565"/>
              </a:xfrm>
              <a:custGeom>
                <a:avLst/>
                <a:gdLst/>
                <a:ahLst/>
                <a:cxnLst/>
                <a:rect l="l" t="t" r="r" b="b"/>
                <a:pathLst>
                  <a:path w="1369" h="4471" extrusionOk="0">
                    <a:moveTo>
                      <a:pt x="935" y="0"/>
                    </a:moveTo>
                    <a:cubicBezTo>
                      <a:pt x="868" y="67"/>
                      <a:pt x="801" y="134"/>
                      <a:pt x="735" y="200"/>
                    </a:cubicBezTo>
                    <a:cubicBezTo>
                      <a:pt x="634" y="234"/>
                      <a:pt x="568" y="300"/>
                      <a:pt x="468" y="334"/>
                    </a:cubicBezTo>
                    <a:cubicBezTo>
                      <a:pt x="401" y="367"/>
                      <a:pt x="301" y="400"/>
                      <a:pt x="234" y="434"/>
                    </a:cubicBezTo>
                    <a:lnTo>
                      <a:pt x="1" y="501"/>
                    </a:lnTo>
                    <a:lnTo>
                      <a:pt x="1" y="934"/>
                    </a:lnTo>
                    <a:lnTo>
                      <a:pt x="134" y="901"/>
                    </a:lnTo>
                    <a:lnTo>
                      <a:pt x="401" y="867"/>
                    </a:lnTo>
                    <a:lnTo>
                      <a:pt x="668" y="801"/>
                    </a:lnTo>
                    <a:cubicBezTo>
                      <a:pt x="701" y="801"/>
                      <a:pt x="735" y="767"/>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21;p77"/>
              <p:cNvSpPr/>
              <p:nvPr/>
            </p:nvSpPr>
            <p:spPr>
              <a:xfrm>
                <a:off x="4904132" y="2573139"/>
                <a:ext cx="44773" cy="91228"/>
              </a:xfrm>
              <a:custGeom>
                <a:avLst/>
                <a:gdLst/>
                <a:ahLst/>
                <a:cxnLst/>
                <a:rect l="l" t="t" r="r" b="b"/>
                <a:pathLst>
                  <a:path w="2235" h="4554" extrusionOk="0">
                    <a:moveTo>
                      <a:pt x="1101" y="468"/>
                    </a:moveTo>
                    <a:cubicBezTo>
                      <a:pt x="1234" y="468"/>
                      <a:pt x="1334" y="501"/>
                      <a:pt x="1434" y="601"/>
                    </a:cubicBezTo>
                    <a:cubicBezTo>
                      <a:pt x="1501" y="668"/>
                      <a:pt x="1568" y="768"/>
                      <a:pt x="1568" y="901"/>
                    </a:cubicBezTo>
                    <a:cubicBezTo>
                      <a:pt x="1601" y="1035"/>
                      <a:pt x="1635" y="1168"/>
                      <a:pt x="1635" y="1302"/>
                    </a:cubicBezTo>
                    <a:lnTo>
                      <a:pt x="1635" y="3236"/>
                    </a:lnTo>
                    <a:cubicBezTo>
                      <a:pt x="1635" y="3370"/>
                      <a:pt x="1601" y="3503"/>
                      <a:pt x="1568" y="3637"/>
                    </a:cubicBezTo>
                    <a:cubicBezTo>
                      <a:pt x="1568" y="3770"/>
                      <a:pt x="1501" y="3870"/>
                      <a:pt x="1434" y="3970"/>
                    </a:cubicBezTo>
                    <a:cubicBezTo>
                      <a:pt x="1334" y="4037"/>
                      <a:pt x="1234" y="4070"/>
                      <a:pt x="1101" y="4070"/>
                    </a:cubicBezTo>
                    <a:cubicBezTo>
                      <a:pt x="1001" y="4070"/>
                      <a:pt x="867" y="4037"/>
                      <a:pt x="801" y="3970"/>
                    </a:cubicBezTo>
                    <a:cubicBezTo>
                      <a:pt x="734" y="3870"/>
                      <a:pt x="667" y="3770"/>
                      <a:pt x="634" y="3637"/>
                    </a:cubicBezTo>
                    <a:cubicBezTo>
                      <a:pt x="600" y="3503"/>
                      <a:pt x="600" y="3370"/>
                      <a:pt x="600" y="3236"/>
                    </a:cubicBezTo>
                    <a:lnTo>
                      <a:pt x="600" y="1302"/>
                    </a:lnTo>
                    <a:cubicBezTo>
                      <a:pt x="600" y="1168"/>
                      <a:pt x="600" y="1035"/>
                      <a:pt x="634" y="901"/>
                    </a:cubicBezTo>
                    <a:cubicBezTo>
                      <a:pt x="667" y="768"/>
                      <a:pt x="701" y="668"/>
                      <a:pt x="801" y="601"/>
                    </a:cubicBezTo>
                    <a:cubicBezTo>
                      <a:pt x="867" y="501"/>
                      <a:pt x="1001" y="468"/>
                      <a:pt x="1101" y="468"/>
                    </a:cubicBezTo>
                    <a:close/>
                    <a:moveTo>
                      <a:pt x="1101" y="1"/>
                    </a:moveTo>
                    <a:cubicBezTo>
                      <a:pt x="901" y="1"/>
                      <a:pt x="667" y="67"/>
                      <a:pt x="467" y="167"/>
                    </a:cubicBezTo>
                    <a:cubicBezTo>
                      <a:pt x="300" y="301"/>
                      <a:pt x="200" y="434"/>
                      <a:pt x="133" y="634"/>
                    </a:cubicBezTo>
                    <a:cubicBezTo>
                      <a:pt x="33" y="868"/>
                      <a:pt x="0" y="1101"/>
                      <a:pt x="0" y="1335"/>
                    </a:cubicBezTo>
                    <a:lnTo>
                      <a:pt x="0" y="3236"/>
                    </a:lnTo>
                    <a:cubicBezTo>
                      <a:pt x="0" y="3470"/>
                      <a:pt x="33" y="3703"/>
                      <a:pt x="133" y="3937"/>
                    </a:cubicBezTo>
                    <a:cubicBezTo>
                      <a:pt x="200" y="4104"/>
                      <a:pt x="334" y="4270"/>
                      <a:pt x="500" y="4404"/>
                    </a:cubicBezTo>
                    <a:cubicBezTo>
                      <a:pt x="684" y="4504"/>
                      <a:pt x="901" y="4554"/>
                      <a:pt x="1118" y="4554"/>
                    </a:cubicBezTo>
                    <a:cubicBezTo>
                      <a:pt x="1334" y="4554"/>
                      <a:pt x="1551" y="4504"/>
                      <a:pt x="1735" y="4404"/>
                    </a:cubicBezTo>
                    <a:cubicBezTo>
                      <a:pt x="1901" y="4270"/>
                      <a:pt x="2035" y="4104"/>
                      <a:pt x="2102" y="3937"/>
                    </a:cubicBezTo>
                    <a:cubicBezTo>
                      <a:pt x="2202" y="3703"/>
                      <a:pt x="2235" y="3470"/>
                      <a:pt x="2235" y="3236"/>
                    </a:cubicBezTo>
                    <a:lnTo>
                      <a:pt x="2235" y="1302"/>
                    </a:lnTo>
                    <a:cubicBezTo>
                      <a:pt x="2235" y="1068"/>
                      <a:pt x="2202" y="835"/>
                      <a:pt x="2102" y="634"/>
                    </a:cubicBezTo>
                    <a:cubicBezTo>
                      <a:pt x="2035" y="434"/>
                      <a:pt x="1901" y="301"/>
                      <a:pt x="1735" y="167"/>
                    </a:cubicBezTo>
                    <a:cubicBezTo>
                      <a:pt x="1568" y="67"/>
                      <a:pt x="1334"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22;p77"/>
              <p:cNvSpPr/>
              <p:nvPr/>
            </p:nvSpPr>
            <p:spPr>
              <a:xfrm>
                <a:off x="3616432" y="2322891"/>
                <a:ext cx="44793" cy="90887"/>
              </a:xfrm>
              <a:custGeom>
                <a:avLst/>
                <a:gdLst/>
                <a:ahLst/>
                <a:cxnLst/>
                <a:rect l="l" t="t" r="r" b="b"/>
                <a:pathLst>
                  <a:path w="2236" h="4537" extrusionOk="0">
                    <a:moveTo>
                      <a:pt x="1102" y="451"/>
                    </a:moveTo>
                    <a:cubicBezTo>
                      <a:pt x="1235" y="451"/>
                      <a:pt x="1335" y="484"/>
                      <a:pt x="1435" y="584"/>
                    </a:cubicBezTo>
                    <a:cubicBezTo>
                      <a:pt x="1502" y="651"/>
                      <a:pt x="1569" y="784"/>
                      <a:pt x="1569" y="884"/>
                    </a:cubicBezTo>
                    <a:cubicBezTo>
                      <a:pt x="1602" y="1018"/>
                      <a:pt x="1602" y="1151"/>
                      <a:pt x="1602" y="1318"/>
                    </a:cubicBezTo>
                    <a:lnTo>
                      <a:pt x="1602" y="3253"/>
                    </a:lnTo>
                    <a:cubicBezTo>
                      <a:pt x="1602" y="3353"/>
                      <a:pt x="1602" y="3486"/>
                      <a:pt x="1569" y="3620"/>
                    </a:cubicBezTo>
                    <a:cubicBezTo>
                      <a:pt x="1535" y="3753"/>
                      <a:pt x="1502" y="3853"/>
                      <a:pt x="1435" y="3953"/>
                    </a:cubicBezTo>
                    <a:cubicBezTo>
                      <a:pt x="1353" y="4008"/>
                      <a:pt x="1272" y="4062"/>
                      <a:pt x="1172" y="4062"/>
                    </a:cubicBezTo>
                    <a:cubicBezTo>
                      <a:pt x="1149" y="4062"/>
                      <a:pt x="1126" y="4059"/>
                      <a:pt x="1102" y="4053"/>
                    </a:cubicBezTo>
                    <a:cubicBezTo>
                      <a:pt x="1083" y="4059"/>
                      <a:pt x="1064" y="4062"/>
                      <a:pt x="1044" y="4062"/>
                    </a:cubicBezTo>
                    <a:cubicBezTo>
                      <a:pt x="955" y="4062"/>
                      <a:pt x="856" y="4008"/>
                      <a:pt x="801" y="3953"/>
                    </a:cubicBezTo>
                    <a:cubicBezTo>
                      <a:pt x="701" y="3853"/>
                      <a:pt x="668" y="3753"/>
                      <a:pt x="635" y="3620"/>
                    </a:cubicBezTo>
                    <a:cubicBezTo>
                      <a:pt x="601" y="3486"/>
                      <a:pt x="601" y="3353"/>
                      <a:pt x="601" y="3253"/>
                    </a:cubicBezTo>
                    <a:lnTo>
                      <a:pt x="601" y="1318"/>
                    </a:lnTo>
                    <a:cubicBezTo>
                      <a:pt x="601" y="1151"/>
                      <a:pt x="601" y="1018"/>
                      <a:pt x="635" y="884"/>
                    </a:cubicBezTo>
                    <a:cubicBezTo>
                      <a:pt x="668" y="784"/>
                      <a:pt x="701" y="651"/>
                      <a:pt x="768" y="584"/>
                    </a:cubicBezTo>
                    <a:cubicBezTo>
                      <a:pt x="868" y="484"/>
                      <a:pt x="1002" y="451"/>
                      <a:pt x="1102" y="451"/>
                    </a:cubicBezTo>
                    <a:close/>
                    <a:moveTo>
                      <a:pt x="1106" y="0"/>
                    </a:moveTo>
                    <a:cubicBezTo>
                      <a:pt x="893" y="0"/>
                      <a:pt x="685" y="50"/>
                      <a:pt x="501" y="150"/>
                    </a:cubicBezTo>
                    <a:cubicBezTo>
                      <a:pt x="334" y="284"/>
                      <a:pt x="201" y="417"/>
                      <a:pt x="134" y="617"/>
                    </a:cubicBezTo>
                    <a:cubicBezTo>
                      <a:pt x="34" y="851"/>
                      <a:pt x="1" y="1084"/>
                      <a:pt x="1" y="1318"/>
                    </a:cubicBezTo>
                    <a:lnTo>
                      <a:pt x="1" y="3219"/>
                    </a:lnTo>
                    <a:cubicBezTo>
                      <a:pt x="1" y="3453"/>
                      <a:pt x="34" y="3686"/>
                      <a:pt x="134" y="3920"/>
                    </a:cubicBezTo>
                    <a:cubicBezTo>
                      <a:pt x="201" y="4087"/>
                      <a:pt x="334" y="4253"/>
                      <a:pt x="501" y="4387"/>
                    </a:cubicBezTo>
                    <a:cubicBezTo>
                      <a:pt x="685" y="4487"/>
                      <a:pt x="901" y="4537"/>
                      <a:pt x="1118" y="4537"/>
                    </a:cubicBezTo>
                    <a:cubicBezTo>
                      <a:pt x="1335" y="4537"/>
                      <a:pt x="1552" y="4487"/>
                      <a:pt x="1735" y="4387"/>
                    </a:cubicBezTo>
                    <a:cubicBezTo>
                      <a:pt x="1902" y="4253"/>
                      <a:pt x="2036" y="4087"/>
                      <a:pt x="2102" y="3920"/>
                    </a:cubicBezTo>
                    <a:cubicBezTo>
                      <a:pt x="2169" y="3686"/>
                      <a:pt x="2236" y="3453"/>
                      <a:pt x="2236" y="3219"/>
                    </a:cubicBezTo>
                    <a:lnTo>
                      <a:pt x="2236" y="1318"/>
                    </a:lnTo>
                    <a:cubicBezTo>
                      <a:pt x="2236" y="1084"/>
                      <a:pt x="2169" y="851"/>
                      <a:pt x="2102" y="617"/>
                    </a:cubicBezTo>
                    <a:cubicBezTo>
                      <a:pt x="2036" y="417"/>
                      <a:pt x="1902" y="284"/>
                      <a:pt x="1735" y="150"/>
                    </a:cubicBezTo>
                    <a:cubicBezTo>
                      <a:pt x="1535" y="50"/>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23;p77"/>
              <p:cNvSpPr/>
              <p:nvPr/>
            </p:nvSpPr>
            <p:spPr>
              <a:xfrm>
                <a:off x="3922491" y="2823067"/>
                <a:ext cx="27424" cy="89565"/>
              </a:xfrm>
              <a:custGeom>
                <a:avLst/>
                <a:gdLst/>
                <a:ahLst/>
                <a:cxnLst/>
                <a:rect l="l" t="t" r="r" b="b"/>
                <a:pathLst>
                  <a:path w="1369" h="4471" extrusionOk="0">
                    <a:moveTo>
                      <a:pt x="934" y="0"/>
                    </a:moveTo>
                    <a:cubicBezTo>
                      <a:pt x="868" y="67"/>
                      <a:pt x="801" y="134"/>
                      <a:pt x="734" y="200"/>
                    </a:cubicBezTo>
                    <a:cubicBezTo>
                      <a:pt x="634" y="234"/>
                      <a:pt x="567" y="300"/>
                      <a:pt x="467" y="334"/>
                    </a:cubicBezTo>
                    <a:cubicBezTo>
                      <a:pt x="401" y="367"/>
                      <a:pt x="301" y="400"/>
                      <a:pt x="234" y="434"/>
                    </a:cubicBezTo>
                    <a:lnTo>
                      <a:pt x="0" y="501"/>
                    </a:lnTo>
                    <a:lnTo>
                      <a:pt x="0" y="934"/>
                    </a:lnTo>
                    <a:lnTo>
                      <a:pt x="134" y="901"/>
                    </a:lnTo>
                    <a:lnTo>
                      <a:pt x="401" y="867"/>
                    </a:lnTo>
                    <a:lnTo>
                      <a:pt x="668" y="801"/>
                    </a:lnTo>
                    <a:lnTo>
                      <a:pt x="768" y="767"/>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24;p77"/>
              <p:cNvSpPr/>
              <p:nvPr/>
            </p:nvSpPr>
            <p:spPr>
              <a:xfrm>
                <a:off x="3834949" y="2573800"/>
                <a:ext cx="27424" cy="90246"/>
              </a:xfrm>
              <a:custGeom>
                <a:avLst/>
                <a:gdLst/>
                <a:ahLst/>
                <a:cxnLst/>
                <a:rect l="l" t="t" r="r" b="b"/>
                <a:pathLst>
                  <a:path w="1369" h="4505" extrusionOk="0">
                    <a:moveTo>
                      <a:pt x="968" y="1"/>
                    </a:moveTo>
                    <a:cubicBezTo>
                      <a:pt x="901" y="101"/>
                      <a:pt x="801" y="168"/>
                      <a:pt x="734" y="201"/>
                    </a:cubicBezTo>
                    <a:cubicBezTo>
                      <a:pt x="668" y="268"/>
                      <a:pt x="568" y="301"/>
                      <a:pt x="468" y="335"/>
                    </a:cubicBezTo>
                    <a:cubicBezTo>
                      <a:pt x="401" y="368"/>
                      <a:pt x="301" y="401"/>
                      <a:pt x="234" y="435"/>
                    </a:cubicBezTo>
                    <a:cubicBezTo>
                      <a:pt x="134" y="468"/>
                      <a:pt x="67" y="501"/>
                      <a:pt x="1" y="501"/>
                    </a:cubicBezTo>
                    <a:lnTo>
                      <a:pt x="1" y="935"/>
                    </a:lnTo>
                    <a:lnTo>
                      <a:pt x="134" y="935"/>
                    </a:lnTo>
                    <a:lnTo>
                      <a:pt x="401" y="902"/>
                    </a:lnTo>
                    <a:lnTo>
                      <a:pt x="668" y="835"/>
                    </a:lnTo>
                    <a:cubicBezTo>
                      <a:pt x="701" y="835"/>
                      <a:pt x="734" y="835"/>
                      <a:pt x="801" y="802"/>
                    </a:cubicBezTo>
                    <a:lnTo>
                      <a:pt x="801" y="4504"/>
                    </a:lnTo>
                    <a:lnTo>
                      <a:pt x="1368" y="4504"/>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25;p77"/>
              <p:cNvSpPr/>
              <p:nvPr/>
            </p:nvSpPr>
            <p:spPr>
              <a:xfrm>
                <a:off x="3625126" y="2072302"/>
                <a:ext cx="44132" cy="91228"/>
              </a:xfrm>
              <a:custGeom>
                <a:avLst/>
                <a:gdLst/>
                <a:ahLst/>
                <a:cxnLst/>
                <a:rect l="l" t="t" r="r" b="b"/>
                <a:pathLst>
                  <a:path w="2203" h="4554" extrusionOk="0">
                    <a:moveTo>
                      <a:pt x="1182" y="472"/>
                    </a:moveTo>
                    <a:cubicBezTo>
                      <a:pt x="1266" y="472"/>
                      <a:pt x="1360" y="509"/>
                      <a:pt x="1435" y="584"/>
                    </a:cubicBezTo>
                    <a:cubicBezTo>
                      <a:pt x="1502" y="684"/>
                      <a:pt x="1535" y="784"/>
                      <a:pt x="1568" y="884"/>
                    </a:cubicBezTo>
                    <a:cubicBezTo>
                      <a:pt x="1602" y="1018"/>
                      <a:pt x="1602" y="1151"/>
                      <a:pt x="1602" y="1318"/>
                    </a:cubicBezTo>
                    <a:lnTo>
                      <a:pt x="1602" y="3253"/>
                    </a:lnTo>
                    <a:cubicBezTo>
                      <a:pt x="1602" y="3386"/>
                      <a:pt x="1602" y="3520"/>
                      <a:pt x="1568" y="3653"/>
                    </a:cubicBezTo>
                    <a:cubicBezTo>
                      <a:pt x="1535" y="3753"/>
                      <a:pt x="1502" y="3853"/>
                      <a:pt x="1401" y="3953"/>
                    </a:cubicBezTo>
                    <a:cubicBezTo>
                      <a:pt x="1347" y="4008"/>
                      <a:pt x="1248" y="4062"/>
                      <a:pt x="1159" y="4062"/>
                    </a:cubicBezTo>
                    <a:cubicBezTo>
                      <a:pt x="1139" y="4062"/>
                      <a:pt x="1120" y="4059"/>
                      <a:pt x="1101" y="4053"/>
                    </a:cubicBezTo>
                    <a:cubicBezTo>
                      <a:pt x="1077" y="4059"/>
                      <a:pt x="1053" y="4062"/>
                      <a:pt x="1031" y="4062"/>
                    </a:cubicBezTo>
                    <a:cubicBezTo>
                      <a:pt x="931" y="4062"/>
                      <a:pt x="849" y="4008"/>
                      <a:pt x="768" y="3953"/>
                    </a:cubicBezTo>
                    <a:cubicBezTo>
                      <a:pt x="701" y="3853"/>
                      <a:pt x="634" y="3753"/>
                      <a:pt x="634" y="3653"/>
                    </a:cubicBezTo>
                    <a:cubicBezTo>
                      <a:pt x="601" y="3520"/>
                      <a:pt x="568" y="3386"/>
                      <a:pt x="601" y="3253"/>
                    </a:cubicBezTo>
                    <a:lnTo>
                      <a:pt x="601" y="1318"/>
                    </a:lnTo>
                    <a:cubicBezTo>
                      <a:pt x="568" y="1151"/>
                      <a:pt x="601" y="1018"/>
                      <a:pt x="634" y="884"/>
                    </a:cubicBezTo>
                    <a:cubicBezTo>
                      <a:pt x="634" y="784"/>
                      <a:pt x="701" y="684"/>
                      <a:pt x="768" y="584"/>
                    </a:cubicBezTo>
                    <a:cubicBezTo>
                      <a:pt x="849" y="530"/>
                      <a:pt x="931" y="475"/>
                      <a:pt x="1031" y="475"/>
                    </a:cubicBezTo>
                    <a:cubicBezTo>
                      <a:pt x="1053" y="475"/>
                      <a:pt x="1077" y="478"/>
                      <a:pt x="1101" y="484"/>
                    </a:cubicBezTo>
                    <a:cubicBezTo>
                      <a:pt x="1126" y="476"/>
                      <a:pt x="1153" y="472"/>
                      <a:pt x="1182" y="472"/>
                    </a:cubicBezTo>
                    <a:close/>
                    <a:moveTo>
                      <a:pt x="1101" y="0"/>
                    </a:moveTo>
                    <a:cubicBezTo>
                      <a:pt x="884" y="0"/>
                      <a:pt x="668" y="50"/>
                      <a:pt x="467" y="150"/>
                    </a:cubicBezTo>
                    <a:cubicBezTo>
                      <a:pt x="301" y="284"/>
                      <a:pt x="167" y="451"/>
                      <a:pt x="101" y="617"/>
                    </a:cubicBezTo>
                    <a:cubicBezTo>
                      <a:pt x="34" y="851"/>
                      <a:pt x="0" y="1084"/>
                      <a:pt x="0" y="1318"/>
                    </a:cubicBezTo>
                    <a:lnTo>
                      <a:pt x="0" y="3253"/>
                    </a:lnTo>
                    <a:cubicBezTo>
                      <a:pt x="0" y="3453"/>
                      <a:pt x="34" y="3686"/>
                      <a:pt x="101" y="3920"/>
                    </a:cubicBezTo>
                    <a:cubicBezTo>
                      <a:pt x="201" y="4087"/>
                      <a:pt x="301" y="4253"/>
                      <a:pt x="467" y="4387"/>
                    </a:cubicBezTo>
                    <a:cubicBezTo>
                      <a:pt x="668" y="4487"/>
                      <a:pt x="868" y="4554"/>
                      <a:pt x="1101" y="4554"/>
                    </a:cubicBezTo>
                    <a:cubicBezTo>
                      <a:pt x="1301" y="4554"/>
                      <a:pt x="1535" y="4520"/>
                      <a:pt x="1735" y="4387"/>
                    </a:cubicBezTo>
                    <a:cubicBezTo>
                      <a:pt x="1868" y="4253"/>
                      <a:pt x="2002" y="4120"/>
                      <a:pt x="2069" y="3920"/>
                    </a:cubicBezTo>
                    <a:cubicBezTo>
                      <a:pt x="2169" y="3686"/>
                      <a:pt x="2202" y="3486"/>
                      <a:pt x="2202" y="3253"/>
                    </a:cubicBezTo>
                    <a:lnTo>
                      <a:pt x="2202" y="1318"/>
                    </a:lnTo>
                    <a:cubicBezTo>
                      <a:pt x="2202" y="1084"/>
                      <a:pt x="2169" y="851"/>
                      <a:pt x="2102" y="617"/>
                    </a:cubicBezTo>
                    <a:cubicBezTo>
                      <a:pt x="2002" y="451"/>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26;p77"/>
              <p:cNvSpPr/>
              <p:nvPr/>
            </p:nvSpPr>
            <p:spPr>
              <a:xfrm>
                <a:off x="3633139" y="2197426"/>
                <a:ext cx="44793" cy="91068"/>
              </a:xfrm>
              <a:custGeom>
                <a:avLst/>
                <a:gdLst/>
                <a:ahLst/>
                <a:cxnLst/>
                <a:rect l="l" t="t" r="r" b="b"/>
                <a:pathLst>
                  <a:path w="2236" h="4546" extrusionOk="0">
                    <a:moveTo>
                      <a:pt x="1036" y="463"/>
                    </a:moveTo>
                    <a:cubicBezTo>
                      <a:pt x="1068" y="463"/>
                      <a:pt x="1102" y="468"/>
                      <a:pt x="1135" y="476"/>
                    </a:cubicBezTo>
                    <a:cubicBezTo>
                      <a:pt x="1153" y="470"/>
                      <a:pt x="1173" y="467"/>
                      <a:pt x="1193" y="467"/>
                    </a:cubicBezTo>
                    <a:cubicBezTo>
                      <a:pt x="1282" y="467"/>
                      <a:pt x="1381" y="521"/>
                      <a:pt x="1435" y="576"/>
                    </a:cubicBezTo>
                    <a:cubicBezTo>
                      <a:pt x="1535" y="676"/>
                      <a:pt x="1569" y="776"/>
                      <a:pt x="1602" y="876"/>
                    </a:cubicBezTo>
                    <a:cubicBezTo>
                      <a:pt x="1635" y="1010"/>
                      <a:pt x="1635" y="1143"/>
                      <a:pt x="1635" y="1310"/>
                    </a:cubicBezTo>
                    <a:lnTo>
                      <a:pt x="1635" y="3244"/>
                    </a:lnTo>
                    <a:cubicBezTo>
                      <a:pt x="1635" y="3378"/>
                      <a:pt x="1602" y="3511"/>
                      <a:pt x="1602" y="3645"/>
                    </a:cubicBezTo>
                    <a:cubicBezTo>
                      <a:pt x="1569" y="3745"/>
                      <a:pt x="1502" y="3845"/>
                      <a:pt x="1435" y="3945"/>
                    </a:cubicBezTo>
                    <a:cubicBezTo>
                      <a:pt x="1368" y="4012"/>
                      <a:pt x="1235" y="4078"/>
                      <a:pt x="1135" y="4078"/>
                    </a:cubicBezTo>
                    <a:cubicBezTo>
                      <a:pt x="1001" y="4078"/>
                      <a:pt x="901" y="4012"/>
                      <a:pt x="801" y="3945"/>
                    </a:cubicBezTo>
                    <a:cubicBezTo>
                      <a:pt x="735" y="3845"/>
                      <a:pt x="668" y="3745"/>
                      <a:pt x="668" y="3645"/>
                    </a:cubicBezTo>
                    <a:cubicBezTo>
                      <a:pt x="635" y="3511"/>
                      <a:pt x="601" y="3378"/>
                      <a:pt x="601" y="3244"/>
                    </a:cubicBezTo>
                    <a:lnTo>
                      <a:pt x="601" y="1310"/>
                    </a:lnTo>
                    <a:cubicBezTo>
                      <a:pt x="601" y="1143"/>
                      <a:pt x="635" y="1010"/>
                      <a:pt x="635" y="876"/>
                    </a:cubicBezTo>
                    <a:cubicBezTo>
                      <a:pt x="668" y="776"/>
                      <a:pt x="735" y="676"/>
                      <a:pt x="801" y="576"/>
                    </a:cubicBezTo>
                    <a:cubicBezTo>
                      <a:pt x="851" y="501"/>
                      <a:pt x="939" y="463"/>
                      <a:pt x="1036" y="463"/>
                    </a:cubicBezTo>
                    <a:close/>
                    <a:moveTo>
                      <a:pt x="1011" y="0"/>
                    </a:moveTo>
                    <a:cubicBezTo>
                      <a:pt x="821" y="0"/>
                      <a:pt x="638" y="60"/>
                      <a:pt x="501" y="142"/>
                    </a:cubicBezTo>
                    <a:cubicBezTo>
                      <a:pt x="334" y="276"/>
                      <a:pt x="201" y="442"/>
                      <a:pt x="134" y="609"/>
                    </a:cubicBezTo>
                    <a:cubicBezTo>
                      <a:pt x="34" y="843"/>
                      <a:pt x="1" y="1076"/>
                      <a:pt x="1" y="1310"/>
                    </a:cubicBezTo>
                    <a:lnTo>
                      <a:pt x="1" y="3244"/>
                    </a:lnTo>
                    <a:cubicBezTo>
                      <a:pt x="1" y="3445"/>
                      <a:pt x="67" y="3678"/>
                      <a:pt x="134" y="3912"/>
                    </a:cubicBezTo>
                    <a:cubicBezTo>
                      <a:pt x="201" y="4112"/>
                      <a:pt x="334" y="4245"/>
                      <a:pt x="501" y="4379"/>
                    </a:cubicBezTo>
                    <a:cubicBezTo>
                      <a:pt x="668" y="4512"/>
                      <a:pt x="901" y="4545"/>
                      <a:pt x="1135" y="4545"/>
                    </a:cubicBezTo>
                    <a:cubicBezTo>
                      <a:pt x="1335" y="4545"/>
                      <a:pt x="1569" y="4512"/>
                      <a:pt x="1735" y="4379"/>
                    </a:cubicBezTo>
                    <a:cubicBezTo>
                      <a:pt x="1902" y="4245"/>
                      <a:pt x="2036" y="4112"/>
                      <a:pt x="2102" y="3912"/>
                    </a:cubicBezTo>
                    <a:cubicBezTo>
                      <a:pt x="2202" y="3678"/>
                      <a:pt x="2236" y="3478"/>
                      <a:pt x="2236" y="3244"/>
                    </a:cubicBezTo>
                    <a:lnTo>
                      <a:pt x="2236" y="1310"/>
                    </a:lnTo>
                    <a:cubicBezTo>
                      <a:pt x="2236" y="1076"/>
                      <a:pt x="2202" y="843"/>
                      <a:pt x="2102" y="609"/>
                    </a:cubicBezTo>
                    <a:cubicBezTo>
                      <a:pt x="2036" y="442"/>
                      <a:pt x="1902" y="276"/>
                      <a:pt x="1769" y="142"/>
                    </a:cubicBezTo>
                    <a:cubicBezTo>
                      <a:pt x="1604" y="60"/>
                      <a:pt x="1417" y="0"/>
                      <a:pt x="1244" y="0"/>
                    </a:cubicBezTo>
                    <a:cubicBezTo>
                      <a:pt x="1207" y="0"/>
                      <a:pt x="1170" y="3"/>
                      <a:pt x="1135" y="9"/>
                    </a:cubicBezTo>
                    <a:cubicBezTo>
                      <a:pt x="1094" y="3"/>
                      <a:pt x="1052" y="0"/>
                      <a:pt x="1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27;p77"/>
              <p:cNvSpPr/>
              <p:nvPr/>
            </p:nvSpPr>
            <p:spPr>
              <a:xfrm>
                <a:off x="3771465" y="2323892"/>
                <a:ext cx="27424" cy="89565"/>
              </a:xfrm>
              <a:custGeom>
                <a:avLst/>
                <a:gdLst/>
                <a:ahLst/>
                <a:cxnLst/>
                <a:rect l="l" t="t" r="r" b="b"/>
                <a:pathLst>
                  <a:path w="1369" h="4471" extrusionOk="0">
                    <a:moveTo>
                      <a:pt x="901" y="0"/>
                    </a:moveTo>
                    <a:cubicBezTo>
                      <a:pt x="868" y="67"/>
                      <a:pt x="801" y="134"/>
                      <a:pt x="701" y="167"/>
                    </a:cubicBezTo>
                    <a:cubicBezTo>
                      <a:pt x="634" y="234"/>
                      <a:pt x="568" y="267"/>
                      <a:pt x="468" y="301"/>
                    </a:cubicBezTo>
                    <a:cubicBezTo>
                      <a:pt x="368" y="367"/>
                      <a:pt x="301" y="367"/>
                      <a:pt x="201" y="401"/>
                    </a:cubicBezTo>
                    <a:cubicBezTo>
                      <a:pt x="134" y="434"/>
                      <a:pt x="67" y="467"/>
                      <a:pt x="1" y="467"/>
                    </a:cubicBezTo>
                    <a:lnTo>
                      <a:pt x="1" y="901"/>
                    </a:lnTo>
                    <a:lnTo>
                      <a:pt x="101" y="901"/>
                    </a:lnTo>
                    <a:lnTo>
                      <a:pt x="368" y="868"/>
                    </a:lnTo>
                    <a:lnTo>
                      <a:pt x="634"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28;p77"/>
              <p:cNvSpPr/>
              <p:nvPr/>
            </p:nvSpPr>
            <p:spPr>
              <a:xfrm>
                <a:off x="4515879" y="2071961"/>
                <a:ext cx="44132" cy="91729"/>
              </a:xfrm>
              <a:custGeom>
                <a:avLst/>
                <a:gdLst/>
                <a:ahLst/>
                <a:cxnLst/>
                <a:rect l="l" t="t" r="r" b="b"/>
                <a:pathLst>
                  <a:path w="2203" h="4579" extrusionOk="0">
                    <a:moveTo>
                      <a:pt x="1101" y="476"/>
                    </a:moveTo>
                    <a:cubicBezTo>
                      <a:pt x="1218" y="476"/>
                      <a:pt x="1335" y="518"/>
                      <a:pt x="1435" y="601"/>
                    </a:cubicBezTo>
                    <a:cubicBezTo>
                      <a:pt x="1502" y="701"/>
                      <a:pt x="1568" y="801"/>
                      <a:pt x="1568" y="901"/>
                    </a:cubicBezTo>
                    <a:cubicBezTo>
                      <a:pt x="1602" y="1035"/>
                      <a:pt x="1602" y="1168"/>
                      <a:pt x="1602" y="1335"/>
                    </a:cubicBezTo>
                    <a:lnTo>
                      <a:pt x="1602" y="3270"/>
                    </a:lnTo>
                    <a:cubicBezTo>
                      <a:pt x="1602" y="3403"/>
                      <a:pt x="1602" y="3537"/>
                      <a:pt x="1568" y="3670"/>
                    </a:cubicBezTo>
                    <a:cubicBezTo>
                      <a:pt x="1568" y="3770"/>
                      <a:pt x="1502" y="3870"/>
                      <a:pt x="1435" y="3970"/>
                    </a:cubicBezTo>
                    <a:cubicBezTo>
                      <a:pt x="1353" y="4025"/>
                      <a:pt x="1271" y="4079"/>
                      <a:pt x="1172" y="4079"/>
                    </a:cubicBezTo>
                    <a:cubicBezTo>
                      <a:pt x="1149" y="4079"/>
                      <a:pt x="1126" y="4076"/>
                      <a:pt x="1101" y="4070"/>
                    </a:cubicBezTo>
                    <a:cubicBezTo>
                      <a:pt x="1083" y="4076"/>
                      <a:pt x="1063" y="4079"/>
                      <a:pt x="1043" y="4079"/>
                    </a:cubicBezTo>
                    <a:cubicBezTo>
                      <a:pt x="955" y="4079"/>
                      <a:pt x="856" y="4025"/>
                      <a:pt x="801" y="3970"/>
                    </a:cubicBezTo>
                    <a:cubicBezTo>
                      <a:pt x="701" y="3870"/>
                      <a:pt x="668" y="3770"/>
                      <a:pt x="634" y="3670"/>
                    </a:cubicBezTo>
                    <a:cubicBezTo>
                      <a:pt x="601" y="3537"/>
                      <a:pt x="601" y="3403"/>
                      <a:pt x="601" y="3270"/>
                    </a:cubicBezTo>
                    <a:lnTo>
                      <a:pt x="601" y="1335"/>
                    </a:lnTo>
                    <a:cubicBezTo>
                      <a:pt x="601" y="1168"/>
                      <a:pt x="601" y="1035"/>
                      <a:pt x="634" y="901"/>
                    </a:cubicBezTo>
                    <a:cubicBezTo>
                      <a:pt x="668" y="801"/>
                      <a:pt x="701" y="701"/>
                      <a:pt x="768" y="601"/>
                    </a:cubicBezTo>
                    <a:cubicBezTo>
                      <a:pt x="868" y="518"/>
                      <a:pt x="985" y="476"/>
                      <a:pt x="1101" y="476"/>
                    </a:cubicBezTo>
                    <a:close/>
                    <a:moveTo>
                      <a:pt x="1101" y="1"/>
                    </a:moveTo>
                    <a:cubicBezTo>
                      <a:pt x="901" y="1"/>
                      <a:pt x="668" y="67"/>
                      <a:pt x="468" y="167"/>
                    </a:cubicBezTo>
                    <a:cubicBezTo>
                      <a:pt x="301" y="301"/>
                      <a:pt x="201" y="434"/>
                      <a:pt x="101" y="634"/>
                    </a:cubicBezTo>
                    <a:cubicBezTo>
                      <a:pt x="34" y="868"/>
                      <a:pt x="1" y="1101"/>
                      <a:pt x="1" y="1335"/>
                    </a:cubicBezTo>
                    <a:lnTo>
                      <a:pt x="1" y="3236"/>
                    </a:lnTo>
                    <a:cubicBezTo>
                      <a:pt x="1" y="3470"/>
                      <a:pt x="34" y="3703"/>
                      <a:pt x="134" y="3937"/>
                    </a:cubicBezTo>
                    <a:cubicBezTo>
                      <a:pt x="201" y="4104"/>
                      <a:pt x="301" y="4270"/>
                      <a:pt x="468" y="4404"/>
                    </a:cubicBezTo>
                    <a:cubicBezTo>
                      <a:pt x="668" y="4521"/>
                      <a:pt x="885" y="4579"/>
                      <a:pt x="1101" y="4579"/>
                    </a:cubicBezTo>
                    <a:cubicBezTo>
                      <a:pt x="1318" y="4579"/>
                      <a:pt x="1535" y="4521"/>
                      <a:pt x="1735" y="4404"/>
                    </a:cubicBezTo>
                    <a:cubicBezTo>
                      <a:pt x="1902" y="4270"/>
                      <a:pt x="2035" y="4137"/>
                      <a:pt x="2102" y="3937"/>
                    </a:cubicBezTo>
                    <a:cubicBezTo>
                      <a:pt x="2169" y="3703"/>
                      <a:pt x="2202" y="3470"/>
                      <a:pt x="2202" y="3236"/>
                    </a:cubicBezTo>
                    <a:lnTo>
                      <a:pt x="2202" y="1335"/>
                    </a:lnTo>
                    <a:cubicBezTo>
                      <a:pt x="2202" y="1101"/>
                      <a:pt x="2169" y="868"/>
                      <a:pt x="2102" y="634"/>
                    </a:cubicBezTo>
                    <a:cubicBezTo>
                      <a:pt x="2035" y="434"/>
                      <a:pt x="1902" y="301"/>
                      <a:pt x="1735" y="167"/>
                    </a:cubicBezTo>
                    <a:cubicBezTo>
                      <a:pt x="1535"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29;p77"/>
              <p:cNvSpPr/>
              <p:nvPr/>
            </p:nvSpPr>
            <p:spPr>
              <a:xfrm>
                <a:off x="4888747" y="2448015"/>
                <a:ext cx="44793" cy="91228"/>
              </a:xfrm>
              <a:custGeom>
                <a:avLst/>
                <a:gdLst/>
                <a:ahLst/>
                <a:cxnLst/>
                <a:rect l="l" t="t" r="r" b="b"/>
                <a:pathLst>
                  <a:path w="2236" h="4554" extrusionOk="0">
                    <a:moveTo>
                      <a:pt x="1135" y="476"/>
                    </a:moveTo>
                    <a:cubicBezTo>
                      <a:pt x="1235" y="476"/>
                      <a:pt x="1368" y="509"/>
                      <a:pt x="1435" y="576"/>
                    </a:cubicBezTo>
                    <a:cubicBezTo>
                      <a:pt x="1535" y="676"/>
                      <a:pt x="1569" y="776"/>
                      <a:pt x="1602" y="909"/>
                    </a:cubicBezTo>
                    <a:cubicBezTo>
                      <a:pt x="1635" y="1043"/>
                      <a:pt x="1635" y="1176"/>
                      <a:pt x="1635" y="1310"/>
                    </a:cubicBezTo>
                    <a:lnTo>
                      <a:pt x="1635" y="3244"/>
                    </a:lnTo>
                    <a:cubicBezTo>
                      <a:pt x="1635" y="3378"/>
                      <a:pt x="1602" y="3511"/>
                      <a:pt x="1602" y="3645"/>
                    </a:cubicBezTo>
                    <a:cubicBezTo>
                      <a:pt x="1569" y="3745"/>
                      <a:pt x="1502" y="3845"/>
                      <a:pt x="1435" y="3945"/>
                    </a:cubicBezTo>
                    <a:cubicBezTo>
                      <a:pt x="1368" y="4045"/>
                      <a:pt x="1235" y="4078"/>
                      <a:pt x="1135" y="4078"/>
                    </a:cubicBezTo>
                    <a:cubicBezTo>
                      <a:pt x="1002" y="4078"/>
                      <a:pt x="901" y="4045"/>
                      <a:pt x="801" y="3945"/>
                    </a:cubicBezTo>
                    <a:cubicBezTo>
                      <a:pt x="735" y="3878"/>
                      <a:pt x="668" y="3745"/>
                      <a:pt x="668" y="3645"/>
                    </a:cubicBezTo>
                    <a:cubicBezTo>
                      <a:pt x="635" y="3511"/>
                      <a:pt x="601" y="3378"/>
                      <a:pt x="601" y="3244"/>
                    </a:cubicBezTo>
                    <a:lnTo>
                      <a:pt x="601" y="1310"/>
                    </a:lnTo>
                    <a:cubicBezTo>
                      <a:pt x="601" y="1176"/>
                      <a:pt x="635" y="1043"/>
                      <a:pt x="635" y="909"/>
                    </a:cubicBezTo>
                    <a:cubicBezTo>
                      <a:pt x="668" y="776"/>
                      <a:pt x="735" y="676"/>
                      <a:pt x="801" y="576"/>
                    </a:cubicBezTo>
                    <a:cubicBezTo>
                      <a:pt x="868" y="509"/>
                      <a:pt x="1002" y="476"/>
                      <a:pt x="1135" y="476"/>
                    </a:cubicBezTo>
                    <a:close/>
                    <a:moveTo>
                      <a:pt x="1015" y="0"/>
                    </a:moveTo>
                    <a:cubicBezTo>
                      <a:pt x="823" y="0"/>
                      <a:pt x="639" y="65"/>
                      <a:pt x="501" y="176"/>
                    </a:cubicBezTo>
                    <a:cubicBezTo>
                      <a:pt x="334" y="276"/>
                      <a:pt x="201" y="442"/>
                      <a:pt x="134" y="643"/>
                    </a:cubicBezTo>
                    <a:cubicBezTo>
                      <a:pt x="34" y="843"/>
                      <a:pt x="1" y="1076"/>
                      <a:pt x="1" y="1310"/>
                    </a:cubicBezTo>
                    <a:lnTo>
                      <a:pt x="1" y="3244"/>
                    </a:lnTo>
                    <a:cubicBezTo>
                      <a:pt x="1" y="3478"/>
                      <a:pt x="68" y="3711"/>
                      <a:pt x="134" y="3912"/>
                    </a:cubicBezTo>
                    <a:cubicBezTo>
                      <a:pt x="201" y="4112"/>
                      <a:pt x="334" y="4279"/>
                      <a:pt x="501" y="4379"/>
                    </a:cubicBezTo>
                    <a:cubicBezTo>
                      <a:pt x="639" y="4489"/>
                      <a:pt x="823" y="4554"/>
                      <a:pt x="1015" y="4554"/>
                    </a:cubicBezTo>
                    <a:cubicBezTo>
                      <a:pt x="1055" y="4554"/>
                      <a:pt x="1095" y="4551"/>
                      <a:pt x="1135" y="4545"/>
                    </a:cubicBezTo>
                    <a:cubicBezTo>
                      <a:pt x="1169" y="4551"/>
                      <a:pt x="1205" y="4554"/>
                      <a:pt x="1240" y="4554"/>
                    </a:cubicBezTo>
                    <a:cubicBezTo>
                      <a:pt x="1413" y="4554"/>
                      <a:pt x="1597" y="4489"/>
                      <a:pt x="1735" y="4379"/>
                    </a:cubicBezTo>
                    <a:cubicBezTo>
                      <a:pt x="1902" y="4279"/>
                      <a:pt x="2036" y="4112"/>
                      <a:pt x="2102" y="3912"/>
                    </a:cubicBezTo>
                    <a:cubicBezTo>
                      <a:pt x="2202" y="3711"/>
                      <a:pt x="2236" y="3478"/>
                      <a:pt x="2236" y="3244"/>
                    </a:cubicBezTo>
                    <a:lnTo>
                      <a:pt x="2236" y="1310"/>
                    </a:lnTo>
                    <a:cubicBezTo>
                      <a:pt x="2236" y="1076"/>
                      <a:pt x="2202" y="843"/>
                      <a:pt x="2102" y="643"/>
                    </a:cubicBezTo>
                    <a:cubicBezTo>
                      <a:pt x="2036" y="442"/>
                      <a:pt x="1902" y="276"/>
                      <a:pt x="1769" y="176"/>
                    </a:cubicBezTo>
                    <a:cubicBezTo>
                      <a:pt x="1603" y="65"/>
                      <a:pt x="1414" y="0"/>
                      <a:pt x="1241" y="0"/>
                    </a:cubicBezTo>
                    <a:cubicBezTo>
                      <a:pt x="1205" y="0"/>
                      <a:pt x="1169" y="3"/>
                      <a:pt x="1135" y="9"/>
                    </a:cubicBezTo>
                    <a:cubicBezTo>
                      <a:pt x="1095" y="3"/>
                      <a:pt x="1055"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30;p77"/>
              <p:cNvSpPr/>
              <p:nvPr/>
            </p:nvSpPr>
            <p:spPr>
              <a:xfrm>
                <a:off x="4537935" y="2197426"/>
                <a:ext cx="44112" cy="91228"/>
              </a:xfrm>
              <a:custGeom>
                <a:avLst/>
                <a:gdLst/>
                <a:ahLst/>
                <a:cxnLst/>
                <a:rect l="l" t="t" r="r" b="b"/>
                <a:pathLst>
                  <a:path w="2202" h="4554" extrusionOk="0">
                    <a:moveTo>
                      <a:pt x="1101" y="484"/>
                    </a:moveTo>
                    <a:cubicBezTo>
                      <a:pt x="1218" y="484"/>
                      <a:pt x="1335" y="526"/>
                      <a:pt x="1435" y="609"/>
                    </a:cubicBezTo>
                    <a:cubicBezTo>
                      <a:pt x="1501" y="676"/>
                      <a:pt x="1535" y="776"/>
                      <a:pt x="1568" y="909"/>
                    </a:cubicBezTo>
                    <a:cubicBezTo>
                      <a:pt x="1601" y="1043"/>
                      <a:pt x="1601" y="1176"/>
                      <a:pt x="1601" y="1310"/>
                    </a:cubicBezTo>
                    <a:lnTo>
                      <a:pt x="1601" y="3278"/>
                    </a:lnTo>
                    <a:cubicBezTo>
                      <a:pt x="1601" y="3378"/>
                      <a:pt x="1601" y="3511"/>
                      <a:pt x="1568" y="3645"/>
                    </a:cubicBezTo>
                    <a:cubicBezTo>
                      <a:pt x="1535" y="3778"/>
                      <a:pt x="1501" y="3878"/>
                      <a:pt x="1401" y="3978"/>
                    </a:cubicBezTo>
                    <a:cubicBezTo>
                      <a:pt x="1335" y="4045"/>
                      <a:pt x="1235" y="4078"/>
                      <a:pt x="1101" y="4078"/>
                    </a:cubicBezTo>
                    <a:cubicBezTo>
                      <a:pt x="968" y="4078"/>
                      <a:pt x="868" y="4045"/>
                      <a:pt x="768" y="3978"/>
                    </a:cubicBezTo>
                    <a:cubicBezTo>
                      <a:pt x="701" y="3878"/>
                      <a:pt x="634" y="3778"/>
                      <a:pt x="634" y="3645"/>
                    </a:cubicBezTo>
                    <a:cubicBezTo>
                      <a:pt x="601" y="3511"/>
                      <a:pt x="601" y="3378"/>
                      <a:pt x="601" y="3278"/>
                    </a:cubicBezTo>
                    <a:lnTo>
                      <a:pt x="601" y="1310"/>
                    </a:lnTo>
                    <a:cubicBezTo>
                      <a:pt x="601" y="1176"/>
                      <a:pt x="601" y="1043"/>
                      <a:pt x="634" y="909"/>
                    </a:cubicBezTo>
                    <a:cubicBezTo>
                      <a:pt x="634" y="776"/>
                      <a:pt x="701" y="676"/>
                      <a:pt x="768" y="609"/>
                    </a:cubicBezTo>
                    <a:cubicBezTo>
                      <a:pt x="868" y="526"/>
                      <a:pt x="984" y="484"/>
                      <a:pt x="1101" y="484"/>
                    </a:cubicBezTo>
                    <a:close/>
                    <a:moveTo>
                      <a:pt x="984" y="0"/>
                    </a:moveTo>
                    <a:cubicBezTo>
                      <a:pt x="799" y="0"/>
                      <a:pt x="633" y="65"/>
                      <a:pt x="467" y="176"/>
                    </a:cubicBezTo>
                    <a:cubicBezTo>
                      <a:pt x="301" y="276"/>
                      <a:pt x="167" y="442"/>
                      <a:pt x="100" y="643"/>
                    </a:cubicBezTo>
                    <a:cubicBezTo>
                      <a:pt x="34" y="843"/>
                      <a:pt x="0" y="1076"/>
                      <a:pt x="0" y="1310"/>
                    </a:cubicBezTo>
                    <a:lnTo>
                      <a:pt x="0" y="3244"/>
                    </a:lnTo>
                    <a:cubicBezTo>
                      <a:pt x="0" y="3478"/>
                      <a:pt x="34" y="3711"/>
                      <a:pt x="100" y="3912"/>
                    </a:cubicBezTo>
                    <a:cubicBezTo>
                      <a:pt x="167" y="4112"/>
                      <a:pt x="301" y="4279"/>
                      <a:pt x="467" y="4379"/>
                    </a:cubicBezTo>
                    <a:cubicBezTo>
                      <a:pt x="667" y="4495"/>
                      <a:pt x="884" y="4554"/>
                      <a:pt x="1101" y="4554"/>
                    </a:cubicBezTo>
                    <a:cubicBezTo>
                      <a:pt x="1318" y="4554"/>
                      <a:pt x="1535" y="4495"/>
                      <a:pt x="1735" y="4379"/>
                    </a:cubicBezTo>
                    <a:cubicBezTo>
                      <a:pt x="1902" y="4279"/>
                      <a:pt x="2002" y="4112"/>
                      <a:pt x="2102" y="3912"/>
                    </a:cubicBezTo>
                    <a:cubicBezTo>
                      <a:pt x="2169" y="3711"/>
                      <a:pt x="2202" y="3478"/>
                      <a:pt x="2202" y="3244"/>
                    </a:cubicBezTo>
                    <a:lnTo>
                      <a:pt x="2202" y="1310"/>
                    </a:lnTo>
                    <a:cubicBezTo>
                      <a:pt x="2202" y="1076"/>
                      <a:pt x="2169" y="843"/>
                      <a:pt x="2102" y="643"/>
                    </a:cubicBezTo>
                    <a:cubicBezTo>
                      <a:pt x="2002" y="442"/>
                      <a:pt x="1902" y="276"/>
                      <a:pt x="1735" y="176"/>
                    </a:cubicBezTo>
                    <a:cubicBezTo>
                      <a:pt x="1569" y="65"/>
                      <a:pt x="1403" y="0"/>
                      <a:pt x="1219" y="0"/>
                    </a:cubicBezTo>
                    <a:cubicBezTo>
                      <a:pt x="1180" y="0"/>
                      <a:pt x="1141" y="3"/>
                      <a:pt x="1101" y="9"/>
                    </a:cubicBezTo>
                    <a:cubicBezTo>
                      <a:pt x="1061" y="3"/>
                      <a:pt x="1022" y="0"/>
                      <a:pt x="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31;p77"/>
              <p:cNvSpPr/>
              <p:nvPr/>
            </p:nvSpPr>
            <p:spPr>
              <a:xfrm>
                <a:off x="4942876" y="2448856"/>
                <a:ext cx="27424" cy="89565"/>
              </a:xfrm>
              <a:custGeom>
                <a:avLst/>
                <a:gdLst/>
                <a:ahLst/>
                <a:cxnLst/>
                <a:rect l="l" t="t" r="r" b="b"/>
                <a:pathLst>
                  <a:path w="1369" h="4471" extrusionOk="0">
                    <a:moveTo>
                      <a:pt x="935" y="0"/>
                    </a:moveTo>
                    <a:cubicBezTo>
                      <a:pt x="868" y="67"/>
                      <a:pt x="801" y="134"/>
                      <a:pt x="735" y="200"/>
                    </a:cubicBezTo>
                    <a:cubicBezTo>
                      <a:pt x="668" y="234"/>
                      <a:pt x="568" y="300"/>
                      <a:pt x="468" y="334"/>
                    </a:cubicBezTo>
                    <a:cubicBezTo>
                      <a:pt x="401" y="367"/>
                      <a:pt x="301" y="400"/>
                      <a:pt x="234" y="434"/>
                    </a:cubicBezTo>
                    <a:lnTo>
                      <a:pt x="1" y="501"/>
                    </a:lnTo>
                    <a:lnTo>
                      <a:pt x="1" y="934"/>
                    </a:lnTo>
                    <a:lnTo>
                      <a:pt x="134" y="901"/>
                    </a:lnTo>
                    <a:lnTo>
                      <a:pt x="401" y="867"/>
                    </a:lnTo>
                    <a:lnTo>
                      <a:pt x="701" y="801"/>
                    </a:lnTo>
                    <a:cubicBezTo>
                      <a:pt x="735" y="767"/>
                      <a:pt x="768" y="767"/>
                      <a:pt x="801" y="767"/>
                    </a:cubicBez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32;p77"/>
              <p:cNvSpPr/>
              <p:nvPr/>
            </p:nvSpPr>
            <p:spPr>
              <a:xfrm>
                <a:off x="4281998" y="2699445"/>
                <a:ext cx="27424" cy="89545"/>
              </a:xfrm>
              <a:custGeom>
                <a:avLst/>
                <a:gdLst/>
                <a:ahLst/>
                <a:cxnLst/>
                <a:rect l="l" t="t" r="r" b="b"/>
                <a:pathLst>
                  <a:path w="1369" h="4470" extrusionOk="0">
                    <a:moveTo>
                      <a:pt x="935" y="0"/>
                    </a:moveTo>
                    <a:cubicBezTo>
                      <a:pt x="901" y="67"/>
                      <a:pt x="801" y="134"/>
                      <a:pt x="734" y="200"/>
                    </a:cubicBezTo>
                    <a:cubicBezTo>
                      <a:pt x="668" y="234"/>
                      <a:pt x="568" y="300"/>
                      <a:pt x="501" y="334"/>
                    </a:cubicBezTo>
                    <a:cubicBezTo>
                      <a:pt x="401" y="367"/>
                      <a:pt x="301" y="400"/>
                      <a:pt x="234" y="434"/>
                    </a:cubicBezTo>
                    <a:cubicBezTo>
                      <a:pt x="167" y="434"/>
                      <a:pt x="67" y="467"/>
                      <a:pt x="1" y="467"/>
                    </a:cubicBezTo>
                    <a:lnTo>
                      <a:pt x="1" y="934"/>
                    </a:lnTo>
                    <a:lnTo>
                      <a:pt x="134" y="934"/>
                    </a:lnTo>
                    <a:lnTo>
                      <a:pt x="401" y="867"/>
                    </a:lnTo>
                    <a:lnTo>
                      <a:pt x="668" y="834"/>
                    </a:lnTo>
                    <a:lnTo>
                      <a:pt x="801" y="801"/>
                    </a:ln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33;p77"/>
              <p:cNvSpPr/>
              <p:nvPr/>
            </p:nvSpPr>
            <p:spPr>
              <a:xfrm>
                <a:off x="4298044" y="2448856"/>
                <a:ext cx="27404" cy="89565"/>
              </a:xfrm>
              <a:custGeom>
                <a:avLst/>
                <a:gdLst/>
                <a:ahLst/>
                <a:cxnLst/>
                <a:rect l="l" t="t" r="r" b="b"/>
                <a:pathLst>
                  <a:path w="1368" h="4471" extrusionOk="0">
                    <a:moveTo>
                      <a:pt x="901" y="0"/>
                    </a:moveTo>
                    <a:cubicBezTo>
                      <a:pt x="867" y="67"/>
                      <a:pt x="801" y="134"/>
                      <a:pt x="701" y="200"/>
                    </a:cubicBezTo>
                    <a:cubicBezTo>
                      <a:pt x="634" y="234"/>
                      <a:pt x="534" y="300"/>
                      <a:pt x="467" y="334"/>
                    </a:cubicBezTo>
                    <a:cubicBezTo>
                      <a:pt x="367" y="367"/>
                      <a:pt x="300" y="400"/>
                      <a:pt x="200" y="434"/>
                    </a:cubicBezTo>
                    <a:lnTo>
                      <a:pt x="0" y="501"/>
                    </a:lnTo>
                    <a:lnTo>
                      <a:pt x="0" y="934"/>
                    </a:lnTo>
                    <a:lnTo>
                      <a:pt x="100" y="901"/>
                    </a:lnTo>
                    <a:lnTo>
                      <a:pt x="367" y="867"/>
                    </a:lnTo>
                    <a:lnTo>
                      <a:pt x="634" y="801"/>
                    </a:lnTo>
                    <a:cubicBezTo>
                      <a:pt x="701" y="801"/>
                      <a:pt x="734" y="767"/>
                      <a:pt x="767" y="767"/>
                    </a:cubicBez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34;p77"/>
              <p:cNvSpPr/>
              <p:nvPr/>
            </p:nvSpPr>
            <p:spPr>
              <a:xfrm>
                <a:off x="4695632" y="2197426"/>
                <a:ext cx="44793" cy="91729"/>
              </a:xfrm>
              <a:custGeom>
                <a:avLst/>
                <a:gdLst/>
                <a:ahLst/>
                <a:cxnLst/>
                <a:rect l="l" t="t" r="r" b="b"/>
                <a:pathLst>
                  <a:path w="2236" h="4579" extrusionOk="0">
                    <a:moveTo>
                      <a:pt x="1101" y="476"/>
                    </a:moveTo>
                    <a:cubicBezTo>
                      <a:pt x="1235" y="476"/>
                      <a:pt x="1368" y="509"/>
                      <a:pt x="1435" y="609"/>
                    </a:cubicBezTo>
                    <a:cubicBezTo>
                      <a:pt x="1502" y="676"/>
                      <a:pt x="1568" y="776"/>
                      <a:pt x="1602" y="909"/>
                    </a:cubicBezTo>
                    <a:cubicBezTo>
                      <a:pt x="1602" y="1043"/>
                      <a:pt x="1635" y="1176"/>
                      <a:pt x="1635" y="1310"/>
                    </a:cubicBezTo>
                    <a:lnTo>
                      <a:pt x="1635" y="3278"/>
                    </a:lnTo>
                    <a:cubicBezTo>
                      <a:pt x="1635" y="3378"/>
                      <a:pt x="1602" y="3511"/>
                      <a:pt x="1568" y="3645"/>
                    </a:cubicBezTo>
                    <a:cubicBezTo>
                      <a:pt x="1568" y="3778"/>
                      <a:pt x="1502" y="3878"/>
                      <a:pt x="1435" y="3978"/>
                    </a:cubicBezTo>
                    <a:cubicBezTo>
                      <a:pt x="1335" y="4045"/>
                      <a:pt x="1235" y="4078"/>
                      <a:pt x="1101" y="4078"/>
                    </a:cubicBezTo>
                    <a:cubicBezTo>
                      <a:pt x="1001" y="4078"/>
                      <a:pt x="868" y="4045"/>
                      <a:pt x="801" y="3978"/>
                    </a:cubicBezTo>
                    <a:cubicBezTo>
                      <a:pt x="734" y="3878"/>
                      <a:pt x="668" y="3778"/>
                      <a:pt x="634" y="3645"/>
                    </a:cubicBezTo>
                    <a:cubicBezTo>
                      <a:pt x="601" y="3511"/>
                      <a:pt x="601" y="3378"/>
                      <a:pt x="601" y="3278"/>
                    </a:cubicBezTo>
                    <a:lnTo>
                      <a:pt x="601" y="1310"/>
                    </a:lnTo>
                    <a:cubicBezTo>
                      <a:pt x="601" y="1176"/>
                      <a:pt x="601" y="1043"/>
                      <a:pt x="634" y="909"/>
                    </a:cubicBezTo>
                    <a:cubicBezTo>
                      <a:pt x="668" y="776"/>
                      <a:pt x="701" y="676"/>
                      <a:pt x="801" y="609"/>
                    </a:cubicBezTo>
                    <a:cubicBezTo>
                      <a:pt x="868" y="509"/>
                      <a:pt x="1001" y="476"/>
                      <a:pt x="1101" y="476"/>
                    </a:cubicBezTo>
                    <a:close/>
                    <a:moveTo>
                      <a:pt x="1118" y="0"/>
                    </a:moveTo>
                    <a:cubicBezTo>
                      <a:pt x="901" y="0"/>
                      <a:pt x="684" y="59"/>
                      <a:pt x="501"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68" y="4512"/>
                      <a:pt x="901" y="4579"/>
                      <a:pt x="1101" y="4579"/>
                    </a:cubicBezTo>
                    <a:cubicBezTo>
                      <a:pt x="1335" y="4579"/>
                      <a:pt x="1568" y="4512"/>
                      <a:pt x="1735" y="4379"/>
                    </a:cubicBezTo>
                    <a:cubicBezTo>
                      <a:pt x="1902" y="4279"/>
                      <a:pt x="2035" y="4112"/>
                      <a:pt x="2102" y="3912"/>
                    </a:cubicBezTo>
                    <a:cubicBezTo>
                      <a:pt x="2169" y="3711"/>
                      <a:pt x="2236" y="3478"/>
                      <a:pt x="2236" y="3244"/>
                    </a:cubicBezTo>
                    <a:lnTo>
                      <a:pt x="2236" y="1310"/>
                    </a:lnTo>
                    <a:cubicBezTo>
                      <a:pt x="2236" y="1076"/>
                      <a:pt x="2169" y="843"/>
                      <a:pt x="2102" y="643"/>
                    </a:cubicBezTo>
                    <a:cubicBezTo>
                      <a:pt x="2035" y="442"/>
                      <a:pt x="1902" y="276"/>
                      <a:pt x="1735" y="176"/>
                    </a:cubicBezTo>
                    <a:cubicBezTo>
                      <a:pt x="1552" y="59"/>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35;p77"/>
              <p:cNvSpPr/>
              <p:nvPr/>
            </p:nvSpPr>
            <p:spPr>
              <a:xfrm>
                <a:off x="4269297" y="2573800"/>
                <a:ext cx="27424" cy="89565"/>
              </a:xfrm>
              <a:custGeom>
                <a:avLst/>
                <a:gdLst/>
                <a:ahLst/>
                <a:cxnLst/>
                <a:rect l="l" t="t" r="r" b="b"/>
                <a:pathLst>
                  <a:path w="1369" h="4471" extrusionOk="0">
                    <a:moveTo>
                      <a:pt x="901" y="1"/>
                    </a:moveTo>
                    <a:cubicBezTo>
                      <a:pt x="868" y="101"/>
                      <a:pt x="801" y="168"/>
                      <a:pt x="701" y="201"/>
                    </a:cubicBezTo>
                    <a:cubicBezTo>
                      <a:pt x="635" y="268"/>
                      <a:pt x="534" y="301"/>
                      <a:pt x="468" y="335"/>
                    </a:cubicBezTo>
                    <a:cubicBezTo>
                      <a:pt x="368" y="368"/>
                      <a:pt x="301" y="401"/>
                      <a:pt x="201" y="435"/>
                    </a:cubicBezTo>
                    <a:cubicBezTo>
                      <a:pt x="134" y="468"/>
                      <a:pt x="67" y="501"/>
                      <a:pt x="1" y="501"/>
                    </a:cubicBezTo>
                    <a:lnTo>
                      <a:pt x="1" y="935"/>
                    </a:lnTo>
                    <a:lnTo>
                      <a:pt x="101" y="935"/>
                    </a:lnTo>
                    <a:lnTo>
                      <a:pt x="368" y="902"/>
                    </a:lnTo>
                    <a:lnTo>
                      <a:pt x="635" y="835"/>
                    </a:lnTo>
                    <a:cubicBezTo>
                      <a:pt x="701" y="835"/>
                      <a:pt x="735" y="835"/>
                      <a:pt x="768" y="802"/>
                    </a:cubicBezTo>
                    <a:lnTo>
                      <a:pt x="768" y="4471"/>
                    </a:lnTo>
                    <a:lnTo>
                      <a:pt x="1368" y="4471"/>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36;p77"/>
              <p:cNvSpPr/>
              <p:nvPr/>
            </p:nvSpPr>
            <p:spPr>
              <a:xfrm>
                <a:off x="4541281" y="2699445"/>
                <a:ext cx="27404" cy="89545"/>
              </a:xfrm>
              <a:custGeom>
                <a:avLst/>
                <a:gdLst/>
                <a:ahLst/>
                <a:cxnLst/>
                <a:rect l="l" t="t" r="r" b="b"/>
                <a:pathLst>
                  <a:path w="1368" h="4470" extrusionOk="0">
                    <a:moveTo>
                      <a:pt x="934" y="0"/>
                    </a:moveTo>
                    <a:cubicBezTo>
                      <a:pt x="867" y="67"/>
                      <a:pt x="801" y="134"/>
                      <a:pt x="734" y="200"/>
                    </a:cubicBezTo>
                    <a:cubicBezTo>
                      <a:pt x="634" y="234"/>
                      <a:pt x="567" y="300"/>
                      <a:pt x="467" y="334"/>
                    </a:cubicBezTo>
                    <a:cubicBezTo>
                      <a:pt x="400" y="367"/>
                      <a:pt x="300" y="400"/>
                      <a:pt x="234" y="434"/>
                    </a:cubicBezTo>
                    <a:cubicBezTo>
                      <a:pt x="134" y="434"/>
                      <a:pt x="67" y="467"/>
                      <a:pt x="0" y="467"/>
                    </a:cubicBezTo>
                    <a:lnTo>
                      <a:pt x="0" y="934"/>
                    </a:lnTo>
                    <a:lnTo>
                      <a:pt x="134" y="934"/>
                    </a:lnTo>
                    <a:lnTo>
                      <a:pt x="400" y="867"/>
                    </a:lnTo>
                    <a:lnTo>
                      <a:pt x="667" y="834"/>
                    </a:lnTo>
                    <a:lnTo>
                      <a:pt x="767" y="801"/>
                    </a:ln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37;p77"/>
              <p:cNvSpPr/>
              <p:nvPr/>
            </p:nvSpPr>
            <p:spPr>
              <a:xfrm>
                <a:off x="4228531" y="2698604"/>
                <a:ext cx="44793" cy="91228"/>
              </a:xfrm>
              <a:custGeom>
                <a:avLst/>
                <a:gdLst/>
                <a:ahLst/>
                <a:cxnLst/>
                <a:rect l="l" t="t" r="r" b="b"/>
                <a:pathLst>
                  <a:path w="2236" h="4554" extrusionOk="0">
                    <a:moveTo>
                      <a:pt x="1172" y="467"/>
                    </a:moveTo>
                    <a:cubicBezTo>
                      <a:pt x="1272" y="467"/>
                      <a:pt x="1354" y="521"/>
                      <a:pt x="1435" y="576"/>
                    </a:cubicBezTo>
                    <a:cubicBezTo>
                      <a:pt x="1502" y="676"/>
                      <a:pt x="1569" y="776"/>
                      <a:pt x="1569" y="876"/>
                    </a:cubicBezTo>
                    <a:cubicBezTo>
                      <a:pt x="1602" y="1009"/>
                      <a:pt x="1602" y="1176"/>
                      <a:pt x="1602" y="1310"/>
                    </a:cubicBezTo>
                    <a:lnTo>
                      <a:pt x="1602" y="3244"/>
                    </a:lnTo>
                    <a:cubicBezTo>
                      <a:pt x="1602" y="3378"/>
                      <a:pt x="1602" y="3511"/>
                      <a:pt x="1569" y="3645"/>
                    </a:cubicBezTo>
                    <a:cubicBezTo>
                      <a:pt x="1535" y="3745"/>
                      <a:pt x="1502" y="3845"/>
                      <a:pt x="1435" y="3945"/>
                    </a:cubicBezTo>
                    <a:cubicBezTo>
                      <a:pt x="1335" y="4045"/>
                      <a:pt x="1235" y="4078"/>
                      <a:pt x="1102" y="4078"/>
                    </a:cubicBezTo>
                    <a:cubicBezTo>
                      <a:pt x="1002" y="4078"/>
                      <a:pt x="868" y="4012"/>
                      <a:pt x="802" y="3945"/>
                    </a:cubicBezTo>
                    <a:cubicBezTo>
                      <a:pt x="701" y="3845"/>
                      <a:pt x="668" y="3745"/>
                      <a:pt x="635" y="3645"/>
                    </a:cubicBezTo>
                    <a:cubicBezTo>
                      <a:pt x="601" y="3511"/>
                      <a:pt x="601" y="3378"/>
                      <a:pt x="601" y="3244"/>
                    </a:cubicBezTo>
                    <a:lnTo>
                      <a:pt x="601" y="1310"/>
                    </a:lnTo>
                    <a:cubicBezTo>
                      <a:pt x="601" y="1176"/>
                      <a:pt x="601" y="1009"/>
                      <a:pt x="635" y="876"/>
                    </a:cubicBezTo>
                    <a:cubicBezTo>
                      <a:pt x="635" y="776"/>
                      <a:pt x="701" y="676"/>
                      <a:pt x="768" y="576"/>
                    </a:cubicBezTo>
                    <a:cubicBezTo>
                      <a:pt x="850" y="521"/>
                      <a:pt x="954" y="467"/>
                      <a:pt x="1044" y="467"/>
                    </a:cubicBezTo>
                    <a:cubicBezTo>
                      <a:pt x="1064" y="467"/>
                      <a:pt x="1083" y="470"/>
                      <a:pt x="1102" y="476"/>
                    </a:cubicBezTo>
                    <a:cubicBezTo>
                      <a:pt x="1126" y="470"/>
                      <a:pt x="1150" y="467"/>
                      <a:pt x="1172" y="467"/>
                    </a:cubicBezTo>
                    <a:close/>
                    <a:moveTo>
                      <a:pt x="1106" y="0"/>
                    </a:moveTo>
                    <a:cubicBezTo>
                      <a:pt x="893" y="0"/>
                      <a:pt x="685" y="59"/>
                      <a:pt x="501" y="176"/>
                    </a:cubicBezTo>
                    <a:cubicBezTo>
                      <a:pt x="335" y="276"/>
                      <a:pt x="201" y="442"/>
                      <a:pt x="134" y="609"/>
                    </a:cubicBezTo>
                    <a:cubicBezTo>
                      <a:pt x="34" y="843"/>
                      <a:pt x="1" y="1076"/>
                      <a:pt x="1" y="1310"/>
                    </a:cubicBezTo>
                    <a:lnTo>
                      <a:pt x="1" y="3244"/>
                    </a:lnTo>
                    <a:cubicBezTo>
                      <a:pt x="1" y="3478"/>
                      <a:pt x="34" y="3711"/>
                      <a:pt x="134" y="3912"/>
                    </a:cubicBezTo>
                    <a:cubicBezTo>
                      <a:pt x="201" y="4112"/>
                      <a:pt x="335" y="4278"/>
                      <a:pt x="501" y="4379"/>
                    </a:cubicBezTo>
                    <a:cubicBezTo>
                      <a:pt x="685" y="4495"/>
                      <a:pt x="902" y="4554"/>
                      <a:pt x="1118" y="4554"/>
                    </a:cubicBezTo>
                    <a:cubicBezTo>
                      <a:pt x="1335" y="4554"/>
                      <a:pt x="1552" y="4495"/>
                      <a:pt x="1736" y="4379"/>
                    </a:cubicBezTo>
                    <a:cubicBezTo>
                      <a:pt x="1902" y="4278"/>
                      <a:pt x="2036" y="4112"/>
                      <a:pt x="2102" y="3912"/>
                    </a:cubicBezTo>
                    <a:cubicBezTo>
                      <a:pt x="2169" y="3711"/>
                      <a:pt x="2236" y="3478"/>
                      <a:pt x="2236" y="3244"/>
                    </a:cubicBezTo>
                    <a:lnTo>
                      <a:pt x="2236" y="1310"/>
                    </a:lnTo>
                    <a:cubicBezTo>
                      <a:pt x="2236" y="1076"/>
                      <a:pt x="2169" y="843"/>
                      <a:pt x="2102" y="609"/>
                    </a:cubicBezTo>
                    <a:cubicBezTo>
                      <a:pt x="2036" y="442"/>
                      <a:pt x="1902" y="276"/>
                      <a:pt x="1736" y="176"/>
                    </a:cubicBezTo>
                    <a:cubicBezTo>
                      <a:pt x="1535" y="59"/>
                      <a:pt x="1319"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38;p77"/>
              <p:cNvSpPr/>
              <p:nvPr/>
            </p:nvSpPr>
            <p:spPr>
              <a:xfrm>
                <a:off x="4329435" y="2698604"/>
                <a:ext cx="44132" cy="91228"/>
              </a:xfrm>
              <a:custGeom>
                <a:avLst/>
                <a:gdLst/>
                <a:ahLst/>
                <a:cxnLst/>
                <a:rect l="l" t="t" r="r" b="b"/>
                <a:pathLst>
                  <a:path w="2203" h="4554" extrusionOk="0">
                    <a:moveTo>
                      <a:pt x="1102" y="451"/>
                    </a:moveTo>
                    <a:cubicBezTo>
                      <a:pt x="1218" y="451"/>
                      <a:pt x="1335" y="492"/>
                      <a:pt x="1435" y="576"/>
                    </a:cubicBezTo>
                    <a:cubicBezTo>
                      <a:pt x="1502" y="676"/>
                      <a:pt x="1535" y="776"/>
                      <a:pt x="1569" y="876"/>
                    </a:cubicBezTo>
                    <a:cubicBezTo>
                      <a:pt x="1602" y="1009"/>
                      <a:pt x="1602" y="1176"/>
                      <a:pt x="1602" y="1310"/>
                    </a:cubicBezTo>
                    <a:lnTo>
                      <a:pt x="1602" y="3244"/>
                    </a:lnTo>
                    <a:cubicBezTo>
                      <a:pt x="1602" y="3378"/>
                      <a:pt x="1602" y="3511"/>
                      <a:pt x="1569" y="3645"/>
                    </a:cubicBezTo>
                    <a:cubicBezTo>
                      <a:pt x="1535" y="3745"/>
                      <a:pt x="1502" y="3845"/>
                      <a:pt x="1435" y="3945"/>
                    </a:cubicBezTo>
                    <a:cubicBezTo>
                      <a:pt x="1335" y="4012"/>
                      <a:pt x="1235" y="4078"/>
                      <a:pt x="1102" y="4078"/>
                    </a:cubicBezTo>
                    <a:cubicBezTo>
                      <a:pt x="968" y="4078"/>
                      <a:pt x="868" y="4012"/>
                      <a:pt x="801" y="3945"/>
                    </a:cubicBezTo>
                    <a:cubicBezTo>
                      <a:pt x="701" y="3845"/>
                      <a:pt x="668" y="3745"/>
                      <a:pt x="635" y="3645"/>
                    </a:cubicBezTo>
                    <a:cubicBezTo>
                      <a:pt x="601" y="3511"/>
                      <a:pt x="601" y="3378"/>
                      <a:pt x="601" y="3244"/>
                    </a:cubicBezTo>
                    <a:lnTo>
                      <a:pt x="601" y="1310"/>
                    </a:lnTo>
                    <a:cubicBezTo>
                      <a:pt x="601" y="1176"/>
                      <a:pt x="601" y="1009"/>
                      <a:pt x="635" y="876"/>
                    </a:cubicBezTo>
                    <a:cubicBezTo>
                      <a:pt x="635" y="776"/>
                      <a:pt x="701" y="676"/>
                      <a:pt x="768" y="576"/>
                    </a:cubicBezTo>
                    <a:cubicBezTo>
                      <a:pt x="868" y="492"/>
                      <a:pt x="985" y="451"/>
                      <a:pt x="1102" y="451"/>
                    </a:cubicBezTo>
                    <a:close/>
                    <a:moveTo>
                      <a:pt x="984" y="0"/>
                    </a:moveTo>
                    <a:cubicBezTo>
                      <a:pt x="800" y="0"/>
                      <a:pt x="634" y="65"/>
                      <a:pt x="468" y="176"/>
                    </a:cubicBezTo>
                    <a:cubicBezTo>
                      <a:pt x="301" y="276"/>
                      <a:pt x="168" y="442"/>
                      <a:pt x="101" y="609"/>
                    </a:cubicBezTo>
                    <a:cubicBezTo>
                      <a:pt x="34" y="843"/>
                      <a:pt x="1" y="1076"/>
                      <a:pt x="1" y="1310"/>
                    </a:cubicBezTo>
                    <a:lnTo>
                      <a:pt x="1" y="3244"/>
                    </a:lnTo>
                    <a:cubicBezTo>
                      <a:pt x="1" y="3478"/>
                      <a:pt x="34" y="3711"/>
                      <a:pt x="101" y="3912"/>
                    </a:cubicBezTo>
                    <a:cubicBezTo>
                      <a:pt x="168" y="4112"/>
                      <a:pt x="301" y="4278"/>
                      <a:pt x="468" y="4379"/>
                    </a:cubicBezTo>
                    <a:cubicBezTo>
                      <a:pt x="634" y="4489"/>
                      <a:pt x="800" y="4554"/>
                      <a:pt x="984" y="4554"/>
                    </a:cubicBezTo>
                    <a:cubicBezTo>
                      <a:pt x="1023" y="4554"/>
                      <a:pt x="1062" y="4551"/>
                      <a:pt x="1102" y="4545"/>
                    </a:cubicBezTo>
                    <a:cubicBezTo>
                      <a:pt x="1142" y="4551"/>
                      <a:pt x="1181" y="4554"/>
                      <a:pt x="1219" y="4554"/>
                    </a:cubicBezTo>
                    <a:cubicBezTo>
                      <a:pt x="1404" y="4554"/>
                      <a:pt x="1570" y="4489"/>
                      <a:pt x="1735" y="4379"/>
                    </a:cubicBezTo>
                    <a:cubicBezTo>
                      <a:pt x="1902" y="4278"/>
                      <a:pt x="2002" y="4112"/>
                      <a:pt x="2102" y="3912"/>
                    </a:cubicBezTo>
                    <a:cubicBezTo>
                      <a:pt x="2169" y="3711"/>
                      <a:pt x="2202" y="3478"/>
                      <a:pt x="2202" y="3244"/>
                    </a:cubicBezTo>
                    <a:lnTo>
                      <a:pt x="2202" y="1310"/>
                    </a:lnTo>
                    <a:cubicBezTo>
                      <a:pt x="2202" y="1076"/>
                      <a:pt x="2169" y="843"/>
                      <a:pt x="2102" y="609"/>
                    </a:cubicBezTo>
                    <a:cubicBezTo>
                      <a:pt x="2002" y="442"/>
                      <a:pt x="1902" y="276"/>
                      <a:pt x="1735" y="176"/>
                    </a:cubicBezTo>
                    <a:cubicBezTo>
                      <a:pt x="1570" y="65"/>
                      <a:pt x="1404" y="0"/>
                      <a:pt x="1219" y="0"/>
                    </a:cubicBezTo>
                    <a:cubicBezTo>
                      <a:pt x="1181" y="0"/>
                      <a:pt x="1142" y="3"/>
                      <a:pt x="1102" y="9"/>
                    </a:cubicBezTo>
                    <a:cubicBezTo>
                      <a:pt x="1062" y="3"/>
                      <a:pt x="1023" y="0"/>
                      <a:pt x="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39;p77"/>
              <p:cNvSpPr/>
              <p:nvPr/>
            </p:nvSpPr>
            <p:spPr>
              <a:xfrm>
                <a:off x="4383563" y="2823067"/>
                <a:ext cx="27424" cy="89565"/>
              </a:xfrm>
              <a:custGeom>
                <a:avLst/>
                <a:gdLst/>
                <a:ahLst/>
                <a:cxnLst/>
                <a:rect l="l" t="t" r="r" b="b"/>
                <a:pathLst>
                  <a:path w="1369" h="4471" extrusionOk="0">
                    <a:moveTo>
                      <a:pt x="901" y="0"/>
                    </a:moveTo>
                    <a:cubicBezTo>
                      <a:pt x="868" y="67"/>
                      <a:pt x="801" y="134"/>
                      <a:pt x="701" y="200"/>
                    </a:cubicBezTo>
                    <a:cubicBezTo>
                      <a:pt x="635" y="267"/>
                      <a:pt x="535" y="300"/>
                      <a:pt x="468" y="334"/>
                    </a:cubicBezTo>
                    <a:cubicBezTo>
                      <a:pt x="368" y="367"/>
                      <a:pt x="301" y="400"/>
                      <a:pt x="201" y="434"/>
                    </a:cubicBezTo>
                    <a:lnTo>
                      <a:pt x="1" y="501"/>
                    </a:lnTo>
                    <a:lnTo>
                      <a:pt x="1" y="934"/>
                    </a:lnTo>
                    <a:lnTo>
                      <a:pt x="101" y="901"/>
                    </a:lnTo>
                    <a:lnTo>
                      <a:pt x="368" y="867"/>
                    </a:lnTo>
                    <a:lnTo>
                      <a:pt x="635" y="801"/>
                    </a:lnTo>
                    <a:cubicBezTo>
                      <a:pt x="668" y="801"/>
                      <a:pt x="735" y="801"/>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40;p77"/>
              <p:cNvSpPr/>
              <p:nvPr/>
            </p:nvSpPr>
            <p:spPr>
              <a:xfrm>
                <a:off x="4356840" y="2573800"/>
                <a:ext cx="27424" cy="90246"/>
              </a:xfrm>
              <a:custGeom>
                <a:avLst/>
                <a:gdLst/>
                <a:ahLst/>
                <a:cxnLst/>
                <a:rect l="l" t="t" r="r" b="b"/>
                <a:pathLst>
                  <a:path w="1369" h="4505" extrusionOk="0">
                    <a:moveTo>
                      <a:pt x="901" y="1"/>
                    </a:moveTo>
                    <a:cubicBezTo>
                      <a:pt x="834" y="101"/>
                      <a:pt x="768" y="168"/>
                      <a:pt x="701" y="201"/>
                    </a:cubicBezTo>
                    <a:cubicBezTo>
                      <a:pt x="634" y="268"/>
                      <a:pt x="534" y="301"/>
                      <a:pt x="468" y="335"/>
                    </a:cubicBezTo>
                    <a:cubicBezTo>
                      <a:pt x="367" y="368"/>
                      <a:pt x="301" y="401"/>
                      <a:pt x="201" y="435"/>
                    </a:cubicBezTo>
                    <a:cubicBezTo>
                      <a:pt x="134" y="468"/>
                      <a:pt x="34" y="501"/>
                      <a:pt x="1" y="501"/>
                    </a:cubicBezTo>
                    <a:lnTo>
                      <a:pt x="1" y="935"/>
                    </a:lnTo>
                    <a:lnTo>
                      <a:pt x="101" y="935"/>
                    </a:lnTo>
                    <a:lnTo>
                      <a:pt x="367" y="902"/>
                    </a:lnTo>
                    <a:lnTo>
                      <a:pt x="634" y="835"/>
                    </a:lnTo>
                    <a:lnTo>
                      <a:pt x="768" y="802"/>
                    </a:lnTo>
                    <a:lnTo>
                      <a:pt x="768" y="4504"/>
                    </a:lnTo>
                    <a:lnTo>
                      <a:pt x="1368" y="4471"/>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41;p77"/>
              <p:cNvSpPr/>
              <p:nvPr/>
            </p:nvSpPr>
            <p:spPr>
              <a:xfrm>
                <a:off x="4329435" y="2822386"/>
                <a:ext cx="44132" cy="91569"/>
              </a:xfrm>
              <a:custGeom>
                <a:avLst/>
                <a:gdLst/>
                <a:ahLst/>
                <a:cxnLst/>
                <a:rect l="l" t="t" r="r" b="b"/>
                <a:pathLst>
                  <a:path w="2203" h="4571" extrusionOk="0">
                    <a:moveTo>
                      <a:pt x="1102" y="476"/>
                    </a:moveTo>
                    <a:cubicBezTo>
                      <a:pt x="1218" y="476"/>
                      <a:pt x="1335" y="518"/>
                      <a:pt x="1435" y="601"/>
                    </a:cubicBezTo>
                    <a:cubicBezTo>
                      <a:pt x="1502" y="668"/>
                      <a:pt x="1535" y="801"/>
                      <a:pt x="1569" y="901"/>
                    </a:cubicBezTo>
                    <a:cubicBezTo>
                      <a:pt x="1602" y="1035"/>
                      <a:pt x="1602" y="1168"/>
                      <a:pt x="1602" y="1335"/>
                    </a:cubicBezTo>
                    <a:lnTo>
                      <a:pt x="1602" y="3236"/>
                    </a:lnTo>
                    <a:cubicBezTo>
                      <a:pt x="1602" y="3370"/>
                      <a:pt x="1602" y="3503"/>
                      <a:pt x="1569" y="3637"/>
                    </a:cubicBezTo>
                    <a:cubicBezTo>
                      <a:pt x="1535" y="3737"/>
                      <a:pt x="1502" y="3870"/>
                      <a:pt x="1435" y="3937"/>
                    </a:cubicBezTo>
                    <a:cubicBezTo>
                      <a:pt x="1335" y="4037"/>
                      <a:pt x="1235" y="4070"/>
                      <a:pt x="1102" y="4070"/>
                    </a:cubicBezTo>
                    <a:cubicBezTo>
                      <a:pt x="968" y="4070"/>
                      <a:pt x="868" y="4037"/>
                      <a:pt x="801" y="3937"/>
                    </a:cubicBezTo>
                    <a:cubicBezTo>
                      <a:pt x="701" y="3870"/>
                      <a:pt x="668" y="3737"/>
                      <a:pt x="635" y="3637"/>
                    </a:cubicBezTo>
                    <a:cubicBezTo>
                      <a:pt x="601" y="3503"/>
                      <a:pt x="601" y="3370"/>
                      <a:pt x="601" y="3236"/>
                    </a:cubicBezTo>
                    <a:lnTo>
                      <a:pt x="601" y="1335"/>
                    </a:lnTo>
                    <a:cubicBezTo>
                      <a:pt x="601" y="1168"/>
                      <a:pt x="601" y="1035"/>
                      <a:pt x="635" y="901"/>
                    </a:cubicBezTo>
                    <a:cubicBezTo>
                      <a:pt x="635" y="801"/>
                      <a:pt x="701" y="668"/>
                      <a:pt x="768" y="601"/>
                    </a:cubicBezTo>
                    <a:cubicBezTo>
                      <a:pt x="868" y="518"/>
                      <a:pt x="985" y="476"/>
                      <a:pt x="1102" y="476"/>
                    </a:cubicBezTo>
                    <a:close/>
                    <a:moveTo>
                      <a:pt x="1102" y="1"/>
                    </a:moveTo>
                    <a:cubicBezTo>
                      <a:pt x="868" y="1"/>
                      <a:pt x="668" y="34"/>
                      <a:pt x="468" y="168"/>
                    </a:cubicBezTo>
                    <a:cubicBezTo>
                      <a:pt x="301" y="268"/>
                      <a:pt x="168" y="434"/>
                      <a:pt x="101" y="635"/>
                    </a:cubicBezTo>
                    <a:cubicBezTo>
                      <a:pt x="34" y="835"/>
                      <a:pt x="1" y="1068"/>
                      <a:pt x="1" y="1302"/>
                    </a:cubicBezTo>
                    <a:lnTo>
                      <a:pt x="1" y="3236"/>
                    </a:lnTo>
                    <a:cubicBezTo>
                      <a:pt x="1" y="3470"/>
                      <a:pt x="34" y="3703"/>
                      <a:pt x="101" y="3904"/>
                    </a:cubicBezTo>
                    <a:cubicBezTo>
                      <a:pt x="168" y="4104"/>
                      <a:pt x="301" y="4271"/>
                      <a:pt x="468" y="4371"/>
                    </a:cubicBezTo>
                    <a:cubicBezTo>
                      <a:pt x="668" y="4504"/>
                      <a:pt x="868" y="4571"/>
                      <a:pt x="1102" y="4571"/>
                    </a:cubicBezTo>
                    <a:cubicBezTo>
                      <a:pt x="1335" y="4571"/>
                      <a:pt x="1535" y="4504"/>
                      <a:pt x="1735" y="4371"/>
                    </a:cubicBezTo>
                    <a:cubicBezTo>
                      <a:pt x="1902" y="4271"/>
                      <a:pt x="2002" y="4104"/>
                      <a:pt x="2102" y="3937"/>
                    </a:cubicBezTo>
                    <a:cubicBezTo>
                      <a:pt x="2169" y="3703"/>
                      <a:pt x="2202" y="3470"/>
                      <a:pt x="2202" y="3236"/>
                    </a:cubicBezTo>
                    <a:lnTo>
                      <a:pt x="2202" y="1335"/>
                    </a:lnTo>
                    <a:cubicBezTo>
                      <a:pt x="2202" y="1068"/>
                      <a:pt x="2169" y="835"/>
                      <a:pt x="2102" y="635"/>
                    </a:cubicBezTo>
                    <a:cubicBezTo>
                      <a:pt x="2036" y="434"/>
                      <a:pt x="1902" y="268"/>
                      <a:pt x="1735" y="168"/>
                    </a:cubicBezTo>
                    <a:cubicBezTo>
                      <a:pt x="1535" y="34"/>
                      <a:pt x="1335"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42;p77"/>
              <p:cNvSpPr/>
              <p:nvPr/>
            </p:nvSpPr>
            <p:spPr>
              <a:xfrm>
                <a:off x="4383563" y="2699445"/>
                <a:ext cx="27424" cy="89545"/>
              </a:xfrm>
              <a:custGeom>
                <a:avLst/>
                <a:gdLst/>
                <a:ahLst/>
                <a:cxnLst/>
                <a:rect l="l" t="t" r="r" b="b"/>
                <a:pathLst>
                  <a:path w="1369" h="4470" extrusionOk="0">
                    <a:moveTo>
                      <a:pt x="901" y="0"/>
                    </a:moveTo>
                    <a:cubicBezTo>
                      <a:pt x="868" y="67"/>
                      <a:pt x="801" y="134"/>
                      <a:pt x="701" y="200"/>
                    </a:cubicBezTo>
                    <a:cubicBezTo>
                      <a:pt x="635" y="234"/>
                      <a:pt x="535" y="300"/>
                      <a:pt x="468" y="334"/>
                    </a:cubicBezTo>
                    <a:cubicBezTo>
                      <a:pt x="368" y="367"/>
                      <a:pt x="301" y="400"/>
                      <a:pt x="201" y="434"/>
                    </a:cubicBezTo>
                    <a:cubicBezTo>
                      <a:pt x="134" y="434"/>
                      <a:pt x="68" y="467"/>
                      <a:pt x="1" y="467"/>
                    </a:cubicBezTo>
                    <a:lnTo>
                      <a:pt x="1" y="934"/>
                    </a:lnTo>
                    <a:lnTo>
                      <a:pt x="101" y="934"/>
                    </a:lnTo>
                    <a:lnTo>
                      <a:pt x="368" y="867"/>
                    </a:lnTo>
                    <a:lnTo>
                      <a:pt x="635" y="834"/>
                    </a:lnTo>
                    <a:cubicBezTo>
                      <a:pt x="668" y="801"/>
                      <a:pt x="735" y="801"/>
                      <a:pt x="768" y="801"/>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43;p77"/>
              <p:cNvSpPr/>
              <p:nvPr/>
            </p:nvSpPr>
            <p:spPr>
              <a:xfrm>
                <a:off x="4702323" y="2698604"/>
                <a:ext cx="44793" cy="91228"/>
              </a:xfrm>
              <a:custGeom>
                <a:avLst/>
                <a:gdLst/>
                <a:ahLst/>
                <a:cxnLst/>
                <a:rect l="l" t="t" r="r" b="b"/>
                <a:pathLst>
                  <a:path w="2236" h="4554" extrusionOk="0">
                    <a:moveTo>
                      <a:pt x="1174" y="467"/>
                    </a:moveTo>
                    <a:cubicBezTo>
                      <a:pt x="1281" y="467"/>
                      <a:pt x="1380" y="521"/>
                      <a:pt x="1435" y="576"/>
                    </a:cubicBezTo>
                    <a:cubicBezTo>
                      <a:pt x="1501" y="676"/>
                      <a:pt x="1568" y="776"/>
                      <a:pt x="1568" y="876"/>
                    </a:cubicBezTo>
                    <a:cubicBezTo>
                      <a:pt x="1601" y="1009"/>
                      <a:pt x="1635" y="1176"/>
                      <a:pt x="1635" y="1310"/>
                    </a:cubicBezTo>
                    <a:lnTo>
                      <a:pt x="1635" y="3244"/>
                    </a:lnTo>
                    <a:cubicBezTo>
                      <a:pt x="1635" y="3378"/>
                      <a:pt x="1601" y="3511"/>
                      <a:pt x="1568" y="3645"/>
                    </a:cubicBezTo>
                    <a:cubicBezTo>
                      <a:pt x="1568" y="3745"/>
                      <a:pt x="1501" y="3845"/>
                      <a:pt x="1435" y="3945"/>
                    </a:cubicBezTo>
                    <a:cubicBezTo>
                      <a:pt x="1334" y="4045"/>
                      <a:pt x="1234" y="4078"/>
                      <a:pt x="1101" y="4078"/>
                    </a:cubicBezTo>
                    <a:cubicBezTo>
                      <a:pt x="1001" y="4078"/>
                      <a:pt x="867" y="4012"/>
                      <a:pt x="801" y="3945"/>
                    </a:cubicBezTo>
                    <a:cubicBezTo>
                      <a:pt x="734" y="3845"/>
                      <a:pt x="667" y="3745"/>
                      <a:pt x="634" y="3645"/>
                    </a:cubicBezTo>
                    <a:cubicBezTo>
                      <a:pt x="601" y="3511"/>
                      <a:pt x="601" y="3378"/>
                      <a:pt x="601" y="3244"/>
                    </a:cubicBezTo>
                    <a:lnTo>
                      <a:pt x="601" y="1310"/>
                    </a:lnTo>
                    <a:cubicBezTo>
                      <a:pt x="601" y="1176"/>
                      <a:pt x="601" y="1009"/>
                      <a:pt x="634" y="876"/>
                    </a:cubicBezTo>
                    <a:cubicBezTo>
                      <a:pt x="667" y="776"/>
                      <a:pt x="701" y="676"/>
                      <a:pt x="801" y="576"/>
                    </a:cubicBezTo>
                    <a:cubicBezTo>
                      <a:pt x="855" y="521"/>
                      <a:pt x="954" y="467"/>
                      <a:pt x="1043" y="467"/>
                    </a:cubicBezTo>
                    <a:cubicBezTo>
                      <a:pt x="1063" y="467"/>
                      <a:pt x="1083" y="470"/>
                      <a:pt x="1101" y="476"/>
                    </a:cubicBezTo>
                    <a:cubicBezTo>
                      <a:pt x="1125" y="470"/>
                      <a:pt x="1150" y="467"/>
                      <a:pt x="1174" y="467"/>
                    </a:cubicBezTo>
                    <a:close/>
                    <a:moveTo>
                      <a:pt x="1118" y="0"/>
                    </a:moveTo>
                    <a:cubicBezTo>
                      <a:pt x="901" y="0"/>
                      <a:pt x="684" y="59"/>
                      <a:pt x="501" y="176"/>
                    </a:cubicBezTo>
                    <a:cubicBezTo>
                      <a:pt x="334" y="276"/>
                      <a:pt x="200" y="442"/>
                      <a:pt x="134" y="609"/>
                    </a:cubicBezTo>
                    <a:cubicBezTo>
                      <a:pt x="34" y="843"/>
                      <a:pt x="0" y="1076"/>
                      <a:pt x="0" y="1310"/>
                    </a:cubicBezTo>
                    <a:lnTo>
                      <a:pt x="0" y="3244"/>
                    </a:lnTo>
                    <a:cubicBezTo>
                      <a:pt x="0" y="3478"/>
                      <a:pt x="34" y="3711"/>
                      <a:pt x="134" y="3912"/>
                    </a:cubicBezTo>
                    <a:cubicBezTo>
                      <a:pt x="200" y="4112"/>
                      <a:pt x="334" y="4278"/>
                      <a:pt x="501" y="4379"/>
                    </a:cubicBezTo>
                    <a:cubicBezTo>
                      <a:pt x="684" y="4495"/>
                      <a:pt x="901" y="4554"/>
                      <a:pt x="1118" y="4554"/>
                    </a:cubicBezTo>
                    <a:cubicBezTo>
                      <a:pt x="1334" y="4554"/>
                      <a:pt x="1551" y="4495"/>
                      <a:pt x="1735"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35" y="176"/>
                    </a:cubicBezTo>
                    <a:cubicBezTo>
                      <a:pt x="1551" y="59"/>
                      <a:pt x="1334"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44;p77"/>
              <p:cNvSpPr/>
              <p:nvPr/>
            </p:nvSpPr>
            <p:spPr>
              <a:xfrm>
                <a:off x="4702323" y="2822225"/>
                <a:ext cx="44793" cy="91228"/>
              </a:xfrm>
              <a:custGeom>
                <a:avLst/>
                <a:gdLst/>
                <a:ahLst/>
                <a:cxnLst/>
                <a:rect l="l" t="t" r="r" b="b"/>
                <a:pathLst>
                  <a:path w="2236" h="4554" extrusionOk="0">
                    <a:moveTo>
                      <a:pt x="1101" y="476"/>
                    </a:moveTo>
                    <a:cubicBezTo>
                      <a:pt x="1234" y="476"/>
                      <a:pt x="1368" y="509"/>
                      <a:pt x="1435" y="609"/>
                    </a:cubicBezTo>
                    <a:cubicBezTo>
                      <a:pt x="1501" y="676"/>
                      <a:pt x="1568" y="809"/>
                      <a:pt x="1568" y="909"/>
                    </a:cubicBezTo>
                    <a:cubicBezTo>
                      <a:pt x="1601" y="1043"/>
                      <a:pt x="1635" y="1176"/>
                      <a:pt x="1635" y="1343"/>
                    </a:cubicBezTo>
                    <a:lnTo>
                      <a:pt x="1635" y="3244"/>
                    </a:lnTo>
                    <a:cubicBezTo>
                      <a:pt x="1635" y="3378"/>
                      <a:pt x="1601" y="3511"/>
                      <a:pt x="1568" y="3645"/>
                    </a:cubicBezTo>
                    <a:cubicBezTo>
                      <a:pt x="1568" y="3745"/>
                      <a:pt x="1501" y="3878"/>
                      <a:pt x="1435" y="3945"/>
                    </a:cubicBezTo>
                    <a:cubicBezTo>
                      <a:pt x="1334" y="4045"/>
                      <a:pt x="1234" y="4078"/>
                      <a:pt x="1101" y="4078"/>
                    </a:cubicBezTo>
                    <a:cubicBezTo>
                      <a:pt x="1001" y="4078"/>
                      <a:pt x="867" y="4045"/>
                      <a:pt x="801" y="3945"/>
                    </a:cubicBezTo>
                    <a:cubicBezTo>
                      <a:pt x="734" y="3878"/>
                      <a:pt x="667" y="3745"/>
                      <a:pt x="634" y="3645"/>
                    </a:cubicBezTo>
                    <a:cubicBezTo>
                      <a:pt x="601" y="3511"/>
                      <a:pt x="601" y="3378"/>
                      <a:pt x="601" y="3244"/>
                    </a:cubicBezTo>
                    <a:lnTo>
                      <a:pt x="601" y="1343"/>
                    </a:lnTo>
                    <a:cubicBezTo>
                      <a:pt x="601" y="1176"/>
                      <a:pt x="601" y="1043"/>
                      <a:pt x="634" y="909"/>
                    </a:cubicBezTo>
                    <a:cubicBezTo>
                      <a:pt x="667" y="809"/>
                      <a:pt x="701" y="676"/>
                      <a:pt x="801" y="609"/>
                    </a:cubicBezTo>
                    <a:cubicBezTo>
                      <a:pt x="867" y="509"/>
                      <a:pt x="1001" y="476"/>
                      <a:pt x="1101" y="476"/>
                    </a:cubicBezTo>
                    <a:close/>
                    <a:moveTo>
                      <a:pt x="1118" y="0"/>
                    </a:moveTo>
                    <a:cubicBezTo>
                      <a:pt x="901" y="0"/>
                      <a:pt x="684" y="59"/>
                      <a:pt x="501" y="176"/>
                    </a:cubicBezTo>
                    <a:cubicBezTo>
                      <a:pt x="334" y="276"/>
                      <a:pt x="200" y="442"/>
                      <a:pt x="134" y="643"/>
                    </a:cubicBezTo>
                    <a:cubicBezTo>
                      <a:pt x="34" y="843"/>
                      <a:pt x="0" y="1076"/>
                      <a:pt x="0" y="1310"/>
                    </a:cubicBezTo>
                    <a:lnTo>
                      <a:pt x="0" y="3244"/>
                    </a:lnTo>
                    <a:cubicBezTo>
                      <a:pt x="0" y="3478"/>
                      <a:pt x="34" y="3711"/>
                      <a:pt x="134" y="3912"/>
                    </a:cubicBezTo>
                    <a:cubicBezTo>
                      <a:pt x="200" y="4112"/>
                      <a:pt x="334" y="4279"/>
                      <a:pt x="501" y="4379"/>
                    </a:cubicBezTo>
                    <a:cubicBezTo>
                      <a:pt x="684" y="4495"/>
                      <a:pt x="901" y="4554"/>
                      <a:pt x="1118" y="4554"/>
                    </a:cubicBezTo>
                    <a:cubicBezTo>
                      <a:pt x="1334" y="4554"/>
                      <a:pt x="1551" y="4495"/>
                      <a:pt x="1735" y="4379"/>
                    </a:cubicBezTo>
                    <a:cubicBezTo>
                      <a:pt x="1902" y="4279"/>
                      <a:pt x="2035" y="4112"/>
                      <a:pt x="2102" y="3945"/>
                    </a:cubicBezTo>
                    <a:cubicBezTo>
                      <a:pt x="2202" y="3711"/>
                      <a:pt x="2235" y="3478"/>
                      <a:pt x="2235" y="3244"/>
                    </a:cubicBezTo>
                    <a:lnTo>
                      <a:pt x="2235" y="1343"/>
                    </a:lnTo>
                    <a:cubicBezTo>
                      <a:pt x="2235" y="1076"/>
                      <a:pt x="2202" y="843"/>
                      <a:pt x="2102" y="643"/>
                    </a:cubicBezTo>
                    <a:cubicBezTo>
                      <a:pt x="2035" y="442"/>
                      <a:pt x="1902" y="276"/>
                      <a:pt x="1735" y="176"/>
                    </a:cubicBezTo>
                    <a:cubicBezTo>
                      <a:pt x="1551" y="59"/>
                      <a:pt x="1334"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45;p77"/>
              <p:cNvSpPr/>
              <p:nvPr/>
            </p:nvSpPr>
            <p:spPr>
              <a:xfrm>
                <a:off x="4281998" y="2823067"/>
                <a:ext cx="27424" cy="89565"/>
              </a:xfrm>
              <a:custGeom>
                <a:avLst/>
                <a:gdLst/>
                <a:ahLst/>
                <a:cxnLst/>
                <a:rect l="l" t="t" r="r" b="b"/>
                <a:pathLst>
                  <a:path w="1369" h="4471" extrusionOk="0">
                    <a:moveTo>
                      <a:pt x="935" y="0"/>
                    </a:moveTo>
                    <a:cubicBezTo>
                      <a:pt x="901" y="67"/>
                      <a:pt x="801" y="134"/>
                      <a:pt x="734" y="200"/>
                    </a:cubicBezTo>
                    <a:cubicBezTo>
                      <a:pt x="668" y="234"/>
                      <a:pt x="568" y="300"/>
                      <a:pt x="501" y="334"/>
                    </a:cubicBezTo>
                    <a:cubicBezTo>
                      <a:pt x="401" y="367"/>
                      <a:pt x="301" y="400"/>
                      <a:pt x="234" y="434"/>
                    </a:cubicBezTo>
                    <a:lnTo>
                      <a:pt x="1" y="501"/>
                    </a:lnTo>
                    <a:lnTo>
                      <a:pt x="1" y="934"/>
                    </a:lnTo>
                    <a:lnTo>
                      <a:pt x="134" y="901"/>
                    </a:lnTo>
                    <a:lnTo>
                      <a:pt x="401" y="867"/>
                    </a:lnTo>
                    <a:lnTo>
                      <a:pt x="668" y="801"/>
                    </a:lnTo>
                    <a:lnTo>
                      <a:pt x="801" y="767"/>
                    </a:ln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46;p77"/>
              <p:cNvSpPr/>
              <p:nvPr/>
            </p:nvSpPr>
            <p:spPr>
              <a:xfrm>
                <a:off x="4228531" y="2822225"/>
                <a:ext cx="44793" cy="91228"/>
              </a:xfrm>
              <a:custGeom>
                <a:avLst/>
                <a:gdLst/>
                <a:ahLst/>
                <a:cxnLst/>
                <a:rect l="l" t="t" r="r" b="b"/>
                <a:pathLst>
                  <a:path w="2236" h="4554" extrusionOk="0">
                    <a:moveTo>
                      <a:pt x="1102" y="476"/>
                    </a:moveTo>
                    <a:cubicBezTo>
                      <a:pt x="1235" y="476"/>
                      <a:pt x="1335" y="509"/>
                      <a:pt x="1435" y="609"/>
                    </a:cubicBezTo>
                    <a:cubicBezTo>
                      <a:pt x="1502" y="676"/>
                      <a:pt x="1569" y="809"/>
                      <a:pt x="1569" y="909"/>
                    </a:cubicBezTo>
                    <a:cubicBezTo>
                      <a:pt x="1602" y="1043"/>
                      <a:pt x="1602" y="1176"/>
                      <a:pt x="1602" y="1343"/>
                    </a:cubicBezTo>
                    <a:lnTo>
                      <a:pt x="1602" y="3244"/>
                    </a:lnTo>
                    <a:cubicBezTo>
                      <a:pt x="1602" y="3378"/>
                      <a:pt x="1602" y="3511"/>
                      <a:pt x="1569" y="3645"/>
                    </a:cubicBezTo>
                    <a:cubicBezTo>
                      <a:pt x="1535" y="3745"/>
                      <a:pt x="1502" y="3878"/>
                      <a:pt x="1435" y="3945"/>
                    </a:cubicBezTo>
                    <a:cubicBezTo>
                      <a:pt x="1335" y="4045"/>
                      <a:pt x="1235" y="4078"/>
                      <a:pt x="1102" y="4078"/>
                    </a:cubicBezTo>
                    <a:cubicBezTo>
                      <a:pt x="1002" y="4078"/>
                      <a:pt x="868" y="4045"/>
                      <a:pt x="802" y="3945"/>
                    </a:cubicBezTo>
                    <a:cubicBezTo>
                      <a:pt x="701" y="3878"/>
                      <a:pt x="668" y="3745"/>
                      <a:pt x="635" y="3645"/>
                    </a:cubicBezTo>
                    <a:cubicBezTo>
                      <a:pt x="601" y="3511"/>
                      <a:pt x="601" y="3378"/>
                      <a:pt x="601" y="3244"/>
                    </a:cubicBezTo>
                    <a:lnTo>
                      <a:pt x="601" y="1343"/>
                    </a:lnTo>
                    <a:cubicBezTo>
                      <a:pt x="601" y="1176"/>
                      <a:pt x="601" y="1043"/>
                      <a:pt x="635" y="909"/>
                    </a:cubicBezTo>
                    <a:cubicBezTo>
                      <a:pt x="635" y="809"/>
                      <a:pt x="701" y="676"/>
                      <a:pt x="768" y="609"/>
                    </a:cubicBezTo>
                    <a:cubicBezTo>
                      <a:pt x="868" y="509"/>
                      <a:pt x="1002" y="476"/>
                      <a:pt x="1102" y="476"/>
                    </a:cubicBezTo>
                    <a:close/>
                    <a:moveTo>
                      <a:pt x="1106" y="0"/>
                    </a:moveTo>
                    <a:cubicBezTo>
                      <a:pt x="893" y="0"/>
                      <a:pt x="685" y="59"/>
                      <a:pt x="501" y="176"/>
                    </a:cubicBezTo>
                    <a:cubicBezTo>
                      <a:pt x="335" y="276"/>
                      <a:pt x="201" y="442"/>
                      <a:pt x="134" y="643"/>
                    </a:cubicBezTo>
                    <a:cubicBezTo>
                      <a:pt x="34" y="843"/>
                      <a:pt x="1" y="1076"/>
                      <a:pt x="1" y="1310"/>
                    </a:cubicBezTo>
                    <a:lnTo>
                      <a:pt x="1" y="3244"/>
                    </a:lnTo>
                    <a:cubicBezTo>
                      <a:pt x="1" y="3478"/>
                      <a:pt x="34" y="3711"/>
                      <a:pt x="134" y="3912"/>
                    </a:cubicBezTo>
                    <a:cubicBezTo>
                      <a:pt x="201" y="4112"/>
                      <a:pt x="335" y="4279"/>
                      <a:pt x="501" y="4379"/>
                    </a:cubicBezTo>
                    <a:cubicBezTo>
                      <a:pt x="685" y="4495"/>
                      <a:pt x="902" y="4554"/>
                      <a:pt x="1118" y="4554"/>
                    </a:cubicBezTo>
                    <a:cubicBezTo>
                      <a:pt x="1335" y="4554"/>
                      <a:pt x="1552" y="4495"/>
                      <a:pt x="1736" y="4379"/>
                    </a:cubicBezTo>
                    <a:cubicBezTo>
                      <a:pt x="1902" y="4279"/>
                      <a:pt x="2036" y="4112"/>
                      <a:pt x="2102" y="3945"/>
                    </a:cubicBezTo>
                    <a:cubicBezTo>
                      <a:pt x="2169" y="3711"/>
                      <a:pt x="2236" y="3478"/>
                      <a:pt x="2236" y="3244"/>
                    </a:cubicBezTo>
                    <a:lnTo>
                      <a:pt x="2236" y="1343"/>
                    </a:lnTo>
                    <a:cubicBezTo>
                      <a:pt x="2236" y="1076"/>
                      <a:pt x="2169" y="843"/>
                      <a:pt x="2102" y="643"/>
                    </a:cubicBezTo>
                    <a:cubicBezTo>
                      <a:pt x="2036" y="442"/>
                      <a:pt x="1902" y="276"/>
                      <a:pt x="1736" y="176"/>
                    </a:cubicBezTo>
                    <a:cubicBezTo>
                      <a:pt x="1535" y="59"/>
                      <a:pt x="1319"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47;p77"/>
              <p:cNvSpPr/>
              <p:nvPr/>
            </p:nvSpPr>
            <p:spPr>
              <a:xfrm>
                <a:off x="4257277" y="2072302"/>
                <a:ext cx="44112" cy="91228"/>
              </a:xfrm>
              <a:custGeom>
                <a:avLst/>
                <a:gdLst/>
                <a:ahLst/>
                <a:cxnLst/>
                <a:rect l="l" t="t" r="r" b="b"/>
                <a:pathLst>
                  <a:path w="2202" h="4554" extrusionOk="0">
                    <a:moveTo>
                      <a:pt x="1181" y="472"/>
                    </a:moveTo>
                    <a:cubicBezTo>
                      <a:pt x="1266" y="472"/>
                      <a:pt x="1360" y="509"/>
                      <a:pt x="1435" y="584"/>
                    </a:cubicBezTo>
                    <a:cubicBezTo>
                      <a:pt x="1501" y="684"/>
                      <a:pt x="1535" y="784"/>
                      <a:pt x="1568" y="884"/>
                    </a:cubicBezTo>
                    <a:cubicBezTo>
                      <a:pt x="1601" y="1018"/>
                      <a:pt x="1601" y="1151"/>
                      <a:pt x="1601" y="1318"/>
                    </a:cubicBezTo>
                    <a:lnTo>
                      <a:pt x="1601" y="3253"/>
                    </a:lnTo>
                    <a:cubicBezTo>
                      <a:pt x="1601" y="3386"/>
                      <a:pt x="1601" y="3520"/>
                      <a:pt x="1568" y="3653"/>
                    </a:cubicBezTo>
                    <a:cubicBezTo>
                      <a:pt x="1535" y="3753"/>
                      <a:pt x="1501" y="3853"/>
                      <a:pt x="1401" y="3953"/>
                    </a:cubicBezTo>
                    <a:cubicBezTo>
                      <a:pt x="1347" y="4008"/>
                      <a:pt x="1248" y="4062"/>
                      <a:pt x="1159" y="4062"/>
                    </a:cubicBezTo>
                    <a:cubicBezTo>
                      <a:pt x="1139" y="4062"/>
                      <a:pt x="1119" y="4059"/>
                      <a:pt x="1101" y="4053"/>
                    </a:cubicBezTo>
                    <a:cubicBezTo>
                      <a:pt x="1077" y="4059"/>
                      <a:pt x="1053" y="4062"/>
                      <a:pt x="1031" y="4062"/>
                    </a:cubicBezTo>
                    <a:cubicBezTo>
                      <a:pt x="931" y="4062"/>
                      <a:pt x="849" y="4008"/>
                      <a:pt x="768" y="3953"/>
                    </a:cubicBezTo>
                    <a:cubicBezTo>
                      <a:pt x="701" y="3853"/>
                      <a:pt x="634" y="3753"/>
                      <a:pt x="634" y="3653"/>
                    </a:cubicBezTo>
                    <a:cubicBezTo>
                      <a:pt x="601" y="3520"/>
                      <a:pt x="567" y="3386"/>
                      <a:pt x="567" y="3253"/>
                    </a:cubicBezTo>
                    <a:lnTo>
                      <a:pt x="567" y="1318"/>
                    </a:lnTo>
                    <a:cubicBezTo>
                      <a:pt x="567" y="1151"/>
                      <a:pt x="601" y="1018"/>
                      <a:pt x="634" y="884"/>
                    </a:cubicBezTo>
                    <a:cubicBezTo>
                      <a:pt x="634" y="784"/>
                      <a:pt x="701" y="684"/>
                      <a:pt x="768" y="584"/>
                    </a:cubicBezTo>
                    <a:cubicBezTo>
                      <a:pt x="849" y="530"/>
                      <a:pt x="931" y="475"/>
                      <a:pt x="1031" y="475"/>
                    </a:cubicBezTo>
                    <a:cubicBezTo>
                      <a:pt x="1053" y="475"/>
                      <a:pt x="1077" y="478"/>
                      <a:pt x="1101" y="484"/>
                    </a:cubicBezTo>
                    <a:cubicBezTo>
                      <a:pt x="1126" y="476"/>
                      <a:pt x="1153" y="472"/>
                      <a:pt x="1181" y="472"/>
                    </a:cubicBezTo>
                    <a:close/>
                    <a:moveTo>
                      <a:pt x="1101" y="0"/>
                    </a:moveTo>
                    <a:cubicBezTo>
                      <a:pt x="884" y="0"/>
                      <a:pt x="667" y="50"/>
                      <a:pt x="467" y="150"/>
                    </a:cubicBezTo>
                    <a:cubicBezTo>
                      <a:pt x="301" y="284"/>
                      <a:pt x="167" y="451"/>
                      <a:pt x="100" y="617"/>
                    </a:cubicBezTo>
                    <a:cubicBezTo>
                      <a:pt x="34" y="851"/>
                      <a:pt x="0" y="1084"/>
                      <a:pt x="0" y="1318"/>
                    </a:cubicBezTo>
                    <a:lnTo>
                      <a:pt x="0" y="3253"/>
                    </a:lnTo>
                    <a:cubicBezTo>
                      <a:pt x="0" y="3453"/>
                      <a:pt x="34" y="3686"/>
                      <a:pt x="100" y="3920"/>
                    </a:cubicBezTo>
                    <a:cubicBezTo>
                      <a:pt x="167" y="4087"/>
                      <a:pt x="301" y="4253"/>
                      <a:pt x="467" y="4387"/>
                    </a:cubicBezTo>
                    <a:cubicBezTo>
                      <a:pt x="667" y="4487"/>
                      <a:pt x="868" y="4554"/>
                      <a:pt x="1101" y="4554"/>
                    </a:cubicBezTo>
                    <a:cubicBezTo>
                      <a:pt x="1301" y="4554"/>
                      <a:pt x="1535" y="4520"/>
                      <a:pt x="1735" y="4387"/>
                    </a:cubicBezTo>
                    <a:cubicBezTo>
                      <a:pt x="1868" y="4253"/>
                      <a:pt x="2002" y="4120"/>
                      <a:pt x="2068" y="3920"/>
                    </a:cubicBezTo>
                    <a:cubicBezTo>
                      <a:pt x="2169" y="3686"/>
                      <a:pt x="2202" y="3486"/>
                      <a:pt x="2202" y="3253"/>
                    </a:cubicBezTo>
                    <a:lnTo>
                      <a:pt x="2202" y="1318"/>
                    </a:lnTo>
                    <a:cubicBezTo>
                      <a:pt x="2202" y="1084"/>
                      <a:pt x="2169" y="851"/>
                      <a:pt x="2068" y="617"/>
                    </a:cubicBezTo>
                    <a:cubicBezTo>
                      <a:pt x="2002" y="451"/>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48;p77"/>
              <p:cNvSpPr/>
              <p:nvPr/>
            </p:nvSpPr>
            <p:spPr>
              <a:xfrm>
                <a:off x="4243916" y="2448015"/>
                <a:ext cx="44112" cy="91228"/>
              </a:xfrm>
              <a:custGeom>
                <a:avLst/>
                <a:gdLst/>
                <a:ahLst/>
                <a:cxnLst/>
                <a:rect l="l" t="t" r="r" b="b"/>
                <a:pathLst>
                  <a:path w="2202" h="4554" extrusionOk="0">
                    <a:moveTo>
                      <a:pt x="1101" y="476"/>
                    </a:moveTo>
                    <a:cubicBezTo>
                      <a:pt x="1201" y="476"/>
                      <a:pt x="1334" y="509"/>
                      <a:pt x="1401" y="576"/>
                    </a:cubicBezTo>
                    <a:cubicBezTo>
                      <a:pt x="1501" y="676"/>
                      <a:pt x="1535" y="776"/>
                      <a:pt x="1568" y="909"/>
                    </a:cubicBezTo>
                    <a:cubicBezTo>
                      <a:pt x="1601" y="1043"/>
                      <a:pt x="1601" y="1176"/>
                      <a:pt x="1601" y="1310"/>
                    </a:cubicBezTo>
                    <a:lnTo>
                      <a:pt x="1601" y="3244"/>
                    </a:lnTo>
                    <a:cubicBezTo>
                      <a:pt x="1601" y="3378"/>
                      <a:pt x="1601" y="3511"/>
                      <a:pt x="1568" y="3645"/>
                    </a:cubicBezTo>
                    <a:cubicBezTo>
                      <a:pt x="1535" y="3745"/>
                      <a:pt x="1501" y="3845"/>
                      <a:pt x="1401" y="3945"/>
                    </a:cubicBezTo>
                    <a:cubicBezTo>
                      <a:pt x="1334" y="4045"/>
                      <a:pt x="1201" y="4078"/>
                      <a:pt x="1101" y="4078"/>
                    </a:cubicBezTo>
                    <a:cubicBezTo>
                      <a:pt x="968" y="4078"/>
                      <a:pt x="867" y="4045"/>
                      <a:pt x="767" y="3945"/>
                    </a:cubicBezTo>
                    <a:cubicBezTo>
                      <a:pt x="701" y="3845"/>
                      <a:pt x="634" y="3745"/>
                      <a:pt x="634" y="3645"/>
                    </a:cubicBezTo>
                    <a:cubicBezTo>
                      <a:pt x="601" y="3511"/>
                      <a:pt x="567" y="3378"/>
                      <a:pt x="567" y="3244"/>
                    </a:cubicBezTo>
                    <a:lnTo>
                      <a:pt x="567" y="1310"/>
                    </a:lnTo>
                    <a:cubicBezTo>
                      <a:pt x="567" y="1176"/>
                      <a:pt x="601" y="1043"/>
                      <a:pt x="634" y="909"/>
                    </a:cubicBezTo>
                    <a:cubicBezTo>
                      <a:pt x="634" y="776"/>
                      <a:pt x="701" y="676"/>
                      <a:pt x="767" y="576"/>
                    </a:cubicBezTo>
                    <a:cubicBezTo>
                      <a:pt x="867" y="509"/>
                      <a:pt x="968" y="476"/>
                      <a:pt x="1101" y="476"/>
                    </a:cubicBezTo>
                    <a:close/>
                    <a:moveTo>
                      <a:pt x="1101" y="0"/>
                    </a:moveTo>
                    <a:cubicBezTo>
                      <a:pt x="884" y="0"/>
                      <a:pt x="667" y="59"/>
                      <a:pt x="467" y="176"/>
                    </a:cubicBezTo>
                    <a:cubicBezTo>
                      <a:pt x="300" y="276"/>
                      <a:pt x="167" y="442"/>
                      <a:pt x="100" y="643"/>
                    </a:cubicBezTo>
                    <a:cubicBezTo>
                      <a:pt x="34" y="843"/>
                      <a:pt x="0" y="1076"/>
                      <a:pt x="0" y="1310"/>
                    </a:cubicBezTo>
                    <a:lnTo>
                      <a:pt x="0" y="3244"/>
                    </a:lnTo>
                    <a:cubicBezTo>
                      <a:pt x="0" y="3478"/>
                      <a:pt x="34" y="3711"/>
                      <a:pt x="100" y="3912"/>
                    </a:cubicBezTo>
                    <a:cubicBezTo>
                      <a:pt x="167" y="4112"/>
                      <a:pt x="300" y="4279"/>
                      <a:pt x="467" y="4379"/>
                    </a:cubicBezTo>
                    <a:cubicBezTo>
                      <a:pt x="667" y="4495"/>
                      <a:pt x="884" y="4554"/>
                      <a:pt x="1101" y="4554"/>
                    </a:cubicBezTo>
                    <a:cubicBezTo>
                      <a:pt x="1318" y="4554"/>
                      <a:pt x="1535" y="4495"/>
                      <a:pt x="1735" y="4379"/>
                    </a:cubicBezTo>
                    <a:cubicBezTo>
                      <a:pt x="1868" y="4279"/>
                      <a:pt x="2002" y="4112"/>
                      <a:pt x="2068" y="3912"/>
                    </a:cubicBezTo>
                    <a:cubicBezTo>
                      <a:pt x="2168" y="3711"/>
                      <a:pt x="2202" y="3478"/>
                      <a:pt x="2202" y="3244"/>
                    </a:cubicBezTo>
                    <a:lnTo>
                      <a:pt x="2202" y="1310"/>
                    </a:lnTo>
                    <a:cubicBezTo>
                      <a:pt x="2202" y="1076"/>
                      <a:pt x="2168" y="843"/>
                      <a:pt x="2068" y="643"/>
                    </a:cubicBezTo>
                    <a:cubicBezTo>
                      <a:pt x="2002" y="442"/>
                      <a:pt x="1902"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49;p77"/>
              <p:cNvSpPr/>
              <p:nvPr/>
            </p:nvSpPr>
            <p:spPr>
              <a:xfrm>
                <a:off x="4626800" y="2073304"/>
                <a:ext cx="27424" cy="88884"/>
              </a:xfrm>
              <a:custGeom>
                <a:avLst/>
                <a:gdLst/>
                <a:ahLst/>
                <a:cxnLst/>
                <a:rect l="l" t="t" r="r" b="b"/>
                <a:pathLst>
                  <a:path w="1369" h="4437" extrusionOk="0">
                    <a:moveTo>
                      <a:pt x="935" y="0"/>
                    </a:moveTo>
                    <a:cubicBezTo>
                      <a:pt x="868" y="67"/>
                      <a:pt x="801" y="134"/>
                      <a:pt x="735" y="167"/>
                    </a:cubicBezTo>
                    <a:cubicBezTo>
                      <a:pt x="668" y="234"/>
                      <a:pt x="568" y="267"/>
                      <a:pt x="501" y="334"/>
                    </a:cubicBezTo>
                    <a:cubicBezTo>
                      <a:pt x="401" y="367"/>
                      <a:pt x="301" y="367"/>
                      <a:pt x="234" y="401"/>
                    </a:cubicBezTo>
                    <a:lnTo>
                      <a:pt x="1" y="467"/>
                    </a:lnTo>
                    <a:lnTo>
                      <a:pt x="1" y="934"/>
                    </a:lnTo>
                    <a:lnTo>
                      <a:pt x="134" y="901"/>
                    </a:lnTo>
                    <a:lnTo>
                      <a:pt x="401" y="834"/>
                    </a:lnTo>
                    <a:lnTo>
                      <a:pt x="668" y="801"/>
                    </a:lnTo>
                    <a:lnTo>
                      <a:pt x="801" y="768"/>
                    </a:lnTo>
                    <a:lnTo>
                      <a:pt x="801"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50;p77"/>
              <p:cNvSpPr/>
              <p:nvPr/>
            </p:nvSpPr>
            <p:spPr>
              <a:xfrm>
                <a:off x="4648856" y="2198267"/>
                <a:ext cx="27424" cy="89565"/>
              </a:xfrm>
              <a:custGeom>
                <a:avLst/>
                <a:gdLst/>
                <a:ahLst/>
                <a:cxnLst/>
                <a:rect l="l" t="t" r="r" b="b"/>
                <a:pathLst>
                  <a:path w="1369" h="4471" extrusionOk="0">
                    <a:moveTo>
                      <a:pt x="935" y="0"/>
                    </a:moveTo>
                    <a:cubicBezTo>
                      <a:pt x="868" y="67"/>
                      <a:pt x="801" y="134"/>
                      <a:pt x="734" y="200"/>
                    </a:cubicBezTo>
                    <a:cubicBezTo>
                      <a:pt x="634" y="234"/>
                      <a:pt x="568" y="300"/>
                      <a:pt x="468" y="334"/>
                    </a:cubicBezTo>
                    <a:cubicBezTo>
                      <a:pt x="401" y="367"/>
                      <a:pt x="301" y="400"/>
                      <a:pt x="234" y="434"/>
                    </a:cubicBezTo>
                    <a:lnTo>
                      <a:pt x="1" y="501"/>
                    </a:lnTo>
                    <a:lnTo>
                      <a:pt x="1" y="934"/>
                    </a:lnTo>
                    <a:lnTo>
                      <a:pt x="134" y="901"/>
                    </a:lnTo>
                    <a:lnTo>
                      <a:pt x="401" y="867"/>
                    </a:lnTo>
                    <a:cubicBezTo>
                      <a:pt x="501" y="867"/>
                      <a:pt x="568" y="834"/>
                      <a:pt x="668" y="801"/>
                    </a:cubicBezTo>
                    <a:cubicBezTo>
                      <a:pt x="701" y="801"/>
                      <a:pt x="734" y="801"/>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51;p77"/>
              <p:cNvSpPr/>
              <p:nvPr/>
            </p:nvSpPr>
            <p:spPr>
              <a:xfrm>
                <a:off x="4278652" y="2323051"/>
                <a:ext cx="44793" cy="91729"/>
              </a:xfrm>
              <a:custGeom>
                <a:avLst/>
                <a:gdLst/>
                <a:ahLst/>
                <a:cxnLst/>
                <a:rect l="l" t="t" r="r" b="b"/>
                <a:pathLst>
                  <a:path w="2236" h="4579" extrusionOk="0">
                    <a:moveTo>
                      <a:pt x="1135" y="476"/>
                    </a:moveTo>
                    <a:cubicBezTo>
                      <a:pt x="1235" y="476"/>
                      <a:pt x="1368" y="509"/>
                      <a:pt x="1435" y="576"/>
                    </a:cubicBezTo>
                    <a:cubicBezTo>
                      <a:pt x="1502" y="676"/>
                      <a:pt x="1569" y="776"/>
                      <a:pt x="1602" y="910"/>
                    </a:cubicBezTo>
                    <a:cubicBezTo>
                      <a:pt x="1602" y="1043"/>
                      <a:pt x="1635" y="1176"/>
                      <a:pt x="1635" y="1310"/>
                    </a:cubicBezTo>
                    <a:lnTo>
                      <a:pt x="1635" y="3245"/>
                    </a:lnTo>
                    <a:cubicBezTo>
                      <a:pt x="1635" y="3378"/>
                      <a:pt x="1602" y="3512"/>
                      <a:pt x="1602" y="3645"/>
                    </a:cubicBezTo>
                    <a:cubicBezTo>
                      <a:pt x="1569" y="3745"/>
                      <a:pt x="1502" y="3878"/>
                      <a:pt x="1435" y="3945"/>
                    </a:cubicBezTo>
                    <a:cubicBezTo>
                      <a:pt x="1335" y="4045"/>
                      <a:pt x="1235" y="4079"/>
                      <a:pt x="1135" y="4079"/>
                    </a:cubicBezTo>
                    <a:cubicBezTo>
                      <a:pt x="1001" y="4079"/>
                      <a:pt x="901" y="4045"/>
                      <a:pt x="801" y="3945"/>
                    </a:cubicBezTo>
                    <a:cubicBezTo>
                      <a:pt x="735" y="3878"/>
                      <a:pt x="668" y="3745"/>
                      <a:pt x="635" y="3645"/>
                    </a:cubicBezTo>
                    <a:cubicBezTo>
                      <a:pt x="635" y="3512"/>
                      <a:pt x="601" y="3378"/>
                      <a:pt x="601" y="3245"/>
                    </a:cubicBezTo>
                    <a:lnTo>
                      <a:pt x="601" y="1310"/>
                    </a:lnTo>
                    <a:cubicBezTo>
                      <a:pt x="601" y="1176"/>
                      <a:pt x="601" y="1043"/>
                      <a:pt x="635" y="910"/>
                    </a:cubicBezTo>
                    <a:cubicBezTo>
                      <a:pt x="668" y="776"/>
                      <a:pt x="701" y="676"/>
                      <a:pt x="801" y="576"/>
                    </a:cubicBezTo>
                    <a:cubicBezTo>
                      <a:pt x="868" y="509"/>
                      <a:pt x="1001" y="476"/>
                      <a:pt x="1135" y="476"/>
                    </a:cubicBezTo>
                    <a:close/>
                    <a:moveTo>
                      <a:pt x="1131" y="1"/>
                    </a:moveTo>
                    <a:cubicBezTo>
                      <a:pt x="918" y="1"/>
                      <a:pt x="701" y="59"/>
                      <a:pt x="501" y="176"/>
                    </a:cubicBezTo>
                    <a:cubicBezTo>
                      <a:pt x="334" y="276"/>
                      <a:pt x="201" y="443"/>
                      <a:pt x="134" y="643"/>
                    </a:cubicBezTo>
                    <a:cubicBezTo>
                      <a:pt x="67" y="843"/>
                      <a:pt x="1" y="1076"/>
                      <a:pt x="34" y="1310"/>
                    </a:cubicBezTo>
                    <a:lnTo>
                      <a:pt x="34" y="3245"/>
                    </a:lnTo>
                    <a:cubicBezTo>
                      <a:pt x="1" y="3478"/>
                      <a:pt x="67" y="3712"/>
                      <a:pt x="134" y="3912"/>
                    </a:cubicBezTo>
                    <a:cubicBezTo>
                      <a:pt x="201" y="4112"/>
                      <a:pt x="334" y="4279"/>
                      <a:pt x="501" y="4379"/>
                    </a:cubicBezTo>
                    <a:cubicBezTo>
                      <a:pt x="701" y="4512"/>
                      <a:pt x="901" y="4579"/>
                      <a:pt x="1135" y="4579"/>
                    </a:cubicBezTo>
                    <a:cubicBezTo>
                      <a:pt x="1335" y="4579"/>
                      <a:pt x="1569" y="4512"/>
                      <a:pt x="1735" y="4412"/>
                    </a:cubicBezTo>
                    <a:cubicBezTo>
                      <a:pt x="1902" y="4279"/>
                      <a:pt x="2036" y="4112"/>
                      <a:pt x="2102" y="3945"/>
                    </a:cubicBezTo>
                    <a:cubicBezTo>
                      <a:pt x="2202" y="3712"/>
                      <a:pt x="2236" y="3478"/>
                      <a:pt x="2236" y="3245"/>
                    </a:cubicBezTo>
                    <a:lnTo>
                      <a:pt x="2236" y="1310"/>
                    </a:lnTo>
                    <a:cubicBezTo>
                      <a:pt x="2236" y="1076"/>
                      <a:pt x="2202" y="843"/>
                      <a:pt x="2102" y="643"/>
                    </a:cubicBezTo>
                    <a:cubicBezTo>
                      <a:pt x="2036" y="443"/>
                      <a:pt x="1902" y="276"/>
                      <a:pt x="1735" y="176"/>
                    </a:cubicBezTo>
                    <a:cubicBezTo>
                      <a:pt x="1552" y="59"/>
                      <a:pt x="1343"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52;p77"/>
              <p:cNvSpPr/>
              <p:nvPr/>
            </p:nvSpPr>
            <p:spPr>
              <a:xfrm>
                <a:off x="4759777" y="2698604"/>
                <a:ext cx="44132" cy="91228"/>
              </a:xfrm>
              <a:custGeom>
                <a:avLst/>
                <a:gdLst/>
                <a:ahLst/>
                <a:cxnLst/>
                <a:rect l="l" t="t" r="r" b="b"/>
                <a:pathLst>
                  <a:path w="2203" h="4554" extrusionOk="0">
                    <a:moveTo>
                      <a:pt x="1160" y="467"/>
                    </a:moveTo>
                    <a:cubicBezTo>
                      <a:pt x="1250" y="467"/>
                      <a:pt x="1354" y="521"/>
                      <a:pt x="1435" y="576"/>
                    </a:cubicBezTo>
                    <a:cubicBezTo>
                      <a:pt x="1502" y="676"/>
                      <a:pt x="1535" y="776"/>
                      <a:pt x="1569" y="876"/>
                    </a:cubicBezTo>
                    <a:cubicBezTo>
                      <a:pt x="1602" y="1009"/>
                      <a:pt x="1602" y="1176"/>
                      <a:pt x="1602" y="1310"/>
                    </a:cubicBezTo>
                    <a:lnTo>
                      <a:pt x="1602" y="3244"/>
                    </a:lnTo>
                    <a:cubicBezTo>
                      <a:pt x="1602" y="3378"/>
                      <a:pt x="1602" y="3511"/>
                      <a:pt x="1569" y="3645"/>
                    </a:cubicBezTo>
                    <a:cubicBezTo>
                      <a:pt x="1535" y="3745"/>
                      <a:pt x="1502" y="3845"/>
                      <a:pt x="1402" y="3945"/>
                    </a:cubicBezTo>
                    <a:cubicBezTo>
                      <a:pt x="1335" y="4045"/>
                      <a:pt x="1202" y="4078"/>
                      <a:pt x="1102" y="4078"/>
                    </a:cubicBezTo>
                    <a:cubicBezTo>
                      <a:pt x="968" y="4078"/>
                      <a:pt x="868" y="4012"/>
                      <a:pt x="768" y="3945"/>
                    </a:cubicBezTo>
                    <a:cubicBezTo>
                      <a:pt x="701" y="3845"/>
                      <a:pt x="635" y="3745"/>
                      <a:pt x="635" y="3645"/>
                    </a:cubicBezTo>
                    <a:cubicBezTo>
                      <a:pt x="601" y="3511"/>
                      <a:pt x="601" y="3378"/>
                      <a:pt x="568" y="3244"/>
                    </a:cubicBezTo>
                    <a:lnTo>
                      <a:pt x="568" y="1310"/>
                    </a:lnTo>
                    <a:cubicBezTo>
                      <a:pt x="568" y="1176"/>
                      <a:pt x="601" y="1009"/>
                      <a:pt x="635" y="876"/>
                    </a:cubicBezTo>
                    <a:cubicBezTo>
                      <a:pt x="635" y="776"/>
                      <a:pt x="701" y="676"/>
                      <a:pt x="768" y="576"/>
                    </a:cubicBezTo>
                    <a:cubicBezTo>
                      <a:pt x="850" y="521"/>
                      <a:pt x="932" y="467"/>
                      <a:pt x="1031" y="467"/>
                    </a:cubicBezTo>
                    <a:cubicBezTo>
                      <a:pt x="1054" y="467"/>
                      <a:pt x="1077" y="470"/>
                      <a:pt x="1102" y="476"/>
                    </a:cubicBezTo>
                    <a:cubicBezTo>
                      <a:pt x="1120" y="470"/>
                      <a:pt x="1140" y="467"/>
                      <a:pt x="1160" y="467"/>
                    </a:cubicBezTo>
                    <a:close/>
                    <a:moveTo>
                      <a:pt x="1102" y="0"/>
                    </a:moveTo>
                    <a:cubicBezTo>
                      <a:pt x="885" y="0"/>
                      <a:pt x="668" y="59"/>
                      <a:pt x="468" y="176"/>
                    </a:cubicBezTo>
                    <a:cubicBezTo>
                      <a:pt x="301" y="276"/>
                      <a:pt x="201" y="442"/>
                      <a:pt x="101" y="609"/>
                    </a:cubicBezTo>
                    <a:cubicBezTo>
                      <a:pt x="34" y="843"/>
                      <a:pt x="1" y="1076"/>
                      <a:pt x="1" y="1310"/>
                    </a:cubicBezTo>
                    <a:lnTo>
                      <a:pt x="1" y="3244"/>
                    </a:lnTo>
                    <a:cubicBezTo>
                      <a:pt x="1" y="3478"/>
                      <a:pt x="34" y="3711"/>
                      <a:pt x="134" y="3912"/>
                    </a:cubicBezTo>
                    <a:cubicBezTo>
                      <a:pt x="201" y="4112"/>
                      <a:pt x="301" y="4278"/>
                      <a:pt x="468" y="4379"/>
                    </a:cubicBezTo>
                    <a:cubicBezTo>
                      <a:pt x="668" y="4495"/>
                      <a:pt x="885" y="4554"/>
                      <a:pt x="1102" y="4554"/>
                    </a:cubicBezTo>
                    <a:cubicBezTo>
                      <a:pt x="1319" y="4554"/>
                      <a:pt x="1535" y="4495"/>
                      <a:pt x="1735" y="4379"/>
                    </a:cubicBezTo>
                    <a:cubicBezTo>
                      <a:pt x="1902" y="4278"/>
                      <a:pt x="2036" y="4112"/>
                      <a:pt x="2102" y="3912"/>
                    </a:cubicBezTo>
                    <a:cubicBezTo>
                      <a:pt x="2169" y="3711"/>
                      <a:pt x="2202" y="3478"/>
                      <a:pt x="2202" y="3244"/>
                    </a:cubicBezTo>
                    <a:lnTo>
                      <a:pt x="2202" y="1310"/>
                    </a:lnTo>
                    <a:cubicBezTo>
                      <a:pt x="2202" y="1076"/>
                      <a:pt x="2169" y="843"/>
                      <a:pt x="2102" y="609"/>
                    </a:cubicBezTo>
                    <a:cubicBezTo>
                      <a:pt x="2036" y="442"/>
                      <a:pt x="1902" y="276"/>
                      <a:pt x="1735" y="176"/>
                    </a:cubicBezTo>
                    <a:cubicBezTo>
                      <a:pt x="1535" y="59"/>
                      <a:pt x="1319"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653;p77"/>
              <p:cNvSpPr/>
              <p:nvPr/>
            </p:nvSpPr>
            <p:spPr>
              <a:xfrm>
                <a:off x="4674257" y="2072302"/>
                <a:ext cx="44112" cy="91228"/>
              </a:xfrm>
              <a:custGeom>
                <a:avLst/>
                <a:gdLst/>
                <a:ahLst/>
                <a:cxnLst/>
                <a:rect l="l" t="t" r="r" b="b"/>
                <a:pathLst>
                  <a:path w="2202" h="4554" extrusionOk="0">
                    <a:moveTo>
                      <a:pt x="1181" y="472"/>
                    </a:moveTo>
                    <a:cubicBezTo>
                      <a:pt x="1264" y="472"/>
                      <a:pt x="1351" y="509"/>
                      <a:pt x="1401" y="584"/>
                    </a:cubicBezTo>
                    <a:cubicBezTo>
                      <a:pt x="1501" y="684"/>
                      <a:pt x="1535" y="784"/>
                      <a:pt x="1568" y="884"/>
                    </a:cubicBezTo>
                    <a:cubicBezTo>
                      <a:pt x="1601" y="1018"/>
                      <a:pt x="1601" y="1151"/>
                      <a:pt x="1601" y="1318"/>
                    </a:cubicBezTo>
                    <a:lnTo>
                      <a:pt x="1601" y="3253"/>
                    </a:lnTo>
                    <a:cubicBezTo>
                      <a:pt x="1601" y="3386"/>
                      <a:pt x="1568" y="3520"/>
                      <a:pt x="1568" y="3653"/>
                    </a:cubicBezTo>
                    <a:cubicBezTo>
                      <a:pt x="1535" y="3753"/>
                      <a:pt x="1468" y="3853"/>
                      <a:pt x="1401" y="3953"/>
                    </a:cubicBezTo>
                    <a:cubicBezTo>
                      <a:pt x="1347" y="4008"/>
                      <a:pt x="1248" y="4062"/>
                      <a:pt x="1159" y="4062"/>
                    </a:cubicBezTo>
                    <a:cubicBezTo>
                      <a:pt x="1139" y="4062"/>
                      <a:pt x="1119" y="4059"/>
                      <a:pt x="1101" y="4053"/>
                    </a:cubicBezTo>
                    <a:cubicBezTo>
                      <a:pt x="1076" y="4059"/>
                      <a:pt x="1053" y="4062"/>
                      <a:pt x="1031" y="4062"/>
                    </a:cubicBezTo>
                    <a:cubicBezTo>
                      <a:pt x="931" y="4062"/>
                      <a:pt x="849" y="4008"/>
                      <a:pt x="767" y="3953"/>
                    </a:cubicBezTo>
                    <a:cubicBezTo>
                      <a:pt x="701" y="3853"/>
                      <a:pt x="634" y="3753"/>
                      <a:pt x="601" y="3653"/>
                    </a:cubicBezTo>
                    <a:cubicBezTo>
                      <a:pt x="601" y="3520"/>
                      <a:pt x="567" y="3386"/>
                      <a:pt x="567" y="3253"/>
                    </a:cubicBezTo>
                    <a:lnTo>
                      <a:pt x="567" y="1318"/>
                    </a:lnTo>
                    <a:cubicBezTo>
                      <a:pt x="567" y="1151"/>
                      <a:pt x="601" y="1018"/>
                      <a:pt x="634" y="884"/>
                    </a:cubicBezTo>
                    <a:cubicBezTo>
                      <a:pt x="634" y="784"/>
                      <a:pt x="701" y="684"/>
                      <a:pt x="767" y="584"/>
                    </a:cubicBezTo>
                    <a:cubicBezTo>
                      <a:pt x="849" y="530"/>
                      <a:pt x="931" y="475"/>
                      <a:pt x="1031" y="475"/>
                    </a:cubicBezTo>
                    <a:cubicBezTo>
                      <a:pt x="1053" y="475"/>
                      <a:pt x="1076" y="478"/>
                      <a:pt x="1101" y="484"/>
                    </a:cubicBezTo>
                    <a:cubicBezTo>
                      <a:pt x="1126" y="476"/>
                      <a:pt x="1153" y="472"/>
                      <a:pt x="1181" y="472"/>
                    </a:cubicBezTo>
                    <a:close/>
                    <a:moveTo>
                      <a:pt x="1101" y="0"/>
                    </a:moveTo>
                    <a:cubicBezTo>
                      <a:pt x="884" y="0"/>
                      <a:pt x="667" y="50"/>
                      <a:pt x="467" y="150"/>
                    </a:cubicBezTo>
                    <a:cubicBezTo>
                      <a:pt x="300" y="284"/>
                      <a:pt x="167" y="451"/>
                      <a:pt x="100" y="617"/>
                    </a:cubicBezTo>
                    <a:cubicBezTo>
                      <a:pt x="34" y="851"/>
                      <a:pt x="0" y="1084"/>
                      <a:pt x="0" y="1318"/>
                    </a:cubicBezTo>
                    <a:lnTo>
                      <a:pt x="0" y="3253"/>
                    </a:lnTo>
                    <a:cubicBezTo>
                      <a:pt x="0" y="3453"/>
                      <a:pt x="34" y="3686"/>
                      <a:pt x="100" y="3920"/>
                    </a:cubicBezTo>
                    <a:cubicBezTo>
                      <a:pt x="167" y="4087"/>
                      <a:pt x="300" y="4253"/>
                      <a:pt x="467" y="4387"/>
                    </a:cubicBezTo>
                    <a:cubicBezTo>
                      <a:pt x="634" y="4487"/>
                      <a:pt x="867" y="4554"/>
                      <a:pt x="1101" y="4554"/>
                    </a:cubicBezTo>
                    <a:cubicBezTo>
                      <a:pt x="1301" y="4554"/>
                      <a:pt x="1535" y="4520"/>
                      <a:pt x="1701" y="4387"/>
                    </a:cubicBezTo>
                    <a:cubicBezTo>
                      <a:pt x="1868" y="4287"/>
                      <a:pt x="2002" y="4120"/>
                      <a:pt x="2068" y="3920"/>
                    </a:cubicBezTo>
                    <a:cubicBezTo>
                      <a:pt x="2168" y="3686"/>
                      <a:pt x="2202" y="3453"/>
                      <a:pt x="2202" y="3253"/>
                    </a:cubicBezTo>
                    <a:lnTo>
                      <a:pt x="2202" y="1318"/>
                    </a:lnTo>
                    <a:cubicBezTo>
                      <a:pt x="2202" y="1084"/>
                      <a:pt x="2168" y="851"/>
                      <a:pt x="2068" y="617"/>
                    </a:cubicBezTo>
                    <a:cubicBezTo>
                      <a:pt x="2002" y="451"/>
                      <a:pt x="1868"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654;p77"/>
              <p:cNvSpPr/>
              <p:nvPr/>
            </p:nvSpPr>
            <p:spPr>
              <a:xfrm>
                <a:off x="4228531" y="2946348"/>
                <a:ext cx="44793" cy="91228"/>
              </a:xfrm>
              <a:custGeom>
                <a:avLst/>
                <a:gdLst/>
                <a:ahLst/>
                <a:cxnLst/>
                <a:rect l="l" t="t" r="r" b="b"/>
                <a:pathLst>
                  <a:path w="2236" h="4554" extrusionOk="0">
                    <a:moveTo>
                      <a:pt x="1102" y="451"/>
                    </a:moveTo>
                    <a:cubicBezTo>
                      <a:pt x="1235" y="451"/>
                      <a:pt x="1335" y="484"/>
                      <a:pt x="1435" y="584"/>
                    </a:cubicBezTo>
                    <a:cubicBezTo>
                      <a:pt x="1502" y="651"/>
                      <a:pt x="1569" y="751"/>
                      <a:pt x="1569" y="885"/>
                    </a:cubicBezTo>
                    <a:cubicBezTo>
                      <a:pt x="1602" y="1018"/>
                      <a:pt x="1602" y="1151"/>
                      <a:pt x="1602" y="1285"/>
                    </a:cubicBezTo>
                    <a:lnTo>
                      <a:pt x="1602" y="3220"/>
                    </a:lnTo>
                    <a:cubicBezTo>
                      <a:pt x="1602" y="3353"/>
                      <a:pt x="1602" y="3486"/>
                      <a:pt x="1569" y="3620"/>
                    </a:cubicBezTo>
                    <a:cubicBezTo>
                      <a:pt x="1535" y="3753"/>
                      <a:pt x="1502" y="3853"/>
                      <a:pt x="1435" y="3953"/>
                    </a:cubicBezTo>
                    <a:cubicBezTo>
                      <a:pt x="1335" y="4020"/>
                      <a:pt x="1235" y="4053"/>
                      <a:pt x="1102" y="4053"/>
                    </a:cubicBezTo>
                    <a:cubicBezTo>
                      <a:pt x="1002" y="4053"/>
                      <a:pt x="868" y="4020"/>
                      <a:pt x="802" y="3953"/>
                    </a:cubicBezTo>
                    <a:cubicBezTo>
                      <a:pt x="701" y="3853"/>
                      <a:pt x="668" y="3753"/>
                      <a:pt x="635" y="3620"/>
                    </a:cubicBezTo>
                    <a:cubicBezTo>
                      <a:pt x="601" y="3486"/>
                      <a:pt x="601" y="3353"/>
                      <a:pt x="601" y="3220"/>
                    </a:cubicBezTo>
                    <a:lnTo>
                      <a:pt x="601" y="1285"/>
                    </a:lnTo>
                    <a:cubicBezTo>
                      <a:pt x="601" y="1151"/>
                      <a:pt x="601" y="1018"/>
                      <a:pt x="635" y="885"/>
                    </a:cubicBezTo>
                    <a:cubicBezTo>
                      <a:pt x="635" y="751"/>
                      <a:pt x="701" y="651"/>
                      <a:pt x="768" y="584"/>
                    </a:cubicBezTo>
                    <a:cubicBezTo>
                      <a:pt x="868" y="484"/>
                      <a:pt x="1002" y="451"/>
                      <a:pt x="1102" y="451"/>
                    </a:cubicBezTo>
                    <a:close/>
                    <a:moveTo>
                      <a:pt x="1106" y="1"/>
                    </a:moveTo>
                    <a:cubicBezTo>
                      <a:pt x="893" y="1"/>
                      <a:pt x="685" y="51"/>
                      <a:pt x="501" y="151"/>
                    </a:cubicBezTo>
                    <a:cubicBezTo>
                      <a:pt x="335" y="251"/>
                      <a:pt x="201" y="418"/>
                      <a:pt x="134" y="618"/>
                    </a:cubicBezTo>
                    <a:cubicBezTo>
                      <a:pt x="34" y="818"/>
                      <a:pt x="1" y="1051"/>
                      <a:pt x="1" y="1318"/>
                    </a:cubicBezTo>
                    <a:lnTo>
                      <a:pt x="1" y="3220"/>
                    </a:lnTo>
                    <a:cubicBezTo>
                      <a:pt x="1" y="3453"/>
                      <a:pt x="34" y="3687"/>
                      <a:pt x="134" y="3920"/>
                    </a:cubicBezTo>
                    <a:cubicBezTo>
                      <a:pt x="201" y="4087"/>
                      <a:pt x="335" y="4254"/>
                      <a:pt x="501" y="4387"/>
                    </a:cubicBezTo>
                    <a:cubicBezTo>
                      <a:pt x="668" y="4487"/>
                      <a:pt x="902" y="4554"/>
                      <a:pt x="1102" y="4554"/>
                    </a:cubicBezTo>
                    <a:cubicBezTo>
                      <a:pt x="1335" y="4554"/>
                      <a:pt x="1569" y="4487"/>
                      <a:pt x="1736" y="4387"/>
                    </a:cubicBezTo>
                    <a:cubicBezTo>
                      <a:pt x="1902" y="4254"/>
                      <a:pt x="2036" y="4087"/>
                      <a:pt x="2102" y="3920"/>
                    </a:cubicBezTo>
                    <a:cubicBezTo>
                      <a:pt x="2169" y="3687"/>
                      <a:pt x="2236" y="3453"/>
                      <a:pt x="2236" y="3220"/>
                    </a:cubicBezTo>
                    <a:lnTo>
                      <a:pt x="2236" y="1318"/>
                    </a:lnTo>
                    <a:cubicBezTo>
                      <a:pt x="2236" y="1051"/>
                      <a:pt x="2169" y="818"/>
                      <a:pt x="2102" y="618"/>
                    </a:cubicBezTo>
                    <a:cubicBezTo>
                      <a:pt x="2036" y="418"/>
                      <a:pt x="1902" y="251"/>
                      <a:pt x="1736" y="151"/>
                    </a:cubicBezTo>
                    <a:cubicBezTo>
                      <a:pt x="1535" y="51"/>
                      <a:pt x="1319"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55;p77"/>
              <p:cNvSpPr/>
              <p:nvPr/>
            </p:nvSpPr>
            <p:spPr>
              <a:xfrm>
                <a:off x="4789846" y="2573480"/>
                <a:ext cx="44793" cy="90887"/>
              </a:xfrm>
              <a:custGeom>
                <a:avLst/>
                <a:gdLst/>
                <a:ahLst/>
                <a:cxnLst/>
                <a:rect l="l" t="t" r="r" b="b"/>
                <a:pathLst>
                  <a:path w="2236" h="4537" extrusionOk="0">
                    <a:moveTo>
                      <a:pt x="1102" y="451"/>
                    </a:moveTo>
                    <a:cubicBezTo>
                      <a:pt x="1235" y="451"/>
                      <a:pt x="1335" y="484"/>
                      <a:pt x="1435" y="584"/>
                    </a:cubicBezTo>
                    <a:cubicBezTo>
                      <a:pt x="1502" y="651"/>
                      <a:pt x="1569" y="751"/>
                      <a:pt x="1569" y="884"/>
                    </a:cubicBezTo>
                    <a:cubicBezTo>
                      <a:pt x="1602" y="1018"/>
                      <a:pt x="1635" y="1151"/>
                      <a:pt x="1635" y="1285"/>
                    </a:cubicBezTo>
                    <a:lnTo>
                      <a:pt x="1635" y="3219"/>
                    </a:lnTo>
                    <a:cubicBezTo>
                      <a:pt x="1635" y="3353"/>
                      <a:pt x="1602" y="3486"/>
                      <a:pt x="1569" y="3620"/>
                    </a:cubicBezTo>
                    <a:cubicBezTo>
                      <a:pt x="1569" y="3753"/>
                      <a:pt x="1502" y="3853"/>
                      <a:pt x="1435" y="3953"/>
                    </a:cubicBezTo>
                    <a:cubicBezTo>
                      <a:pt x="1335" y="4020"/>
                      <a:pt x="1235" y="4053"/>
                      <a:pt x="1102" y="4053"/>
                    </a:cubicBezTo>
                    <a:cubicBezTo>
                      <a:pt x="1002" y="4053"/>
                      <a:pt x="868" y="4020"/>
                      <a:pt x="802" y="3953"/>
                    </a:cubicBezTo>
                    <a:cubicBezTo>
                      <a:pt x="735" y="3853"/>
                      <a:pt x="668" y="3753"/>
                      <a:pt x="635" y="3620"/>
                    </a:cubicBezTo>
                    <a:cubicBezTo>
                      <a:pt x="601" y="3486"/>
                      <a:pt x="601" y="3353"/>
                      <a:pt x="601" y="3219"/>
                    </a:cubicBezTo>
                    <a:lnTo>
                      <a:pt x="601" y="1285"/>
                    </a:lnTo>
                    <a:cubicBezTo>
                      <a:pt x="601" y="1151"/>
                      <a:pt x="601" y="1018"/>
                      <a:pt x="635" y="884"/>
                    </a:cubicBezTo>
                    <a:cubicBezTo>
                      <a:pt x="668" y="751"/>
                      <a:pt x="701" y="651"/>
                      <a:pt x="802" y="584"/>
                    </a:cubicBezTo>
                    <a:cubicBezTo>
                      <a:pt x="868" y="484"/>
                      <a:pt x="1002" y="451"/>
                      <a:pt x="1102" y="451"/>
                    </a:cubicBezTo>
                    <a:close/>
                    <a:moveTo>
                      <a:pt x="1118" y="0"/>
                    </a:moveTo>
                    <a:cubicBezTo>
                      <a:pt x="902" y="0"/>
                      <a:pt x="685" y="50"/>
                      <a:pt x="501" y="150"/>
                    </a:cubicBezTo>
                    <a:cubicBezTo>
                      <a:pt x="335" y="250"/>
                      <a:pt x="201" y="417"/>
                      <a:pt x="134" y="617"/>
                    </a:cubicBezTo>
                    <a:cubicBezTo>
                      <a:pt x="34" y="851"/>
                      <a:pt x="1" y="1084"/>
                      <a:pt x="1" y="1318"/>
                    </a:cubicBezTo>
                    <a:lnTo>
                      <a:pt x="1" y="3219"/>
                    </a:lnTo>
                    <a:cubicBezTo>
                      <a:pt x="1" y="3453"/>
                      <a:pt x="68" y="3686"/>
                      <a:pt x="134" y="3920"/>
                    </a:cubicBezTo>
                    <a:cubicBezTo>
                      <a:pt x="201" y="4087"/>
                      <a:pt x="335" y="4253"/>
                      <a:pt x="501" y="4387"/>
                    </a:cubicBezTo>
                    <a:cubicBezTo>
                      <a:pt x="685" y="4487"/>
                      <a:pt x="902" y="4537"/>
                      <a:pt x="1118" y="4537"/>
                    </a:cubicBezTo>
                    <a:cubicBezTo>
                      <a:pt x="1335" y="4537"/>
                      <a:pt x="1552" y="4487"/>
                      <a:pt x="1736" y="4387"/>
                    </a:cubicBezTo>
                    <a:cubicBezTo>
                      <a:pt x="1902" y="4253"/>
                      <a:pt x="2036" y="4087"/>
                      <a:pt x="2102" y="3920"/>
                    </a:cubicBezTo>
                    <a:cubicBezTo>
                      <a:pt x="2169" y="3686"/>
                      <a:pt x="2236" y="3453"/>
                      <a:pt x="2236" y="3219"/>
                    </a:cubicBezTo>
                    <a:lnTo>
                      <a:pt x="2236" y="1318"/>
                    </a:lnTo>
                    <a:cubicBezTo>
                      <a:pt x="2236" y="1084"/>
                      <a:pt x="2169" y="851"/>
                      <a:pt x="2102" y="617"/>
                    </a:cubicBezTo>
                    <a:cubicBezTo>
                      <a:pt x="2036" y="417"/>
                      <a:pt x="1902" y="284"/>
                      <a:pt x="1736" y="150"/>
                    </a:cubicBezTo>
                    <a:cubicBezTo>
                      <a:pt x="1552" y="50"/>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56;p77"/>
              <p:cNvSpPr/>
              <p:nvPr/>
            </p:nvSpPr>
            <p:spPr>
              <a:xfrm>
                <a:off x="4221860" y="2322891"/>
                <a:ext cx="44112" cy="90887"/>
              </a:xfrm>
              <a:custGeom>
                <a:avLst/>
                <a:gdLst/>
                <a:ahLst/>
                <a:cxnLst/>
                <a:rect l="l" t="t" r="r" b="b"/>
                <a:pathLst>
                  <a:path w="2202" h="4537" extrusionOk="0">
                    <a:moveTo>
                      <a:pt x="1101" y="451"/>
                    </a:moveTo>
                    <a:cubicBezTo>
                      <a:pt x="1235" y="451"/>
                      <a:pt x="1335" y="484"/>
                      <a:pt x="1435" y="584"/>
                    </a:cubicBezTo>
                    <a:cubicBezTo>
                      <a:pt x="1501" y="651"/>
                      <a:pt x="1568" y="784"/>
                      <a:pt x="1568" y="884"/>
                    </a:cubicBezTo>
                    <a:cubicBezTo>
                      <a:pt x="1602" y="1018"/>
                      <a:pt x="1602" y="1151"/>
                      <a:pt x="1602" y="1318"/>
                    </a:cubicBezTo>
                    <a:lnTo>
                      <a:pt x="1602" y="3253"/>
                    </a:lnTo>
                    <a:cubicBezTo>
                      <a:pt x="1602" y="3353"/>
                      <a:pt x="1602" y="3486"/>
                      <a:pt x="1568" y="3620"/>
                    </a:cubicBezTo>
                    <a:cubicBezTo>
                      <a:pt x="1535" y="3753"/>
                      <a:pt x="1501" y="3853"/>
                      <a:pt x="1435" y="3953"/>
                    </a:cubicBezTo>
                    <a:cubicBezTo>
                      <a:pt x="1353" y="4008"/>
                      <a:pt x="1271" y="4062"/>
                      <a:pt x="1171" y="4062"/>
                    </a:cubicBezTo>
                    <a:cubicBezTo>
                      <a:pt x="1149" y="4062"/>
                      <a:pt x="1126" y="4059"/>
                      <a:pt x="1101" y="4053"/>
                    </a:cubicBezTo>
                    <a:cubicBezTo>
                      <a:pt x="1077" y="4059"/>
                      <a:pt x="1053" y="4062"/>
                      <a:pt x="1031" y="4062"/>
                    </a:cubicBezTo>
                    <a:cubicBezTo>
                      <a:pt x="932" y="4062"/>
                      <a:pt x="855" y="4008"/>
                      <a:pt x="801" y="3953"/>
                    </a:cubicBezTo>
                    <a:cubicBezTo>
                      <a:pt x="701" y="3853"/>
                      <a:pt x="668" y="3753"/>
                      <a:pt x="634" y="3620"/>
                    </a:cubicBezTo>
                    <a:cubicBezTo>
                      <a:pt x="601" y="3486"/>
                      <a:pt x="601" y="3353"/>
                      <a:pt x="601" y="3253"/>
                    </a:cubicBezTo>
                    <a:lnTo>
                      <a:pt x="601" y="1318"/>
                    </a:lnTo>
                    <a:cubicBezTo>
                      <a:pt x="601" y="1151"/>
                      <a:pt x="601" y="1018"/>
                      <a:pt x="634" y="884"/>
                    </a:cubicBezTo>
                    <a:cubicBezTo>
                      <a:pt x="634" y="784"/>
                      <a:pt x="701" y="651"/>
                      <a:pt x="768" y="584"/>
                    </a:cubicBezTo>
                    <a:cubicBezTo>
                      <a:pt x="868" y="484"/>
                      <a:pt x="968" y="451"/>
                      <a:pt x="1101" y="451"/>
                    </a:cubicBezTo>
                    <a:close/>
                    <a:moveTo>
                      <a:pt x="1101" y="0"/>
                    </a:moveTo>
                    <a:cubicBezTo>
                      <a:pt x="884" y="0"/>
                      <a:pt x="668" y="50"/>
                      <a:pt x="467" y="150"/>
                    </a:cubicBezTo>
                    <a:cubicBezTo>
                      <a:pt x="301" y="284"/>
                      <a:pt x="201" y="417"/>
                      <a:pt x="134" y="617"/>
                    </a:cubicBezTo>
                    <a:cubicBezTo>
                      <a:pt x="34" y="851"/>
                      <a:pt x="0" y="1084"/>
                      <a:pt x="0" y="1318"/>
                    </a:cubicBezTo>
                    <a:lnTo>
                      <a:pt x="0" y="3219"/>
                    </a:lnTo>
                    <a:cubicBezTo>
                      <a:pt x="0" y="3453"/>
                      <a:pt x="34" y="3686"/>
                      <a:pt x="134" y="3920"/>
                    </a:cubicBezTo>
                    <a:cubicBezTo>
                      <a:pt x="201" y="4087"/>
                      <a:pt x="334" y="4253"/>
                      <a:pt x="501" y="4387"/>
                    </a:cubicBezTo>
                    <a:cubicBezTo>
                      <a:pt x="684" y="4487"/>
                      <a:pt x="893" y="4537"/>
                      <a:pt x="1105" y="4537"/>
                    </a:cubicBezTo>
                    <a:cubicBezTo>
                      <a:pt x="1318" y="4537"/>
                      <a:pt x="1535" y="4487"/>
                      <a:pt x="1735" y="4387"/>
                    </a:cubicBezTo>
                    <a:cubicBezTo>
                      <a:pt x="1902" y="4253"/>
                      <a:pt x="2002" y="4087"/>
                      <a:pt x="2102" y="3920"/>
                    </a:cubicBezTo>
                    <a:cubicBezTo>
                      <a:pt x="2169" y="3686"/>
                      <a:pt x="2202" y="3453"/>
                      <a:pt x="2202" y="3219"/>
                    </a:cubicBezTo>
                    <a:lnTo>
                      <a:pt x="2202" y="1318"/>
                    </a:lnTo>
                    <a:cubicBezTo>
                      <a:pt x="2202" y="1084"/>
                      <a:pt x="2169" y="851"/>
                      <a:pt x="2102" y="617"/>
                    </a:cubicBezTo>
                    <a:cubicBezTo>
                      <a:pt x="2035" y="451"/>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657;p77"/>
              <p:cNvSpPr/>
              <p:nvPr/>
            </p:nvSpPr>
            <p:spPr>
              <a:xfrm>
                <a:off x="4225205" y="2573800"/>
                <a:ext cx="27404" cy="89565"/>
              </a:xfrm>
              <a:custGeom>
                <a:avLst/>
                <a:gdLst/>
                <a:ahLst/>
                <a:cxnLst/>
                <a:rect l="l" t="t" r="r" b="b"/>
                <a:pathLst>
                  <a:path w="1368" h="4471" extrusionOk="0">
                    <a:moveTo>
                      <a:pt x="934" y="1"/>
                    </a:moveTo>
                    <a:cubicBezTo>
                      <a:pt x="867" y="101"/>
                      <a:pt x="801" y="168"/>
                      <a:pt x="734" y="201"/>
                    </a:cubicBezTo>
                    <a:cubicBezTo>
                      <a:pt x="634" y="268"/>
                      <a:pt x="567" y="301"/>
                      <a:pt x="467" y="335"/>
                    </a:cubicBezTo>
                    <a:cubicBezTo>
                      <a:pt x="400" y="368"/>
                      <a:pt x="300" y="401"/>
                      <a:pt x="200" y="435"/>
                    </a:cubicBezTo>
                    <a:cubicBezTo>
                      <a:pt x="134" y="468"/>
                      <a:pt x="67" y="468"/>
                      <a:pt x="0" y="501"/>
                    </a:cubicBezTo>
                    <a:lnTo>
                      <a:pt x="0" y="935"/>
                    </a:lnTo>
                    <a:lnTo>
                      <a:pt x="134" y="935"/>
                    </a:lnTo>
                    <a:lnTo>
                      <a:pt x="400" y="902"/>
                    </a:lnTo>
                    <a:lnTo>
                      <a:pt x="667" y="802"/>
                    </a:lnTo>
                    <a:cubicBezTo>
                      <a:pt x="701" y="802"/>
                      <a:pt x="734" y="768"/>
                      <a:pt x="767" y="768"/>
                    </a:cubicBezTo>
                    <a:lnTo>
                      <a:pt x="767" y="4471"/>
                    </a:lnTo>
                    <a:lnTo>
                      <a:pt x="1368" y="4471"/>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658;p77"/>
              <p:cNvSpPr/>
              <p:nvPr/>
            </p:nvSpPr>
            <p:spPr>
              <a:xfrm>
                <a:off x="4733053" y="2573480"/>
                <a:ext cx="44132" cy="91228"/>
              </a:xfrm>
              <a:custGeom>
                <a:avLst/>
                <a:gdLst/>
                <a:ahLst/>
                <a:cxnLst/>
                <a:rect l="l" t="t" r="r" b="b"/>
                <a:pathLst>
                  <a:path w="2203" h="4554" extrusionOk="0">
                    <a:moveTo>
                      <a:pt x="1101" y="451"/>
                    </a:moveTo>
                    <a:cubicBezTo>
                      <a:pt x="1201" y="451"/>
                      <a:pt x="1335" y="484"/>
                      <a:pt x="1402" y="584"/>
                    </a:cubicBezTo>
                    <a:cubicBezTo>
                      <a:pt x="1502" y="651"/>
                      <a:pt x="1535" y="751"/>
                      <a:pt x="1568" y="884"/>
                    </a:cubicBezTo>
                    <a:cubicBezTo>
                      <a:pt x="1602" y="1018"/>
                      <a:pt x="1602" y="1151"/>
                      <a:pt x="1602" y="1285"/>
                    </a:cubicBezTo>
                    <a:lnTo>
                      <a:pt x="1602" y="3219"/>
                    </a:lnTo>
                    <a:cubicBezTo>
                      <a:pt x="1602" y="3353"/>
                      <a:pt x="1602" y="3486"/>
                      <a:pt x="1568" y="3620"/>
                    </a:cubicBezTo>
                    <a:cubicBezTo>
                      <a:pt x="1535" y="3753"/>
                      <a:pt x="1502" y="3853"/>
                      <a:pt x="1402" y="3953"/>
                    </a:cubicBezTo>
                    <a:cubicBezTo>
                      <a:pt x="1335" y="4020"/>
                      <a:pt x="1201" y="4053"/>
                      <a:pt x="1101" y="4053"/>
                    </a:cubicBezTo>
                    <a:cubicBezTo>
                      <a:pt x="968" y="4053"/>
                      <a:pt x="868" y="4020"/>
                      <a:pt x="768" y="3953"/>
                    </a:cubicBezTo>
                    <a:cubicBezTo>
                      <a:pt x="701" y="3853"/>
                      <a:pt x="634" y="3753"/>
                      <a:pt x="634" y="3620"/>
                    </a:cubicBezTo>
                    <a:cubicBezTo>
                      <a:pt x="601" y="3486"/>
                      <a:pt x="568" y="3353"/>
                      <a:pt x="601" y="3219"/>
                    </a:cubicBezTo>
                    <a:lnTo>
                      <a:pt x="601" y="1285"/>
                    </a:lnTo>
                    <a:cubicBezTo>
                      <a:pt x="568" y="1151"/>
                      <a:pt x="601" y="1018"/>
                      <a:pt x="634" y="884"/>
                    </a:cubicBezTo>
                    <a:cubicBezTo>
                      <a:pt x="634" y="751"/>
                      <a:pt x="701" y="651"/>
                      <a:pt x="768" y="584"/>
                    </a:cubicBezTo>
                    <a:cubicBezTo>
                      <a:pt x="868" y="484"/>
                      <a:pt x="968" y="451"/>
                      <a:pt x="1101" y="451"/>
                    </a:cubicBezTo>
                    <a:close/>
                    <a:moveTo>
                      <a:pt x="1101" y="0"/>
                    </a:moveTo>
                    <a:cubicBezTo>
                      <a:pt x="885" y="0"/>
                      <a:pt x="668" y="50"/>
                      <a:pt x="468" y="150"/>
                    </a:cubicBezTo>
                    <a:cubicBezTo>
                      <a:pt x="301" y="250"/>
                      <a:pt x="167" y="417"/>
                      <a:pt x="101" y="617"/>
                    </a:cubicBezTo>
                    <a:cubicBezTo>
                      <a:pt x="34" y="851"/>
                      <a:pt x="1" y="1084"/>
                      <a:pt x="1" y="1318"/>
                    </a:cubicBezTo>
                    <a:lnTo>
                      <a:pt x="1" y="3219"/>
                    </a:lnTo>
                    <a:cubicBezTo>
                      <a:pt x="1" y="3453"/>
                      <a:pt x="34" y="3686"/>
                      <a:pt x="134" y="3920"/>
                    </a:cubicBezTo>
                    <a:cubicBezTo>
                      <a:pt x="201" y="4087"/>
                      <a:pt x="301" y="4253"/>
                      <a:pt x="468" y="4387"/>
                    </a:cubicBezTo>
                    <a:cubicBezTo>
                      <a:pt x="668" y="4487"/>
                      <a:pt x="868" y="4554"/>
                      <a:pt x="1101" y="4554"/>
                    </a:cubicBezTo>
                    <a:cubicBezTo>
                      <a:pt x="1335" y="4554"/>
                      <a:pt x="1535" y="4487"/>
                      <a:pt x="1735" y="4387"/>
                    </a:cubicBezTo>
                    <a:cubicBezTo>
                      <a:pt x="1902" y="4253"/>
                      <a:pt x="2002" y="4087"/>
                      <a:pt x="2069" y="3920"/>
                    </a:cubicBezTo>
                    <a:cubicBezTo>
                      <a:pt x="2169" y="3686"/>
                      <a:pt x="2202" y="3453"/>
                      <a:pt x="2202" y="3219"/>
                    </a:cubicBezTo>
                    <a:lnTo>
                      <a:pt x="2202" y="1318"/>
                    </a:lnTo>
                    <a:cubicBezTo>
                      <a:pt x="2202" y="1084"/>
                      <a:pt x="2169" y="851"/>
                      <a:pt x="2102" y="617"/>
                    </a:cubicBezTo>
                    <a:cubicBezTo>
                      <a:pt x="2002" y="417"/>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659;p77"/>
              <p:cNvSpPr/>
              <p:nvPr/>
            </p:nvSpPr>
            <p:spPr>
              <a:xfrm>
                <a:off x="4831955" y="2448015"/>
                <a:ext cx="44132" cy="91228"/>
              </a:xfrm>
              <a:custGeom>
                <a:avLst/>
                <a:gdLst/>
                <a:ahLst/>
                <a:cxnLst/>
                <a:rect l="l" t="t" r="r" b="b"/>
                <a:pathLst>
                  <a:path w="2203" h="4554" extrusionOk="0">
                    <a:moveTo>
                      <a:pt x="1101" y="476"/>
                    </a:moveTo>
                    <a:cubicBezTo>
                      <a:pt x="1235" y="476"/>
                      <a:pt x="1335" y="509"/>
                      <a:pt x="1435" y="576"/>
                    </a:cubicBezTo>
                    <a:cubicBezTo>
                      <a:pt x="1502" y="676"/>
                      <a:pt x="1568" y="776"/>
                      <a:pt x="1568" y="909"/>
                    </a:cubicBezTo>
                    <a:cubicBezTo>
                      <a:pt x="1602" y="1043"/>
                      <a:pt x="1602" y="1176"/>
                      <a:pt x="1602" y="1310"/>
                    </a:cubicBezTo>
                    <a:lnTo>
                      <a:pt x="1602" y="3244"/>
                    </a:lnTo>
                    <a:cubicBezTo>
                      <a:pt x="1602" y="3378"/>
                      <a:pt x="1602" y="3511"/>
                      <a:pt x="1568" y="3645"/>
                    </a:cubicBezTo>
                    <a:cubicBezTo>
                      <a:pt x="1535" y="3745"/>
                      <a:pt x="1502" y="3845"/>
                      <a:pt x="1435" y="3945"/>
                    </a:cubicBezTo>
                    <a:cubicBezTo>
                      <a:pt x="1335" y="4045"/>
                      <a:pt x="1235" y="4078"/>
                      <a:pt x="1101" y="4078"/>
                    </a:cubicBezTo>
                    <a:cubicBezTo>
                      <a:pt x="1001" y="4078"/>
                      <a:pt x="868" y="4045"/>
                      <a:pt x="801" y="3945"/>
                    </a:cubicBezTo>
                    <a:cubicBezTo>
                      <a:pt x="701" y="3845"/>
                      <a:pt x="668" y="3745"/>
                      <a:pt x="634" y="3645"/>
                    </a:cubicBezTo>
                    <a:cubicBezTo>
                      <a:pt x="601" y="3511"/>
                      <a:pt x="601" y="3378"/>
                      <a:pt x="601" y="3244"/>
                    </a:cubicBezTo>
                    <a:lnTo>
                      <a:pt x="601" y="1310"/>
                    </a:lnTo>
                    <a:cubicBezTo>
                      <a:pt x="601" y="1176"/>
                      <a:pt x="601" y="1043"/>
                      <a:pt x="634" y="909"/>
                    </a:cubicBezTo>
                    <a:cubicBezTo>
                      <a:pt x="634" y="776"/>
                      <a:pt x="701" y="676"/>
                      <a:pt x="768" y="576"/>
                    </a:cubicBezTo>
                    <a:cubicBezTo>
                      <a:pt x="868" y="509"/>
                      <a:pt x="1001" y="476"/>
                      <a:pt x="1101" y="476"/>
                    </a:cubicBezTo>
                    <a:close/>
                    <a:moveTo>
                      <a:pt x="1105" y="0"/>
                    </a:moveTo>
                    <a:cubicBezTo>
                      <a:pt x="893" y="0"/>
                      <a:pt x="684" y="59"/>
                      <a:pt x="501" y="176"/>
                    </a:cubicBezTo>
                    <a:cubicBezTo>
                      <a:pt x="334" y="276"/>
                      <a:pt x="201" y="442"/>
                      <a:pt x="134" y="643"/>
                    </a:cubicBezTo>
                    <a:cubicBezTo>
                      <a:pt x="34" y="843"/>
                      <a:pt x="0" y="1076"/>
                      <a:pt x="0" y="1310"/>
                    </a:cubicBezTo>
                    <a:lnTo>
                      <a:pt x="0" y="3244"/>
                    </a:lnTo>
                    <a:cubicBezTo>
                      <a:pt x="0" y="3478"/>
                      <a:pt x="34" y="3711"/>
                      <a:pt x="134" y="3912"/>
                    </a:cubicBezTo>
                    <a:cubicBezTo>
                      <a:pt x="201" y="4112"/>
                      <a:pt x="334" y="4279"/>
                      <a:pt x="467" y="4379"/>
                    </a:cubicBezTo>
                    <a:cubicBezTo>
                      <a:pt x="668" y="4495"/>
                      <a:pt x="884" y="4554"/>
                      <a:pt x="1101" y="4554"/>
                    </a:cubicBezTo>
                    <a:cubicBezTo>
                      <a:pt x="1318" y="4554"/>
                      <a:pt x="1535" y="4495"/>
                      <a:pt x="1735" y="4379"/>
                    </a:cubicBezTo>
                    <a:cubicBezTo>
                      <a:pt x="1902" y="4279"/>
                      <a:pt x="2002"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35" y="59"/>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660;p77"/>
              <p:cNvSpPr/>
              <p:nvPr/>
            </p:nvSpPr>
            <p:spPr>
              <a:xfrm>
                <a:off x="4753106" y="2197426"/>
                <a:ext cx="44112" cy="91729"/>
              </a:xfrm>
              <a:custGeom>
                <a:avLst/>
                <a:gdLst/>
                <a:ahLst/>
                <a:cxnLst/>
                <a:rect l="l" t="t" r="r" b="b"/>
                <a:pathLst>
                  <a:path w="2202" h="4579" extrusionOk="0">
                    <a:moveTo>
                      <a:pt x="1101" y="476"/>
                    </a:moveTo>
                    <a:cubicBezTo>
                      <a:pt x="1201" y="476"/>
                      <a:pt x="1335" y="509"/>
                      <a:pt x="1435" y="609"/>
                    </a:cubicBezTo>
                    <a:cubicBezTo>
                      <a:pt x="1501" y="676"/>
                      <a:pt x="1535" y="809"/>
                      <a:pt x="1568" y="909"/>
                    </a:cubicBezTo>
                    <a:cubicBezTo>
                      <a:pt x="1601" y="1043"/>
                      <a:pt x="1601" y="1176"/>
                      <a:pt x="1601" y="1310"/>
                    </a:cubicBezTo>
                    <a:lnTo>
                      <a:pt x="1601" y="3278"/>
                    </a:lnTo>
                    <a:cubicBezTo>
                      <a:pt x="1601" y="3378"/>
                      <a:pt x="1601" y="3511"/>
                      <a:pt x="1568" y="3645"/>
                    </a:cubicBezTo>
                    <a:cubicBezTo>
                      <a:pt x="1535" y="3778"/>
                      <a:pt x="1501" y="3878"/>
                      <a:pt x="1401" y="3978"/>
                    </a:cubicBezTo>
                    <a:cubicBezTo>
                      <a:pt x="1335" y="4045"/>
                      <a:pt x="1201" y="4078"/>
                      <a:pt x="1101" y="4078"/>
                    </a:cubicBezTo>
                    <a:cubicBezTo>
                      <a:pt x="968" y="4078"/>
                      <a:pt x="868" y="4045"/>
                      <a:pt x="768" y="3978"/>
                    </a:cubicBezTo>
                    <a:cubicBezTo>
                      <a:pt x="701" y="3878"/>
                      <a:pt x="634" y="3778"/>
                      <a:pt x="634" y="3645"/>
                    </a:cubicBezTo>
                    <a:cubicBezTo>
                      <a:pt x="601" y="3511"/>
                      <a:pt x="601" y="3378"/>
                      <a:pt x="567" y="3278"/>
                    </a:cubicBezTo>
                    <a:lnTo>
                      <a:pt x="567" y="1310"/>
                    </a:lnTo>
                    <a:cubicBezTo>
                      <a:pt x="567" y="1176"/>
                      <a:pt x="601" y="1043"/>
                      <a:pt x="634" y="909"/>
                    </a:cubicBezTo>
                    <a:cubicBezTo>
                      <a:pt x="634" y="776"/>
                      <a:pt x="701" y="676"/>
                      <a:pt x="768" y="609"/>
                    </a:cubicBezTo>
                    <a:cubicBezTo>
                      <a:pt x="868" y="509"/>
                      <a:pt x="968" y="476"/>
                      <a:pt x="1101" y="476"/>
                    </a:cubicBezTo>
                    <a:close/>
                    <a:moveTo>
                      <a:pt x="1101" y="0"/>
                    </a:moveTo>
                    <a:cubicBezTo>
                      <a:pt x="884" y="0"/>
                      <a:pt x="667" y="59"/>
                      <a:pt x="467" y="176"/>
                    </a:cubicBezTo>
                    <a:cubicBezTo>
                      <a:pt x="301" y="276"/>
                      <a:pt x="167" y="442"/>
                      <a:pt x="100" y="643"/>
                    </a:cubicBezTo>
                    <a:cubicBezTo>
                      <a:pt x="34" y="843"/>
                      <a:pt x="0" y="1076"/>
                      <a:pt x="0" y="1310"/>
                    </a:cubicBezTo>
                    <a:lnTo>
                      <a:pt x="0" y="3244"/>
                    </a:lnTo>
                    <a:cubicBezTo>
                      <a:pt x="0" y="3478"/>
                      <a:pt x="34" y="3711"/>
                      <a:pt x="100" y="3912"/>
                    </a:cubicBezTo>
                    <a:cubicBezTo>
                      <a:pt x="167" y="4112"/>
                      <a:pt x="301" y="4279"/>
                      <a:pt x="467" y="4379"/>
                    </a:cubicBezTo>
                    <a:cubicBezTo>
                      <a:pt x="667" y="4512"/>
                      <a:pt x="868" y="4579"/>
                      <a:pt x="1101" y="4579"/>
                    </a:cubicBezTo>
                    <a:cubicBezTo>
                      <a:pt x="1335" y="4579"/>
                      <a:pt x="1535" y="4512"/>
                      <a:pt x="1735" y="4379"/>
                    </a:cubicBezTo>
                    <a:cubicBezTo>
                      <a:pt x="1902" y="4279"/>
                      <a:pt x="2002" y="4112"/>
                      <a:pt x="2068" y="3912"/>
                    </a:cubicBezTo>
                    <a:cubicBezTo>
                      <a:pt x="2169" y="3711"/>
                      <a:pt x="2202" y="3478"/>
                      <a:pt x="2202" y="3244"/>
                    </a:cubicBezTo>
                    <a:lnTo>
                      <a:pt x="2202" y="1310"/>
                    </a:lnTo>
                    <a:cubicBezTo>
                      <a:pt x="2202" y="1076"/>
                      <a:pt x="2169" y="843"/>
                      <a:pt x="2102" y="643"/>
                    </a:cubicBezTo>
                    <a:cubicBezTo>
                      <a:pt x="2002" y="442"/>
                      <a:pt x="1902"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661;p77"/>
              <p:cNvSpPr/>
              <p:nvPr/>
            </p:nvSpPr>
            <p:spPr>
              <a:xfrm>
                <a:off x="4618787" y="2573480"/>
                <a:ext cx="44132" cy="91228"/>
              </a:xfrm>
              <a:custGeom>
                <a:avLst/>
                <a:gdLst/>
                <a:ahLst/>
                <a:cxnLst/>
                <a:rect l="l" t="t" r="r" b="b"/>
                <a:pathLst>
                  <a:path w="2203" h="4554" extrusionOk="0">
                    <a:moveTo>
                      <a:pt x="1101" y="451"/>
                    </a:moveTo>
                    <a:cubicBezTo>
                      <a:pt x="1201" y="451"/>
                      <a:pt x="1335" y="484"/>
                      <a:pt x="1435" y="584"/>
                    </a:cubicBezTo>
                    <a:cubicBezTo>
                      <a:pt x="1502" y="651"/>
                      <a:pt x="1535" y="751"/>
                      <a:pt x="1568" y="884"/>
                    </a:cubicBezTo>
                    <a:cubicBezTo>
                      <a:pt x="1602" y="1018"/>
                      <a:pt x="1602" y="1151"/>
                      <a:pt x="1602" y="1285"/>
                    </a:cubicBezTo>
                    <a:lnTo>
                      <a:pt x="1602" y="3219"/>
                    </a:lnTo>
                    <a:cubicBezTo>
                      <a:pt x="1602" y="3353"/>
                      <a:pt x="1602" y="3486"/>
                      <a:pt x="1568" y="3620"/>
                    </a:cubicBezTo>
                    <a:cubicBezTo>
                      <a:pt x="1535" y="3753"/>
                      <a:pt x="1502" y="3853"/>
                      <a:pt x="1402" y="3953"/>
                    </a:cubicBezTo>
                    <a:cubicBezTo>
                      <a:pt x="1335" y="4020"/>
                      <a:pt x="1201" y="4053"/>
                      <a:pt x="1101" y="4053"/>
                    </a:cubicBezTo>
                    <a:cubicBezTo>
                      <a:pt x="968" y="4053"/>
                      <a:pt x="868" y="4020"/>
                      <a:pt x="768" y="3953"/>
                    </a:cubicBezTo>
                    <a:cubicBezTo>
                      <a:pt x="701" y="3853"/>
                      <a:pt x="634" y="3753"/>
                      <a:pt x="634" y="3620"/>
                    </a:cubicBezTo>
                    <a:cubicBezTo>
                      <a:pt x="601" y="3486"/>
                      <a:pt x="601" y="3353"/>
                      <a:pt x="568" y="3219"/>
                    </a:cubicBezTo>
                    <a:lnTo>
                      <a:pt x="568" y="1285"/>
                    </a:lnTo>
                    <a:cubicBezTo>
                      <a:pt x="568" y="1151"/>
                      <a:pt x="601" y="1018"/>
                      <a:pt x="634" y="884"/>
                    </a:cubicBezTo>
                    <a:cubicBezTo>
                      <a:pt x="634" y="751"/>
                      <a:pt x="701" y="651"/>
                      <a:pt x="768" y="584"/>
                    </a:cubicBezTo>
                    <a:cubicBezTo>
                      <a:pt x="868" y="484"/>
                      <a:pt x="968" y="451"/>
                      <a:pt x="1101" y="451"/>
                    </a:cubicBezTo>
                    <a:close/>
                    <a:moveTo>
                      <a:pt x="1101" y="0"/>
                    </a:moveTo>
                    <a:cubicBezTo>
                      <a:pt x="885" y="0"/>
                      <a:pt x="668" y="50"/>
                      <a:pt x="468" y="150"/>
                    </a:cubicBezTo>
                    <a:cubicBezTo>
                      <a:pt x="301" y="284"/>
                      <a:pt x="201" y="417"/>
                      <a:pt x="101" y="617"/>
                    </a:cubicBezTo>
                    <a:cubicBezTo>
                      <a:pt x="34" y="851"/>
                      <a:pt x="1" y="1084"/>
                      <a:pt x="1" y="1318"/>
                    </a:cubicBezTo>
                    <a:lnTo>
                      <a:pt x="1" y="3219"/>
                    </a:lnTo>
                    <a:cubicBezTo>
                      <a:pt x="1" y="3453"/>
                      <a:pt x="34" y="3686"/>
                      <a:pt x="134" y="3920"/>
                    </a:cubicBezTo>
                    <a:cubicBezTo>
                      <a:pt x="201" y="4087"/>
                      <a:pt x="301" y="4253"/>
                      <a:pt x="468" y="4387"/>
                    </a:cubicBezTo>
                    <a:cubicBezTo>
                      <a:pt x="668" y="4487"/>
                      <a:pt x="868" y="4554"/>
                      <a:pt x="1101" y="4554"/>
                    </a:cubicBezTo>
                    <a:cubicBezTo>
                      <a:pt x="1335" y="4554"/>
                      <a:pt x="1535" y="4487"/>
                      <a:pt x="1735" y="4387"/>
                    </a:cubicBezTo>
                    <a:cubicBezTo>
                      <a:pt x="1902" y="4253"/>
                      <a:pt x="2002" y="4087"/>
                      <a:pt x="2069" y="3920"/>
                    </a:cubicBezTo>
                    <a:cubicBezTo>
                      <a:pt x="2169" y="3686"/>
                      <a:pt x="2202" y="3453"/>
                      <a:pt x="2202" y="3219"/>
                    </a:cubicBezTo>
                    <a:lnTo>
                      <a:pt x="2202" y="1318"/>
                    </a:lnTo>
                    <a:cubicBezTo>
                      <a:pt x="2202" y="1084"/>
                      <a:pt x="2169" y="851"/>
                      <a:pt x="2102" y="617"/>
                    </a:cubicBezTo>
                    <a:cubicBezTo>
                      <a:pt x="2002" y="417"/>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662;p77"/>
              <p:cNvSpPr/>
              <p:nvPr/>
            </p:nvSpPr>
            <p:spPr>
              <a:xfrm>
                <a:off x="4717688" y="2448015"/>
                <a:ext cx="44112" cy="91228"/>
              </a:xfrm>
              <a:custGeom>
                <a:avLst/>
                <a:gdLst/>
                <a:ahLst/>
                <a:cxnLst/>
                <a:rect l="l" t="t" r="r" b="b"/>
                <a:pathLst>
                  <a:path w="2202" h="4554" extrusionOk="0">
                    <a:moveTo>
                      <a:pt x="1101" y="476"/>
                    </a:moveTo>
                    <a:cubicBezTo>
                      <a:pt x="1235" y="476"/>
                      <a:pt x="1335" y="509"/>
                      <a:pt x="1435" y="576"/>
                    </a:cubicBezTo>
                    <a:cubicBezTo>
                      <a:pt x="1501" y="676"/>
                      <a:pt x="1568" y="776"/>
                      <a:pt x="1568" y="909"/>
                    </a:cubicBezTo>
                    <a:cubicBezTo>
                      <a:pt x="1602" y="1043"/>
                      <a:pt x="1602" y="1176"/>
                      <a:pt x="1602" y="1310"/>
                    </a:cubicBezTo>
                    <a:lnTo>
                      <a:pt x="1602" y="3244"/>
                    </a:lnTo>
                    <a:cubicBezTo>
                      <a:pt x="1602" y="3378"/>
                      <a:pt x="1602" y="3511"/>
                      <a:pt x="1568" y="3645"/>
                    </a:cubicBezTo>
                    <a:cubicBezTo>
                      <a:pt x="1568" y="3745"/>
                      <a:pt x="1501" y="3845"/>
                      <a:pt x="1435" y="3945"/>
                    </a:cubicBezTo>
                    <a:cubicBezTo>
                      <a:pt x="1335" y="4045"/>
                      <a:pt x="1235" y="4078"/>
                      <a:pt x="1101" y="4078"/>
                    </a:cubicBezTo>
                    <a:cubicBezTo>
                      <a:pt x="1001" y="4078"/>
                      <a:pt x="868" y="4045"/>
                      <a:pt x="801" y="3945"/>
                    </a:cubicBezTo>
                    <a:cubicBezTo>
                      <a:pt x="701" y="3845"/>
                      <a:pt x="668" y="3745"/>
                      <a:pt x="634" y="3645"/>
                    </a:cubicBezTo>
                    <a:cubicBezTo>
                      <a:pt x="601" y="3511"/>
                      <a:pt x="601" y="3378"/>
                      <a:pt x="601" y="3244"/>
                    </a:cubicBezTo>
                    <a:lnTo>
                      <a:pt x="601" y="1310"/>
                    </a:lnTo>
                    <a:cubicBezTo>
                      <a:pt x="601" y="1176"/>
                      <a:pt x="601" y="1043"/>
                      <a:pt x="634" y="909"/>
                    </a:cubicBezTo>
                    <a:cubicBezTo>
                      <a:pt x="668" y="776"/>
                      <a:pt x="701" y="676"/>
                      <a:pt x="768" y="576"/>
                    </a:cubicBezTo>
                    <a:cubicBezTo>
                      <a:pt x="868" y="509"/>
                      <a:pt x="1001" y="476"/>
                      <a:pt x="1101" y="476"/>
                    </a:cubicBezTo>
                    <a:close/>
                    <a:moveTo>
                      <a:pt x="1105" y="0"/>
                    </a:moveTo>
                    <a:cubicBezTo>
                      <a:pt x="893" y="0"/>
                      <a:pt x="684" y="59"/>
                      <a:pt x="501" y="176"/>
                    </a:cubicBezTo>
                    <a:cubicBezTo>
                      <a:pt x="334" y="276"/>
                      <a:pt x="201" y="442"/>
                      <a:pt x="134" y="643"/>
                    </a:cubicBezTo>
                    <a:cubicBezTo>
                      <a:pt x="34" y="843"/>
                      <a:pt x="0" y="1076"/>
                      <a:pt x="0" y="1310"/>
                    </a:cubicBezTo>
                    <a:lnTo>
                      <a:pt x="0" y="3244"/>
                    </a:lnTo>
                    <a:cubicBezTo>
                      <a:pt x="0" y="3478"/>
                      <a:pt x="34" y="3711"/>
                      <a:pt x="134" y="3912"/>
                    </a:cubicBezTo>
                    <a:cubicBezTo>
                      <a:pt x="201" y="4112"/>
                      <a:pt x="334" y="4279"/>
                      <a:pt x="467" y="4379"/>
                    </a:cubicBezTo>
                    <a:cubicBezTo>
                      <a:pt x="668" y="4495"/>
                      <a:pt x="884" y="4554"/>
                      <a:pt x="1101" y="4554"/>
                    </a:cubicBezTo>
                    <a:cubicBezTo>
                      <a:pt x="1318" y="4554"/>
                      <a:pt x="1535" y="4495"/>
                      <a:pt x="1735" y="4379"/>
                    </a:cubicBezTo>
                    <a:cubicBezTo>
                      <a:pt x="1902" y="4279"/>
                      <a:pt x="2035"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35" y="59"/>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663;p77"/>
              <p:cNvSpPr/>
              <p:nvPr/>
            </p:nvSpPr>
            <p:spPr>
              <a:xfrm>
                <a:off x="4561313" y="2573480"/>
                <a:ext cx="44793" cy="91228"/>
              </a:xfrm>
              <a:custGeom>
                <a:avLst/>
                <a:gdLst/>
                <a:ahLst/>
                <a:cxnLst/>
                <a:rect l="l" t="t" r="r" b="b"/>
                <a:pathLst>
                  <a:path w="2236" h="4554" extrusionOk="0">
                    <a:moveTo>
                      <a:pt x="1102" y="451"/>
                    </a:moveTo>
                    <a:cubicBezTo>
                      <a:pt x="1235" y="451"/>
                      <a:pt x="1368" y="484"/>
                      <a:pt x="1435" y="584"/>
                    </a:cubicBezTo>
                    <a:cubicBezTo>
                      <a:pt x="1502" y="651"/>
                      <a:pt x="1569" y="751"/>
                      <a:pt x="1569" y="884"/>
                    </a:cubicBezTo>
                    <a:cubicBezTo>
                      <a:pt x="1602" y="1018"/>
                      <a:pt x="1635" y="1151"/>
                      <a:pt x="1635" y="1285"/>
                    </a:cubicBezTo>
                    <a:lnTo>
                      <a:pt x="1635" y="3219"/>
                    </a:lnTo>
                    <a:cubicBezTo>
                      <a:pt x="1635" y="3353"/>
                      <a:pt x="1602" y="3486"/>
                      <a:pt x="1569" y="3620"/>
                    </a:cubicBezTo>
                    <a:cubicBezTo>
                      <a:pt x="1569" y="3753"/>
                      <a:pt x="1502" y="3853"/>
                      <a:pt x="1435" y="3953"/>
                    </a:cubicBezTo>
                    <a:cubicBezTo>
                      <a:pt x="1335" y="4020"/>
                      <a:pt x="1235" y="4053"/>
                      <a:pt x="1102" y="4053"/>
                    </a:cubicBezTo>
                    <a:cubicBezTo>
                      <a:pt x="1002" y="4053"/>
                      <a:pt x="868" y="4020"/>
                      <a:pt x="801" y="3953"/>
                    </a:cubicBezTo>
                    <a:cubicBezTo>
                      <a:pt x="735" y="3853"/>
                      <a:pt x="668" y="3753"/>
                      <a:pt x="635" y="3620"/>
                    </a:cubicBezTo>
                    <a:cubicBezTo>
                      <a:pt x="601" y="3486"/>
                      <a:pt x="601" y="3353"/>
                      <a:pt x="601" y="3219"/>
                    </a:cubicBezTo>
                    <a:lnTo>
                      <a:pt x="601" y="1285"/>
                    </a:lnTo>
                    <a:cubicBezTo>
                      <a:pt x="601" y="1151"/>
                      <a:pt x="601" y="1018"/>
                      <a:pt x="635" y="884"/>
                    </a:cubicBezTo>
                    <a:cubicBezTo>
                      <a:pt x="668" y="751"/>
                      <a:pt x="701" y="651"/>
                      <a:pt x="801" y="584"/>
                    </a:cubicBezTo>
                    <a:cubicBezTo>
                      <a:pt x="868" y="484"/>
                      <a:pt x="1002" y="451"/>
                      <a:pt x="1102" y="451"/>
                    </a:cubicBezTo>
                    <a:close/>
                    <a:moveTo>
                      <a:pt x="1118" y="0"/>
                    </a:moveTo>
                    <a:cubicBezTo>
                      <a:pt x="901" y="0"/>
                      <a:pt x="685" y="50"/>
                      <a:pt x="501" y="150"/>
                    </a:cubicBezTo>
                    <a:cubicBezTo>
                      <a:pt x="334" y="284"/>
                      <a:pt x="201" y="417"/>
                      <a:pt x="134" y="617"/>
                    </a:cubicBezTo>
                    <a:cubicBezTo>
                      <a:pt x="34" y="851"/>
                      <a:pt x="1" y="1084"/>
                      <a:pt x="1" y="1318"/>
                    </a:cubicBezTo>
                    <a:lnTo>
                      <a:pt x="1" y="3219"/>
                    </a:lnTo>
                    <a:cubicBezTo>
                      <a:pt x="1" y="3453"/>
                      <a:pt x="68" y="3686"/>
                      <a:pt x="134" y="3920"/>
                    </a:cubicBezTo>
                    <a:cubicBezTo>
                      <a:pt x="201" y="4087"/>
                      <a:pt x="334" y="4253"/>
                      <a:pt x="501" y="4387"/>
                    </a:cubicBezTo>
                    <a:cubicBezTo>
                      <a:pt x="668" y="4487"/>
                      <a:pt x="901" y="4554"/>
                      <a:pt x="1135" y="4554"/>
                    </a:cubicBezTo>
                    <a:cubicBezTo>
                      <a:pt x="1335" y="4554"/>
                      <a:pt x="1569" y="4487"/>
                      <a:pt x="1735" y="4387"/>
                    </a:cubicBezTo>
                    <a:cubicBezTo>
                      <a:pt x="1902" y="4253"/>
                      <a:pt x="2036" y="4087"/>
                      <a:pt x="2102" y="3920"/>
                    </a:cubicBezTo>
                    <a:cubicBezTo>
                      <a:pt x="2169" y="3686"/>
                      <a:pt x="2236" y="3453"/>
                      <a:pt x="2236" y="3219"/>
                    </a:cubicBezTo>
                    <a:lnTo>
                      <a:pt x="2236" y="1318"/>
                    </a:lnTo>
                    <a:cubicBezTo>
                      <a:pt x="2236" y="1084"/>
                      <a:pt x="2169" y="851"/>
                      <a:pt x="2102" y="617"/>
                    </a:cubicBezTo>
                    <a:cubicBezTo>
                      <a:pt x="2036" y="417"/>
                      <a:pt x="1902" y="284"/>
                      <a:pt x="1735" y="150"/>
                    </a:cubicBezTo>
                    <a:cubicBezTo>
                      <a:pt x="1552" y="50"/>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64;p77"/>
              <p:cNvSpPr/>
              <p:nvPr/>
            </p:nvSpPr>
            <p:spPr>
              <a:xfrm>
                <a:off x="4775162" y="2448015"/>
                <a:ext cx="44112" cy="91228"/>
              </a:xfrm>
              <a:custGeom>
                <a:avLst/>
                <a:gdLst/>
                <a:ahLst/>
                <a:cxnLst/>
                <a:rect l="l" t="t" r="r" b="b"/>
                <a:pathLst>
                  <a:path w="2202" h="4554" extrusionOk="0">
                    <a:moveTo>
                      <a:pt x="1101" y="476"/>
                    </a:moveTo>
                    <a:cubicBezTo>
                      <a:pt x="1201" y="476"/>
                      <a:pt x="1334" y="509"/>
                      <a:pt x="1401" y="576"/>
                    </a:cubicBezTo>
                    <a:cubicBezTo>
                      <a:pt x="1501" y="676"/>
                      <a:pt x="1535" y="776"/>
                      <a:pt x="1568" y="909"/>
                    </a:cubicBezTo>
                    <a:cubicBezTo>
                      <a:pt x="1601" y="1043"/>
                      <a:pt x="1601" y="1176"/>
                      <a:pt x="1601" y="1310"/>
                    </a:cubicBezTo>
                    <a:lnTo>
                      <a:pt x="1601" y="3244"/>
                    </a:lnTo>
                    <a:cubicBezTo>
                      <a:pt x="1601" y="3378"/>
                      <a:pt x="1568" y="3511"/>
                      <a:pt x="1568" y="3645"/>
                    </a:cubicBezTo>
                    <a:cubicBezTo>
                      <a:pt x="1535" y="3745"/>
                      <a:pt x="1468" y="3845"/>
                      <a:pt x="1401" y="3945"/>
                    </a:cubicBezTo>
                    <a:cubicBezTo>
                      <a:pt x="1334" y="4045"/>
                      <a:pt x="1201" y="4078"/>
                      <a:pt x="1101" y="4078"/>
                    </a:cubicBezTo>
                    <a:cubicBezTo>
                      <a:pt x="967" y="4078"/>
                      <a:pt x="867" y="4045"/>
                      <a:pt x="767" y="3945"/>
                    </a:cubicBezTo>
                    <a:cubicBezTo>
                      <a:pt x="701" y="3845"/>
                      <a:pt x="634" y="3745"/>
                      <a:pt x="601" y="3645"/>
                    </a:cubicBezTo>
                    <a:cubicBezTo>
                      <a:pt x="601" y="3511"/>
                      <a:pt x="567" y="3378"/>
                      <a:pt x="567" y="3244"/>
                    </a:cubicBezTo>
                    <a:lnTo>
                      <a:pt x="567" y="1310"/>
                    </a:lnTo>
                    <a:cubicBezTo>
                      <a:pt x="567" y="1176"/>
                      <a:pt x="601" y="1043"/>
                      <a:pt x="601" y="909"/>
                    </a:cubicBezTo>
                    <a:cubicBezTo>
                      <a:pt x="634" y="776"/>
                      <a:pt x="701" y="676"/>
                      <a:pt x="767" y="576"/>
                    </a:cubicBezTo>
                    <a:cubicBezTo>
                      <a:pt x="834" y="509"/>
                      <a:pt x="967" y="476"/>
                      <a:pt x="1101" y="476"/>
                    </a:cubicBezTo>
                    <a:close/>
                    <a:moveTo>
                      <a:pt x="1101" y="0"/>
                    </a:moveTo>
                    <a:cubicBezTo>
                      <a:pt x="884" y="0"/>
                      <a:pt x="667" y="59"/>
                      <a:pt x="467" y="176"/>
                    </a:cubicBezTo>
                    <a:cubicBezTo>
                      <a:pt x="300" y="276"/>
                      <a:pt x="167" y="442"/>
                      <a:pt x="100" y="643"/>
                    </a:cubicBezTo>
                    <a:cubicBezTo>
                      <a:pt x="33" y="843"/>
                      <a:pt x="0" y="1076"/>
                      <a:pt x="0" y="1310"/>
                    </a:cubicBezTo>
                    <a:lnTo>
                      <a:pt x="0" y="3244"/>
                    </a:lnTo>
                    <a:cubicBezTo>
                      <a:pt x="0" y="3478"/>
                      <a:pt x="33" y="3711"/>
                      <a:pt x="100" y="3912"/>
                    </a:cubicBezTo>
                    <a:cubicBezTo>
                      <a:pt x="167" y="4112"/>
                      <a:pt x="300" y="4279"/>
                      <a:pt x="467" y="4379"/>
                    </a:cubicBezTo>
                    <a:cubicBezTo>
                      <a:pt x="651" y="4495"/>
                      <a:pt x="867" y="4554"/>
                      <a:pt x="1084" y="4554"/>
                    </a:cubicBezTo>
                    <a:cubicBezTo>
                      <a:pt x="1301" y="4554"/>
                      <a:pt x="1518" y="4495"/>
                      <a:pt x="1701" y="4379"/>
                    </a:cubicBezTo>
                    <a:cubicBezTo>
                      <a:pt x="1868" y="4279"/>
                      <a:pt x="2002" y="4112"/>
                      <a:pt x="2068" y="3912"/>
                    </a:cubicBezTo>
                    <a:cubicBezTo>
                      <a:pt x="2168" y="3711"/>
                      <a:pt x="2202" y="3478"/>
                      <a:pt x="2202" y="3244"/>
                    </a:cubicBezTo>
                    <a:lnTo>
                      <a:pt x="2202" y="1310"/>
                    </a:lnTo>
                    <a:cubicBezTo>
                      <a:pt x="2202" y="1076"/>
                      <a:pt x="2168" y="843"/>
                      <a:pt x="2068" y="643"/>
                    </a:cubicBezTo>
                    <a:cubicBezTo>
                      <a:pt x="2002" y="442"/>
                      <a:pt x="1868"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65;p77"/>
              <p:cNvSpPr/>
              <p:nvPr/>
            </p:nvSpPr>
            <p:spPr>
              <a:xfrm>
                <a:off x="4120955" y="2197426"/>
                <a:ext cx="44132" cy="91729"/>
              </a:xfrm>
              <a:custGeom>
                <a:avLst/>
                <a:gdLst/>
                <a:ahLst/>
                <a:cxnLst/>
                <a:rect l="l" t="t" r="r" b="b"/>
                <a:pathLst>
                  <a:path w="2203" h="4579" extrusionOk="0">
                    <a:moveTo>
                      <a:pt x="1101" y="476"/>
                    </a:moveTo>
                    <a:cubicBezTo>
                      <a:pt x="1235" y="476"/>
                      <a:pt x="1335" y="509"/>
                      <a:pt x="1435" y="576"/>
                    </a:cubicBezTo>
                    <a:cubicBezTo>
                      <a:pt x="1502" y="676"/>
                      <a:pt x="1535" y="776"/>
                      <a:pt x="1568" y="909"/>
                    </a:cubicBezTo>
                    <a:cubicBezTo>
                      <a:pt x="1602" y="1043"/>
                      <a:pt x="1602" y="1176"/>
                      <a:pt x="1602" y="1310"/>
                    </a:cubicBezTo>
                    <a:lnTo>
                      <a:pt x="1602" y="3244"/>
                    </a:lnTo>
                    <a:cubicBezTo>
                      <a:pt x="1602" y="3378"/>
                      <a:pt x="1602" y="3511"/>
                      <a:pt x="1568" y="3645"/>
                    </a:cubicBezTo>
                    <a:cubicBezTo>
                      <a:pt x="1535" y="3745"/>
                      <a:pt x="1502" y="3878"/>
                      <a:pt x="1435" y="3945"/>
                    </a:cubicBezTo>
                    <a:cubicBezTo>
                      <a:pt x="1335" y="4045"/>
                      <a:pt x="1235" y="4078"/>
                      <a:pt x="1101" y="4078"/>
                    </a:cubicBezTo>
                    <a:cubicBezTo>
                      <a:pt x="968" y="4078"/>
                      <a:pt x="868" y="4045"/>
                      <a:pt x="801" y="3945"/>
                    </a:cubicBezTo>
                    <a:cubicBezTo>
                      <a:pt x="701" y="3878"/>
                      <a:pt x="668" y="3745"/>
                      <a:pt x="634" y="3645"/>
                    </a:cubicBezTo>
                    <a:cubicBezTo>
                      <a:pt x="601" y="3511"/>
                      <a:pt x="601" y="3378"/>
                      <a:pt x="601" y="3244"/>
                    </a:cubicBezTo>
                    <a:lnTo>
                      <a:pt x="601" y="1310"/>
                    </a:lnTo>
                    <a:cubicBezTo>
                      <a:pt x="601" y="1176"/>
                      <a:pt x="601" y="1043"/>
                      <a:pt x="634" y="909"/>
                    </a:cubicBezTo>
                    <a:cubicBezTo>
                      <a:pt x="634" y="776"/>
                      <a:pt x="701" y="676"/>
                      <a:pt x="768" y="576"/>
                    </a:cubicBezTo>
                    <a:cubicBezTo>
                      <a:pt x="868" y="509"/>
                      <a:pt x="968" y="476"/>
                      <a:pt x="1101" y="476"/>
                    </a:cubicBezTo>
                    <a:close/>
                    <a:moveTo>
                      <a:pt x="1101" y="0"/>
                    </a:moveTo>
                    <a:cubicBezTo>
                      <a:pt x="884" y="0"/>
                      <a:pt x="668" y="59"/>
                      <a:pt x="467" y="176"/>
                    </a:cubicBezTo>
                    <a:cubicBezTo>
                      <a:pt x="301" y="276"/>
                      <a:pt x="167" y="442"/>
                      <a:pt x="101" y="643"/>
                    </a:cubicBezTo>
                    <a:cubicBezTo>
                      <a:pt x="34" y="843"/>
                      <a:pt x="0" y="1076"/>
                      <a:pt x="0" y="1310"/>
                    </a:cubicBezTo>
                    <a:lnTo>
                      <a:pt x="0" y="3244"/>
                    </a:lnTo>
                    <a:cubicBezTo>
                      <a:pt x="0" y="3478"/>
                      <a:pt x="34" y="3711"/>
                      <a:pt x="101" y="3912"/>
                    </a:cubicBezTo>
                    <a:cubicBezTo>
                      <a:pt x="201" y="4112"/>
                      <a:pt x="301" y="4279"/>
                      <a:pt x="467" y="4379"/>
                    </a:cubicBezTo>
                    <a:cubicBezTo>
                      <a:pt x="668" y="4512"/>
                      <a:pt x="868" y="4579"/>
                      <a:pt x="1101" y="4579"/>
                    </a:cubicBezTo>
                    <a:cubicBezTo>
                      <a:pt x="1335" y="4579"/>
                      <a:pt x="1535" y="4512"/>
                      <a:pt x="1735" y="4379"/>
                    </a:cubicBezTo>
                    <a:cubicBezTo>
                      <a:pt x="1902" y="4279"/>
                      <a:pt x="2002"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666;p77"/>
              <p:cNvSpPr/>
              <p:nvPr/>
            </p:nvSpPr>
            <p:spPr>
              <a:xfrm>
                <a:off x="4588057" y="2822225"/>
                <a:ext cx="44793" cy="91729"/>
              </a:xfrm>
              <a:custGeom>
                <a:avLst/>
                <a:gdLst/>
                <a:ahLst/>
                <a:cxnLst/>
                <a:rect l="l" t="t" r="r" b="b"/>
                <a:pathLst>
                  <a:path w="2236" h="4579" extrusionOk="0">
                    <a:moveTo>
                      <a:pt x="1101" y="476"/>
                    </a:moveTo>
                    <a:cubicBezTo>
                      <a:pt x="1234" y="476"/>
                      <a:pt x="1368" y="509"/>
                      <a:pt x="1434" y="609"/>
                    </a:cubicBezTo>
                    <a:cubicBezTo>
                      <a:pt x="1501" y="676"/>
                      <a:pt x="1568" y="809"/>
                      <a:pt x="1568" y="909"/>
                    </a:cubicBezTo>
                    <a:cubicBezTo>
                      <a:pt x="1601" y="1043"/>
                      <a:pt x="1635" y="1176"/>
                      <a:pt x="1635" y="1343"/>
                    </a:cubicBezTo>
                    <a:lnTo>
                      <a:pt x="1635" y="3244"/>
                    </a:lnTo>
                    <a:cubicBezTo>
                      <a:pt x="1635" y="3378"/>
                      <a:pt x="1601" y="3511"/>
                      <a:pt x="1568" y="3645"/>
                    </a:cubicBezTo>
                    <a:cubicBezTo>
                      <a:pt x="1568" y="3745"/>
                      <a:pt x="1501" y="3878"/>
                      <a:pt x="1434" y="3945"/>
                    </a:cubicBezTo>
                    <a:cubicBezTo>
                      <a:pt x="1334" y="4045"/>
                      <a:pt x="1234" y="4078"/>
                      <a:pt x="1101" y="4078"/>
                    </a:cubicBezTo>
                    <a:cubicBezTo>
                      <a:pt x="1001" y="4078"/>
                      <a:pt x="867" y="4045"/>
                      <a:pt x="801" y="3945"/>
                    </a:cubicBezTo>
                    <a:cubicBezTo>
                      <a:pt x="734" y="3878"/>
                      <a:pt x="667" y="3745"/>
                      <a:pt x="634" y="3645"/>
                    </a:cubicBezTo>
                    <a:cubicBezTo>
                      <a:pt x="601" y="3511"/>
                      <a:pt x="601" y="3378"/>
                      <a:pt x="601" y="3244"/>
                    </a:cubicBezTo>
                    <a:lnTo>
                      <a:pt x="601" y="1343"/>
                    </a:lnTo>
                    <a:cubicBezTo>
                      <a:pt x="601" y="1176"/>
                      <a:pt x="601" y="1043"/>
                      <a:pt x="634" y="909"/>
                    </a:cubicBezTo>
                    <a:cubicBezTo>
                      <a:pt x="667" y="809"/>
                      <a:pt x="701" y="676"/>
                      <a:pt x="801" y="609"/>
                    </a:cubicBezTo>
                    <a:cubicBezTo>
                      <a:pt x="867" y="509"/>
                      <a:pt x="1001" y="476"/>
                      <a:pt x="1101" y="476"/>
                    </a:cubicBezTo>
                    <a:close/>
                    <a:moveTo>
                      <a:pt x="1118" y="0"/>
                    </a:moveTo>
                    <a:cubicBezTo>
                      <a:pt x="901" y="0"/>
                      <a:pt x="684" y="59"/>
                      <a:pt x="500" y="176"/>
                    </a:cubicBezTo>
                    <a:cubicBezTo>
                      <a:pt x="334" y="276"/>
                      <a:pt x="200" y="442"/>
                      <a:pt x="134" y="643"/>
                    </a:cubicBezTo>
                    <a:cubicBezTo>
                      <a:pt x="67" y="843"/>
                      <a:pt x="0" y="1076"/>
                      <a:pt x="33" y="1310"/>
                    </a:cubicBezTo>
                    <a:lnTo>
                      <a:pt x="33" y="3244"/>
                    </a:lnTo>
                    <a:cubicBezTo>
                      <a:pt x="0" y="3478"/>
                      <a:pt x="67" y="3711"/>
                      <a:pt x="134" y="3912"/>
                    </a:cubicBezTo>
                    <a:cubicBezTo>
                      <a:pt x="200" y="4112"/>
                      <a:pt x="334" y="4279"/>
                      <a:pt x="500" y="4379"/>
                    </a:cubicBezTo>
                    <a:cubicBezTo>
                      <a:pt x="667" y="4512"/>
                      <a:pt x="901" y="4579"/>
                      <a:pt x="1134" y="4579"/>
                    </a:cubicBezTo>
                    <a:cubicBezTo>
                      <a:pt x="1334" y="4579"/>
                      <a:pt x="1568" y="4512"/>
                      <a:pt x="1735" y="4379"/>
                    </a:cubicBezTo>
                    <a:cubicBezTo>
                      <a:pt x="1901" y="4279"/>
                      <a:pt x="2035" y="4112"/>
                      <a:pt x="2102" y="3945"/>
                    </a:cubicBezTo>
                    <a:cubicBezTo>
                      <a:pt x="2202" y="3711"/>
                      <a:pt x="2235" y="3478"/>
                      <a:pt x="2235" y="3244"/>
                    </a:cubicBezTo>
                    <a:lnTo>
                      <a:pt x="2235" y="1343"/>
                    </a:lnTo>
                    <a:cubicBezTo>
                      <a:pt x="2235" y="1076"/>
                      <a:pt x="2202" y="843"/>
                      <a:pt x="2102" y="643"/>
                    </a:cubicBezTo>
                    <a:cubicBezTo>
                      <a:pt x="2035" y="442"/>
                      <a:pt x="1901" y="276"/>
                      <a:pt x="1735" y="176"/>
                    </a:cubicBezTo>
                    <a:cubicBezTo>
                      <a:pt x="1551" y="59"/>
                      <a:pt x="1334"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67;p77"/>
              <p:cNvSpPr/>
              <p:nvPr/>
            </p:nvSpPr>
            <p:spPr>
              <a:xfrm>
                <a:off x="4809899" y="2197426"/>
                <a:ext cx="44793" cy="91729"/>
              </a:xfrm>
              <a:custGeom>
                <a:avLst/>
                <a:gdLst/>
                <a:ahLst/>
                <a:cxnLst/>
                <a:rect l="l" t="t" r="r" b="b"/>
                <a:pathLst>
                  <a:path w="2236" h="4579" extrusionOk="0">
                    <a:moveTo>
                      <a:pt x="1101" y="476"/>
                    </a:moveTo>
                    <a:cubicBezTo>
                      <a:pt x="1235" y="476"/>
                      <a:pt x="1368" y="509"/>
                      <a:pt x="1435" y="609"/>
                    </a:cubicBezTo>
                    <a:cubicBezTo>
                      <a:pt x="1502" y="676"/>
                      <a:pt x="1568" y="809"/>
                      <a:pt x="1602" y="909"/>
                    </a:cubicBezTo>
                    <a:cubicBezTo>
                      <a:pt x="1602" y="1043"/>
                      <a:pt x="1635" y="1176"/>
                      <a:pt x="1635" y="1310"/>
                    </a:cubicBezTo>
                    <a:lnTo>
                      <a:pt x="1635" y="3278"/>
                    </a:lnTo>
                    <a:cubicBezTo>
                      <a:pt x="1635" y="3378"/>
                      <a:pt x="1602" y="3511"/>
                      <a:pt x="1568" y="3645"/>
                    </a:cubicBezTo>
                    <a:cubicBezTo>
                      <a:pt x="1568" y="3778"/>
                      <a:pt x="1502" y="3878"/>
                      <a:pt x="1435" y="3978"/>
                    </a:cubicBezTo>
                    <a:cubicBezTo>
                      <a:pt x="1335" y="4045"/>
                      <a:pt x="1235" y="4078"/>
                      <a:pt x="1101" y="4078"/>
                    </a:cubicBezTo>
                    <a:cubicBezTo>
                      <a:pt x="1001" y="4078"/>
                      <a:pt x="868" y="4045"/>
                      <a:pt x="801" y="3978"/>
                    </a:cubicBezTo>
                    <a:cubicBezTo>
                      <a:pt x="735" y="3878"/>
                      <a:pt x="668" y="3778"/>
                      <a:pt x="634" y="3645"/>
                    </a:cubicBezTo>
                    <a:cubicBezTo>
                      <a:pt x="601" y="3511"/>
                      <a:pt x="601" y="3378"/>
                      <a:pt x="601" y="3278"/>
                    </a:cubicBezTo>
                    <a:lnTo>
                      <a:pt x="601" y="1310"/>
                    </a:lnTo>
                    <a:cubicBezTo>
                      <a:pt x="601" y="1176"/>
                      <a:pt x="601" y="1043"/>
                      <a:pt x="634" y="909"/>
                    </a:cubicBezTo>
                    <a:cubicBezTo>
                      <a:pt x="668" y="776"/>
                      <a:pt x="701" y="676"/>
                      <a:pt x="801" y="609"/>
                    </a:cubicBezTo>
                    <a:cubicBezTo>
                      <a:pt x="868" y="509"/>
                      <a:pt x="1001" y="476"/>
                      <a:pt x="1101" y="476"/>
                    </a:cubicBezTo>
                    <a:close/>
                    <a:moveTo>
                      <a:pt x="1118" y="0"/>
                    </a:moveTo>
                    <a:cubicBezTo>
                      <a:pt x="901" y="0"/>
                      <a:pt x="685" y="59"/>
                      <a:pt x="501"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68" y="4512"/>
                      <a:pt x="901" y="4579"/>
                      <a:pt x="1101" y="4579"/>
                    </a:cubicBezTo>
                    <a:cubicBezTo>
                      <a:pt x="1335" y="4579"/>
                      <a:pt x="1568" y="4512"/>
                      <a:pt x="1735" y="4379"/>
                    </a:cubicBezTo>
                    <a:cubicBezTo>
                      <a:pt x="1902" y="4279"/>
                      <a:pt x="2035" y="4112"/>
                      <a:pt x="2102" y="3912"/>
                    </a:cubicBezTo>
                    <a:cubicBezTo>
                      <a:pt x="2169" y="3711"/>
                      <a:pt x="2236" y="3478"/>
                      <a:pt x="2236" y="3244"/>
                    </a:cubicBezTo>
                    <a:lnTo>
                      <a:pt x="2236" y="1310"/>
                    </a:lnTo>
                    <a:cubicBezTo>
                      <a:pt x="2236" y="1076"/>
                      <a:pt x="2169" y="843"/>
                      <a:pt x="2102" y="643"/>
                    </a:cubicBezTo>
                    <a:cubicBezTo>
                      <a:pt x="2035" y="442"/>
                      <a:pt x="1902" y="276"/>
                      <a:pt x="1735" y="176"/>
                    </a:cubicBezTo>
                    <a:cubicBezTo>
                      <a:pt x="1552" y="59"/>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68;p77"/>
              <p:cNvSpPr/>
              <p:nvPr/>
            </p:nvSpPr>
            <p:spPr>
              <a:xfrm>
                <a:off x="4588057" y="2698604"/>
                <a:ext cx="44793" cy="91228"/>
              </a:xfrm>
              <a:custGeom>
                <a:avLst/>
                <a:gdLst/>
                <a:ahLst/>
                <a:cxnLst/>
                <a:rect l="l" t="t" r="r" b="b"/>
                <a:pathLst>
                  <a:path w="2236" h="4554" extrusionOk="0">
                    <a:moveTo>
                      <a:pt x="1174" y="467"/>
                    </a:moveTo>
                    <a:cubicBezTo>
                      <a:pt x="1281" y="467"/>
                      <a:pt x="1380" y="521"/>
                      <a:pt x="1434" y="576"/>
                    </a:cubicBezTo>
                    <a:cubicBezTo>
                      <a:pt x="1501" y="676"/>
                      <a:pt x="1568" y="776"/>
                      <a:pt x="1568" y="876"/>
                    </a:cubicBezTo>
                    <a:cubicBezTo>
                      <a:pt x="1601" y="1009"/>
                      <a:pt x="1635" y="1176"/>
                      <a:pt x="1635" y="1310"/>
                    </a:cubicBezTo>
                    <a:lnTo>
                      <a:pt x="1635" y="3244"/>
                    </a:lnTo>
                    <a:cubicBezTo>
                      <a:pt x="1635" y="3378"/>
                      <a:pt x="1601" y="3511"/>
                      <a:pt x="1568" y="3645"/>
                    </a:cubicBezTo>
                    <a:cubicBezTo>
                      <a:pt x="1568" y="3745"/>
                      <a:pt x="1501" y="3845"/>
                      <a:pt x="1434" y="3945"/>
                    </a:cubicBezTo>
                    <a:cubicBezTo>
                      <a:pt x="1334" y="4045"/>
                      <a:pt x="1234" y="4078"/>
                      <a:pt x="1101" y="4078"/>
                    </a:cubicBezTo>
                    <a:cubicBezTo>
                      <a:pt x="1001" y="4078"/>
                      <a:pt x="867" y="4012"/>
                      <a:pt x="801" y="3945"/>
                    </a:cubicBezTo>
                    <a:cubicBezTo>
                      <a:pt x="734" y="3845"/>
                      <a:pt x="667" y="3745"/>
                      <a:pt x="634" y="3645"/>
                    </a:cubicBezTo>
                    <a:cubicBezTo>
                      <a:pt x="601" y="3511"/>
                      <a:pt x="601" y="3378"/>
                      <a:pt x="601" y="3244"/>
                    </a:cubicBezTo>
                    <a:lnTo>
                      <a:pt x="601" y="1310"/>
                    </a:lnTo>
                    <a:cubicBezTo>
                      <a:pt x="601" y="1176"/>
                      <a:pt x="601" y="1009"/>
                      <a:pt x="634" y="876"/>
                    </a:cubicBezTo>
                    <a:cubicBezTo>
                      <a:pt x="667" y="776"/>
                      <a:pt x="701" y="676"/>
                      <a:pt x="801" y="576"/>
                    </a:cubicBezTo>
                    <a:cubicBezTo>
                      <a:pt x="855" y="521"/>
                      <a:pt x="954" y="467"/>
                      <a:pt x="1043" y="467"/>
                    </a:cubicBezTo>
                    <a:cubicBezTo>
                      <a:pt x="1063" y="467"/>
                      <a:pt x="1083" y="470"/>
                      <a:pt x="1101" y="476"/>
                    </a:cubicBezTo>
                    <a:cubicBezTo>
                      <a:pt x="1125" y="470"/>
                      <a:pt x="1150" y="467"/>
                      <a:pt x="1174" y="467"/>
                    </a:cubicBezTo>
                    <a:close/>
                    <a:moveTo>
                      <a:pt x="1118" y="0"/>
                    </a:moveTo>
                    <a:cubicBezTo>
                      <a:pt x="901" y="0"/>
                      <a:pt x="684" y="59"/>
                      <a:pt x="500" y="176"/>
                    </a:cubicBezTo>
                    <a:cubicBezTo>
                      <a:pt x="334" y="276"/>
                      <a:pt x="200" y="442"/>
                      <a:pt x="134" y="609"/>
                    </a:cubicBezTo>
                    <a:cubicBezTo>
                      <a:pt x="33" y="843"/>
                      <a:pt x="0" y="1076"/>
                      <a:pt x="33" y="1310"/>
                    </a:cubicBezTo>
                    <a:lnTo>
                      <a:pt x="33" y="3244"/>
                    </a:lnTo>
                    <a:cubicBezTo>
                      <a:pt x="0" y="3478"/>
                      <a:pt x="67" y="3711"/>
                      <a:pt x="134" y="3912"/>
                    </a:cubicBezTo>
                    <a:cubicBezTo>
                      <a:pt x="200" y="4112"/>
                      <a:pt x="334" y="4278"/>
                      <a:pt x="500" y="4379"/>
                    </a:cubicBezTo>
                    <a:cubicBezTo>
                      <a:pt x="667" y="4512"/>
                      <a:pt x="901" y="4545"/>
                      <a:pt x="1134" y="4545"/>
                    </a:cubicBezTo>
                    <a:cubicBezTo>
                      <a:pt x="1169" y="4551"/>
                      <a:pt x="1204" y="4554"/>
                      <a:pt x="1240" y="4554"/>
                    </a:cubicBezTo>
                    <a:cubicBezTo>
                      <a:pt x="1413" y="4554"/>
                      <a:pt x="1597" y="4489"/>
                      <a:pt x="1735" y="4379"/>
                    </a:cubicBezTo>
                    <a:cubicBezTo>
                      <a:pt x="1901" y="4278"/>
                      <a:pt x="2035" y="4112"/>
                      <a:pt x="2102" y="3912"/>
                    </a:cubicBezTo>
                    <a:cubicBezTo>
                      <a:pt x="2202" y="3711"/>
                      <a:pt x="2235" y="3478"/>
                      <a:pt x="2235" y="3244"/>
                    </a:cubicBezTo>
                    <a:lnTo>
                      <a:pt x="2235" y="1310"/>
                    </a:lnTo>
                    <a:cubicBezTo>
                      <a:pt x="2235" y="1076"/>
                      <a:pt x="2202" y="843"/>
                      <a:pt x="2102" y="609"/>
                    </a:cubicBezTo>
                    <a:cubicBezTo>
                      <a:pt x="2035" y="442"/>
                      <a:pt x="1901" y="276"/>
                      <a:pt x="1735" y="176"/>
                    </a:cubicBezTo>
                    <a:cubicBezTo>
                      <a:pt x="1551" y="59"/>
                      <a:pt x="1334"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69;p77"/>
              <p:cNvSpPr/>
              <p:nvPr/>
            </p:nvSpPr>
            <p:spPr>
              <a:xfrm>
                <a:off x="4850665" y="2323892"/>
                <a:ext cx="27424" cy="89565"/>
              </a:xfrm>
              <a:custGeom>
                <a:avLst/>
                <a:gdLst/>
                <a:ahLst/>
                <a:cxnLst/>
                <a:rect l="l" t="t" r="r" b="b"/>
                <a:pathLst>
                  <a:path w="1369" h="4471" extrusionOk="0">
                    <a:moveTo>
                      <a:pt x="934" y="0"/>
                    </a:moveTo>
                    <a:cubicBezTo>
                      <a:pt x="868" y="67"/>
                      <a:pt x="801" y="134"/>
                      <a:pt x="734" y="167"/>
                    </a:cubicBezTo>
                    <a:cubicBezTo>
                      <a:pt x="634" y="234"/>
                      <a:pt x="568" y="267"/>
                      <a:pt x="467" y="301"/>
                    </a:cubicBezTo>
                    <a:cubicBezTo>
                      <a:pt x="401" y="367"/>
                      <a:pt x="301" y="367"/>
                      <a:pt x="201" y="401"/>
                    </a:cubicBezTo>
                    <a:cubicBezTo>
                      <a:pt x="134" y="434"/>
                      <a:pt x="67" y="467"/>
                      <a:pt x="0" y="467"/>
                    </a:cubicBezTo>
                    <a:lnTo>
                      <a:pt x="0" y="901"/>
                    </a:lnTo>
                    <a:lnTo>
                      <a:pt x="134" y="901"/>
                    </a:lnTo>
                    <a:lnTo>
                      <a:pt x="401" y="868"/>
                    </a:lnTo>
                    <a:lnTo>
                      <a:pt x="668" y="801"/>
                    </a:lnTo>
                    <a:lnTo>
                      <a:pt x="768" y="768"/>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70;p77"/>
              <p:cNvSpPr/>
              <p:nvPr/>
            </p:nvSpPr>
            <p:spPr>
              <a:xfrm>
                <a:off x="4845316" y="2072302"/>
                <a:ext cx="44132" cy="91228"/>
              </a:xfrm>
              <a:custGeom>
                <a:avLst/>
                <a:gdLst/>
                <a:ahLst/>
                <a:cxnLst/>
                <a:rect l="l" t="t" r="r" b="b"/>
                <a:pathLst>
                  <a:path w="2203" h="4554" extrusionOk="0">
                    <a:moveTo>
                      <a:pt x="1196" y="472"/>
                    </a:moveTo>
                    <a:cubicBezTo>
                      <a:pt x="1285" y="472"/>
                      <a:pt x="1360" y="509"/>
                      <a:pt x="1435" y="584"/>
                    </a:cubicBezTo>
                    <a:cubicBezTo>
                      <a:pt x="1502" y="684"/>
                      <a:pt x="1568" y="784"/>
                      <a:pt x="1568" y="884"/>
                    </a:cubicBezTo>
                    <a:cubicBezTo>
                      <a:pt x="1602" y="1018"/>
                      <a:pt x="1602" y="1151"/>
                      <a:pt x="1602" y="1318"/>
                    </a:cubicBezTo>
                    <a:lnTo>
                      <a:pt x="1602" y="3253"/>
                    </a:lnTo>
                    <a:cubicBezTo>
                      <a:pt x="1602" y="3386"/>
                      <a:pt x="1602" y="3520"/>
                      <a:pt x="1568" y="3653"/>
                    </a:cubicBezTo>
                    <a:cubicBezTo>
                      <a:pt x="1535" y="3753"/>
                      <a:pt x="1502" y="3853"/>
                      <a:pt x="1435" y="3953"/>
                    </a:cubicBezTo>
                    <a:cubicBezTo>
                      <a:pt x="1353" y="4008"/>
                      <a:pt x="1272" y="4062"/>
                      <a:pt x="1172" y="4062"/>
                    </a:cubicBezTo>
                    <a:cubicBezTo>
                      <a:pt x="1149" y="4062"/>
                      <a:pt x="1126" y="4059"/>
                      <a:pt x="1101" y="4053"/>
                    </a:cubicBezTo>
                    <a:cubicBezTo>
                      <a:pt x="1083" y="4059"/>
                      <a:pt x="1064" y="4062"/>
                      <a:pt x="1044" y="4062"/>
                    </a:cubicBezTo>
                    <a:cubicBezTo>
                      <a:pt x="955" y="4062"/>
                      <a:pt x="856" y="4008"/>
                      <a:pt x="801" y="3953"/>
                    </a:cubicBezTo>
                    <a:cubicBezTo>
                      <a:pt x="701" y="3853"/>
                      <a:pt x="668" y="3753"/>
                      <a:pt x="634" y="3653"/>
                    </a:cubicBezTo>
                    <a:cubicBezTo>
                      <a:pt x="601" y="3520"/>
                      <a:pt x="601" y="3386"/>
                      <a:pt x="601" y="3253"/>
                    </a:cubicBezTo>
                    <a:lnTo>
                      <a:pt x="601" y="1318"/>
                    </a:lnTo>
                    <a:cubicBezTo>
                      <a:pt x="601" y="1151"/>
                      <a:pt x="601" y="1018"/>
                      <a:pt x="634" y="884"/>
                    </a:cubicBezTo>
                    <a:cubicBezTo>
                      <a:pt x="668" y="784"/>
                      <a:pt x="701" y="684"/>
                      <a:pt x="768" y="584"/>
                    </a:cubicBezTo>
                    <a:cubicBezTo>
                      <a:pt x="850" y="530"/>
                      <a:pt x="953" y="475"/>
                      <a:pt x="1043" y="475"/>
                    </a:cubicBezTo>
                    <a:cubicBezTo>
                      <a:pt x="1064" y="475"/>
                      <a:pt x="1083" y="478"/>
                      <a:pt x="1101" y="484"/>
                    </a:cubicBezTo>
                    <a:cubicBezTo>
                      <a:pt x="1135" y="476"/>
                      <a:pt x="1166" y="472"/>
                      <a:pt x="1196" y="472"/>
                    </a:cubicBezTo>
                    <a:close/>
                    <a:moveTo>
                      <a:pt x="1106" y="0"/>
                    </a:moveTo>
                    <a:cubicBezTo>
                      <a:pt x="893" y="0"/>
                      <a:pt x="684" y="50"/>
                      <a:pt x="501" y="150"/>
                    </a:cubicBezTo>
                    <a:cubicBezTo>
                      <a:pt x="334" y="284"/>
                      <a:pt x="201" y="451"/>
                      <a:pt x="134" y="617"/>
                    </a:cubicBezTo>
                    <a:cubicBezTo>
                      <a:pt x="34" y="851"/>
                      <a:pt x="1" y="1084"/>
                      <a:pt x="1" y="1318"/>
                    </a:cubicBezTo>
                    <a:lnTo>
                      <a:pt x="1" y="3253"/>
                    </a:lnTo>
                    <a:cubicBezTo>
                      <a:pt x="1" y="3453"/>
                      <a:pt x="34" y="3686"/>
                      <a:pt x="134" y="3920"/>
                    </a:cubicBezTo>
                    <a:cubicBezTo>
                      <a:pt x="201" y="4087"/>
                      <a:pt x="334" y="4253"/>
                      <a:pt x="468" y="4387"/>
                    </a:cubicBezTo>
                    <a:cubicBezTo>
                      <a:pt x="668" y="4487"/>
                      <a:pt x="868" y="4554"/>
                      <a:pt x="1101" y="4554"/>
                    </a:cubicBezTo>
                    <a:cubicBezTo>
                      <a:pt x="1335" y="4554"/>
                      <a:pt x="1535" y="4520"/>
                      <a:pt x="1735" y="4387"/>
                    </a:cubicBezTo>
                    <a:cubicBezTo>
                      <a:pt x="1902" y="4253"/>
                      <a:pt x="2002" y="4120"/>
                      <a:pt x="2102" y="3920"/>
                    </a:cubicBezTo>
                    <a:cubicBezTo>
                      <a:pt x="2169" y="3686"/>
                      <a:pt x="2202" y="3486"/>
                      <a:pt x="2202" y="3253"/>
                    </a:cubicBezTo>
                    <a:lnTo>
                      <a:pt x="2202" y="1318"/>
                    </a:lnTo>
                    <a:cubicBezTo>
                      <a:pt x="2202" y="1084"/>
                      <a:pt x="2169" y="851"/>
                      <a:pt x="2102" y="617"/>
                    </a:cubicBezTo>
                    <a:cubicBezTo>
                      <a:pt x="2035" y="451"/>
                      <a:pt x="1902" y="284"/>
                      <a:pt x="1735" y="150"/>
                    </a:cubicBezTo>
                    <a:cubicBezTo>
                      <a:pt x="1535" y="50"/>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71;p77"/>
              <p:cNvSpPr/>
              <p:nvPr/>
            </p:nvSpPr>
            <p:spPr>
              <a:xfrm>
                <a:off x="4645511" y="2822225"/>
                <a:ext cx="44132" cy="91228"/>
              </a:xfrm>
              <a:custGeom>
                <a:avLst/>
                <a:gdLst/>
                <a:ahLst/>
                <a:cxnLst/>
                <a:rect l="l" t="t" r="r" b="b"/>
                <a:pathLst>
                  <a:path w="2203" h="4554" extrusionOk="0">
                    <a:moveTo>
                      <a:pt x="1102" y="476"/>
                    </a:moveTo>
                    <a:cubicBezTo>
                      <a:pt x="1202" y="476"/>
                      <a:pt x="1335" y="509"/>
                      <a:pt x="1435" y="609"/>
                    </a:cubicBezTo>
                    <a:cubicBezTo>
                      <a:pt x="1502" y="676"/>
                      <a:pt x="1535" y="809"/>
                      <a:pt x="1569" y="909"/>
                    </a:cubicBezTo>
                    <a:cubicBezTo>
                      <a:pt x="1602" y="1043"/>
                      <a:pt x="1602" y="1176"/>
                      <a:pt x="1602" y="1343"/>
                    </a:cubicBezTo>
                    <a:lnTo>
                      <a:pt x="1602" y="3244"/>
                    </a:lnTo>
                    <a:cubicBezTo>
                      <a:pt x="1602" y="3378"/>
                      <a:pt x="1602" y="3511"/>
                      <a:pt x="1569" y="3645"/>
                    </a:cubicBezTo>
                    <a:cubicBezTo>
                      <a:pt x="1535" y="3745"/>
                      <a:pt x="1502" y="3878"/>
                      <a:pt x="1402" y="3945"/>
                    </a:cubicBezTo>
                    <a:cubicBezTo>
                      <a:pt x="1335" y="4045"/>
                      <a:pt x="1202" y="4078"/>
                      <a:pt x="1102" y="4078"/>
                    </a:cubicBezTo>
                    <a:cubicBezTo>
                      <a:pt x="968" y="4078"/>
                      <a:pt x="868" y="4045"/>
                      <a:pt x="768" y="3945"/>
                    </a:cubicBezTo>
                    <a:cubicBezTo>
                      <a:pt x="701" y="3878"/>
                      <a:pt x="635" y="3745"/>
                      <a:pt x="635" y="3645"/>
                    </a:cubicBezTo>
                    <a:cubicBezTo>
                      <a:pt x="601" y="3511"/>
                      <a:pt x="601" y="3378"/>
                      <a:pt x="568" y="3244"/>
                    </a:cubicBezTo>
                    <a:lnTo>
                      <a:pt x="568" y="1343"/>
                    </a:lnTo>
                    <a:cubicBezTo>
                      <a:pt x="568" y="1176"/>
                      <a:pt x="601" y="1043"/>
                      <a:pt x="635" y="909"/>
                    </a:cubicBezTo>
                    <a:cubicBezTo>
                      <a:pt x="635" y="809"/>
                      <a:pt x="701" y="676"/>
                      <a:pt x="768" y="609"/>
                    </a:cubicBezTo>
                    <a:cubicBezTo>
                      <a:pt x="868" y="509"/>
                      <a:pt x="968" y="476"/>
                      <a:pt x="1102" y="476"/>
                    </a:cubicBezTo>
                    <a:close/>
                    <a:moveTo>
                      <a:pt x="1102" y="0"/>
                    </a:moveTo>
                    <a:cubicBezTo>
                      <a:pt x="885" y="0"/>
                      <a:pt x="668" y="59"/>
                      <a:pt x="468" y="176"/>
                    </a:cubicBezTo>
                    <a:cubicBezTo>
                      <a:pt x="301" y="276"/>
                      <a:pt x="201" y="442"/>
                      <a:pt x="101" y="643"/>
                    </a:cubicBezTo>
                    <a:cubicBezTo>
                      <a:pt x="34" y="843"/>
                      <a:pt x="1" y="1076"/>
                      <a:pt x="1" y="1310"/>
                    </a:cubicBezTo>
                    <a:lnTo>
                      <a:pt x="1" y="3244"/>
                    </a:lnTo>
                    <a:cubicBezTo>
                      <a:pt x="1" y="3478"/>
                      <a:pt x="34" y="3711"/>
                      <a:pt x="134" y="3912"/>
                    </a:cubicBezTo>
                    <a:cubicBezTo>
                      <a:pt x="201" y="4112"/>
                      <a:pt x="301" y="4279"/>
                      <a:pt x="468" y="4379"/>
                    </a:cubicBezTo>
                    <a:cubicBezTo>
                      <a:pt x="668" y="4495"/>
                      <a:pt x="885" y="4554"/>
                      <a:pt x="1102" y="4554"/>
                    </a:cubicBezTo>
                    <a:cubicBezTo>
                      <a:pt x="1318" y="4554"/>
                      <a:pt x="1535" y="4495"/>
                      <a:pt x="1735" y="4379"/>
                    </a:cubicBezTo>
                    <a:cubicBezTo>
                      <a:pt x="1902" y="4279"/>
                      <a:pt x="2036" y="4112"/>
                      <a:pt x="2102" y="3945"/>
                    </a:cubicBezTo>
                    <a:cubicBezTo>
                      <a:pt x="2169" y="3711"/>
                      <a:pt x="2202" y="3478"/>
                      <a:pt x="2202" y="3244"/>
                    </a:cubicBezTo>
                    <a:lnTo>
                      <a:pt x="2202" y="1343"/>
                    </a:lnTo>
                    <a:cubicBezTo>
                      <a:pt x="2202" y="1076"/>
                      <a:pt x="2169" y="843"/>
                      <a:pt x="2102" y="643"/>
                    </a:cubicBezTo>
                    <a:cubicBezTo>
                      <a:pt x="2036" y="442"/>
                      <a:pt x="1902" y="276"/>
                      <a:pt x="1735" y="176"/>
                    </a:cubicBezTo>
                    <a:cubicBezTo>
                      <a:pt x="1535" y="59"/>
                      <a:pt x="1318"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72;p77"/>
              <p:cNvSpPr/>
              <p:nvPr/>
            </p:nvSpPr>
            <p:spPr>
              <a:xfrm>
                <a:off x="4457744" y="2573800"/>
                <a:ext cx="27424" cy="90246"/>
              </a:xfrm>
              <a:custGeom>
                <a:avLst/>
                <a:gdLst/>
                <a:ahLst/>
                <a:cxnLst/>
                <a:rect l="l" t="t" r="r" b="b"/>
                <a:pathLst>
                  <a:path w="1369" h="4505" extrusionOk="0">
                    <a:moveTo>
                      <a:pt x="934" y="1"/>
                    </a:moveTo>
                    <a:cubicBezTo>
                      <a:pt x="868" y="101"/>
                      <a:pt x="801" y="168"/>
                      <a:pt x="734" y="201"/>
                    </a:cubicBezTo>
                    <a:cubicBezTo>
                      <a:pt x="634" y="268"/>
                      <a:pt x="568" y="301"/>
                      <a:pt x="467" y="335"/>
                    </a:cubicBezTo>
                    <a:cubicBezTo>
                      <a:pt x="401" y="368"/>
                      <a:pt x="301" y="401"/>
                      <a:pt x="234" y="435"/>
                    </a:cubicBezTo>
                    <a:cubicBezTo>
                      <a:pt x="134" y="468"/>
                      <a:pt x="67" y="501"/>
                      <a:pt x="0" y="501"/>
                    </a:cubicBezTo>
                    <a:lnTo>
                      <a:pt x="0" y="935"/>
                    </a:lnTo>
                    <a:lnTo>
                      <a:pt x="134" y="935"/>
                    </a:lnTo>
                    <a:lnTo>
                      <a:pt x="401" y="902"/>
                    </a:lnTo>
                    <a:lnTo>
                      <a:pt x="668" y="835"/>
                    </a:lnTo>
                    <a:cubicBezTo>
                      <a:pt x="701" y="835"/>
                      <a:pt x="734" y="835"/>
                      <a:pt x="768" y="802"/>
                    </a:cubicBezTo>
                    <a:lnTo>
                      <a:pt x="768" y="4504"/>
                    </a:lnTo>
                    <a:lnTo>
                      <a:pt x="1368" y="4504"/>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73;p77"/>
              <p:cNvSpPr/>
              <p:nvPr/>
            </p:nvSpPr>
            <p:spPr>
              <a:xfrm>
                <a:off x="4469103" y="2073304"/>
                <a:ext cx="27424" cy="88884"/>
              </a:xfrm>
              <a:custGeom>
                <a:avLst/>
                <a:gdLst/>
                <a:ahLst/>
                <a:cxnLst/>
                <a:rect l="l" t="t" r="r" b="b"/>
                <a:pathLst>
                  <a:path w="1369" h="4437" extrusionOk="0">
                    <a:moveTo>
                      <a:pt x="935" y="0"/>
                    </a:moveTo>
                    <a:cubicBezTo>
                      <a:pt x="868" y="67"/>
                      <a:pt x="801" y="134"/>
                      <a:pt x="701" y="167"/>
                    </a:cubicBezTo>
                    <a:cubicBezTo>
                      <a:pt x="634" y="234"/>
                      <a:pt x="568" y="267"/>
                      <a:pt x="468" y="334"/>
                    </a:cubicBezTo>
                    <a:cubicBezTo>
                      <a:pt x="401" y="367"/>
                      <a:pt x="301" y="367"/>
                      <a:pt x="201" y="401"/>
                    </a:cubicBezTo>
                    <a:lnTo>
                      <a:pt x="1" y="467"/>
                    </a:lnTo>
                    <a:lnTo>
                      <a:pt x="1" y="934"/>
                    </a:lnTo>
                    <a:lnTo>
                      <a:pt x="134" y="901"/>
                    </a:lnTo>
                    <a:lnTo>
                      <a:pt x="367" y="834"/>
                    </a:lnTo>
                    <a:lnTo>
                      <a:pt x="668" y="801"/>
                    </a:lnTo>
                    <a:cubicBezTo>
                      <a:pt x="701" y="801"/>
                      <a:pt x="734" y="768"/>
                      <a:pt x="768" y="768"/>
                    </a:cubicBezTo>
                    <a:lnTo>
                      <a:pt x="768"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74;p77"/>
              <p:cNvSpPr/>
              <p:nvPr/>
            </p:nvSpPr>
            <p:spPr>
              <a:xfrm>
                <a:off x="4430340" y="2698604"/>
                <a:ext cx="44793" cy="91228"/>
              </a:xfrm>
              <a:custGeom>
                <a:avLst/>
                <a:gdLst/>
                <a:ahLst/>
                <a:cxnLst/>
                <a:rect l="l" t="t" r="r" b="b"/>
                <a:pathLst>
                  <a:path w="2236" h="4554" extrusionOk="0">
                    <a:moveTo>
                      <a:pt x="1102" y="451"/>
                    </a:moveTo>
                    <a:cubicBezTo>
                      <a:pt x="1218" y="451"/>
                      <a:pt x="1335" y="492"/>
                      <a:pt x="1435" y="576"/>
                    </a:cubicBezTo>
                    <a:cubicBezTo>
                      <a:pt x="1502" y="676"/>
                      <a:pt x="1535" y="776"/>
                      <a:pt x="1569" y="876"/>
                    </a:cubicBezTo>
                    <a:cubicBezTo>
                      <a:pt x="1602" y="1009"/>
                      <a:pt x="1602" y="1176"/>
                      <a:pt x="1602" y="1310"/>
                    </a:cubicBezTo>
                    <a:lnTo>
                      <a:pt x="1602" y="3244"/>
                    </a:lnTo>
                    <a:cubicBezTo>
                      <a:pt x="1602" y="3378"/>
                      <a:pt x="1602" y="3511"/>
                      <a:pt x="1569" y="3645"/>
                    </a:cubicBezTo>
                    <a:cubicBezTo>
                      <a:pt x="1535" y="3745"/>
                      <a:pt x="1502" y="3845"/>
                      <a:pt x="1402" y="3945"/>
                    </a:cubicBezTo>
                    <a:cubicBezTo>
                      <a:pt x="1335" y="4012"/>
                      <a:pt x="1235" y="4078"/>
                      <a:pt x="1102" y="4078"/>
                    </a:cubicBezTo>
                    <a:cubicBezTo>
                      <a:pt x="968" y="4078"/>
                      <a:pt x="868" y="4012"/>
                      <a:pt x="768" y="3945"/>
                    </a:cubicBezTo>
                    <a:cubicBezTo>
                      <a:pt x="701" y="3845"/>
                      <a:pt x="668" y="3745"/>
                      <a:pt x="635" y="3645"/>
                    </a:cubicBezTo>
                    <a:cubicBezTo>
                      <a:pt x="601" y="3511"/>
                      <a:pt x="601" y="3378"/>
                      <a:pt x="601" y="3244"/>
                    </a:cubicBezTo>
                    <a:lnTo>
                      <a:pt x="601" y="1310"/>
                    </a:lnTo>
                    <a:cubicBezTo>
                      <a:pt x="601" y="1176"/>
                      <a:pt x="601" y="1009"/>
                      <a:pt x="635" y="876"/>
                    </a:cubicBezTo>
                    <a:cubicBezTo>
                      <a:pt x="635" y="776"/>
                      <a:pt x="701" y="676"/>
                      <a:pt x="768" y="576"/>
                    </a:cubicBezTo>
                    <a:cubicBezTo>
                      <a:pt x="868" y="492"/>
                      <a:pt x="985" y="451"/>
                      <a:pt x="1102" y="451"/>
                    </a:cubicBezTo>
                    <a:close/>
                    <a:moveTo>
                      <a:pt x="1102" y="0"/>
                    </a:moveTo>
                    <a:cubicBezTo>
                      <a:pt x="885" y="0"/>
                      <a:pt x="668" y="59"/>
                      <a:pt x="468" y="176"/>
                    </a:cubicBezTo>
                    <a:cubicBezTo>
                      <a:pt x="301" y="276"/>
                      <a:pt x="201" y="442"/>
                      <a:pt x="134" y="609"/>
                    </a:cubicBezTo>
                    <a:cubicBezTo>
                      <a:pt x="34" y="843"/>
                      <a:pt x="1" y="1076"/>
                      <a:pt x="1" y="1310"/>
                    </a:cubicBezTo>
                    <a:lnTo>
                      <a:pt x="1" y="3244"/>
                    </a:lnTo>
                    <a:cubicBezTo>
                      <a:pt x="1" y="3478"/>
                      <a:pt x="34" y="3711"/>
                      <a:pt x="134" y="3912"/>
                    </a:cubicBezTo>
                    <a:cubicBezTo>
                      <a:pt x="201" y="4112"/>
                      <a:pt x="334" y="4278"/>
                      <a:pt x="501" y="4379"/>
                    </a:cubicBezTo>
                    <a:cubicBezTo>
                      <a:pt x="639" y="4489"/>
                      <a:pt x="823" y="4554"/>
                      <a:pt x="996" y="4554"/>
                    </a:cubicBezTo>
                    <a:cubicBezTo>
                      <a:pt x="1032" y="4554"/>
                      <a:pt x="1067" y="4551"/>
                      <a:pt x="1102" y="4545"/>
                    </a:cubicBezTo>
                    <a:cubicBezTo>
                      <a:pt x="1142" y="4551"/>
                      <a:pt x="1181" y="4554"/>
                      <a:pt x="1219" y="4554"/>
                    </a:cubicBezTo>
                    <a:cubicBezTo>
                      <a:pt x="1404" y="4554"/>
                      <a:pt x="1570" y="4489"/>
                      <a:pt x="1735" y="4379"/>
                    </a:cubicBezTo>
                    <a:cubicBezTo>
                      <a:pt x="1902" y="4278"/>
                      <a:pt x="2036" y="4112"/>
                      <a:pt x="2102" y="3912"/>
                    </a:cubicBezTo>
                    <a:cubicBezTo>
                      <a:pt x="2169" y="3711"/>
                      <a:pt x="2236" y="3478"/>
                      <a:pt x="2202" y="3244"/>
                    </a:cubicBezTo>
                    <a:lnTo>
                      <a:pt x="2202" y="1310"/>
                    </a:lnTo>
                    <a:cubicBezTo>
                      <a:pt x="2236" y="1076"/>
                      <a:pt x="2169" y="843"/>
                      <a:pt x="2102" y="609"/>
                    </a:cubicBezTo>
                    <a:cubicBezTo>
                      <a:pt x="2036" y="442"/>
                      <a:pt x="1902" y="276"/>
                      <a:pt x="1735" y="176"/>
                    </a:cubicBezTo>
                    <a:cubicBezTo>
                      <a:pt x="1535" y="59"/>
                      <a:pt x="1318"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75;p77"/>
              <p:cNvSpPr/>
              <p:nvPr/>
            </p:nvSpPr>
            <p:spPr>
              <a:xfrm>
                <a:off x="4675580" y="2573480"/>
                <a:ext cx="44793" cy="91228"/>
              </a:xfrm>
              <a:custGeom>
                <a:avLst/>
                <a:gdLst/>
                <a:ahLst/>
                <a:cxnLst/>
                <a:rect l="l" t="t" r="r" b="b"/>
                <a:pathLst>
                  <a:path w="2236" h="4554" extrusionOk="0">
                    <a:moveTo>
                      <a:pt x="1102" y="451"/>
                    </a:moveTo>
                    <a:cubicBezTo>
                      <a:pt x="1235" y="451"/>
                      <a:pt x="1369" y="484"/>
                      <a:pt x="1435" y="584"/>
                    </a:cubicBezTo>
                    <a:cubicBezTo>
                      <a:pt x="1502" y="651"/>
                      <a:pt x="1569" y="751"/>
                      <a:pt x="1569" y="884"/>
                    </a:cubicBezTo>
                    <a:cubicBezTo>
                      <a:pt x="1602" y="1018"/>
                      <a:pt x="1635" y="1151"/>
                      <a:pt x="1635" y="1285"/>
                    </a:cubicBezTo>
                    <a:lnTo>
                      <a:pt x="1635" y="3219"/>
                    </a:lnTo>
                    <a:cubicBezTo>
                      <a:pt x="1635" y="3353"/>
                      <a:pt x="1602" y="3486"/>
                      <a:pt x="1569" y="3620"/>
                    </a:cubicBezTo>
                    <a:cubicBezTo>
                      <a:pt x="1569" y="3753"/>
                      <a:pt x="1502" y="3853"/>
                      <a:pt x="1435" y="3953"/>
                    </a:cubicBezTo>
                    <a:cubicBezTo>
                      <a:pt x="1335" y="4020"/>
                      <a:pt x="1235" y="4053"/>
                      <a:pt x="1102" y="4053"/>
                    </a:cubicBezTo>
                    <a:cubicBezTo>
                      <a:pt x="1002" y="4053"/>
                      <a:pt x="868" y="4020"/>
                      <a:pt x="801" y="3953"/>
                    </a:cubicBezTo>
                    <a:cubicBezTo>
                      <a:pt x="735" y="3853"/>
                      <a:pt x="668" y="3753"/>
                      <a:pt x="635" y="3620"/>
                    </a:cubicBezTo>
                    <a:cubicBezTo>
                      <a:pt x="601" y="3486"/>
                      <a:pt x="601" y="3353"/>
                      <a:pt x="601" y="3219"/>
                    </a:cubicBezTo>
                    <a:lnTo>
                      <a:pt x="601" y="1285"/>
                    </a:lnTo>
                    <a:cubicBezTo>
                      <a:pt x="601" y="1151"/>
                      <a:pt x="601" y="1018"/>
                      <a:pt x="635" y="884"/>
                    </a:cubicBezTo>
                    <a:cubicBezTo>
                      <a:pt x="668" y="751"/>
                      <a:pt x="701" y="651"/>
                      <a:pt x="801" y="584"/>
                    </a:cubicBezTo>
                    <a:cubicBezTo>
                      <a:pt x="868" y="484"/>
                      <a:pt x="1002" y="451"/>
                      <a:pt x="1102" y="451"/>
                    </a:cubicBezTo>
                    <a:close/>
                    <a:moveTo>
                      <a:pt x="1118" y="0"/>
                    </a:moveTo>
                    <a:cubicBezTo>
                      <a:pt x="902" y="0"/>
                      <a:pt x="685" y="50"/>
                      <a:pt x="501" y="150"/>
                    </a:cubicBezTo>
                    <a:cubicBezTo>
                      <a:pt x="334" y="284"/>
                      <a:pt x="201" y="417"/>
                      <a:pt x="134" y="617"/>
                    </a:cubicBezTo>
                    <a:cubicBezTo>
                      <a:pt x="34" y="851"/>
                      <a:pt x="1" y="1084"/>
                      <a:pt x="1" y="1318"/>
                    </a:cubicBezTo>
                    <a:lnTo>
                      <a:pt x="1" y="3219"/>
                    </a:lnTo>
                    <a:cubicBezTo>
                      <a:pt x="1" y="3453"/>
                      <a:pt x="68" y="3686"/>
                      <a:pt x="134" y="3920"/>
                    </a:cubicBezTo>
                    <a:cubicBezTo>
                      <a:pt x="201" y="4087"/>
                      <a:pt x="334" y="4253"/>
                      <a:pt x="501" y="4387"/>
                    </a:cubicBezTo>
                    <a:cubicBezTo>
                      <a:pt x="668" y="4487"/>
                      <a:pt x="902" y="4554"/>
                      <a:pt x="1135" y="4554"/>
                    </a:cubicBezTo>
                    <a:cubicBezTo>
                      <a:pt x="1335" y="4554"/>
                      <a:pt x="1569" y="4487"/>
                      <a:pt x="1735" y="4387"/>
                    </a:cubicBezTo>
                    <a:cubicBezTo>
                      <a:pt x="1902" y="4253"/>
                      <a:pt x="2036" y="4087"/>
                      <a:pt x="2102" y="3920"/>
                    </a:cubicBezTo>
                    <a:cubicBezTo>
                      <a:pt x="2169" y="3686"/>
                      <a:pt x="2236" y="3453"/>
                      <a:pt x="2236" y="3219"/>
                    </a:cubicBezTo>
                    <a:lnTo>
                      <a:pt x="2236" y="1318"/>
                    </a:lnTo>
                    <a:cubicBezTo>
                      <a:pt x="2236" y="1084"/>
                      <a:pt x="2169" y="851"/>
                      <a:pt x="2102" y="617"/>
                    </a:cubicBezTo>
                    <a:cubicBezTo>
                      <a:pt x="2036" y="417"/>
                      <a:pt x="1902" y="284"/>
                      <a:pt x="1735" y="150"/>
                    </a:cubicBezTo>
                    <a:cubicBezTo>
                      <a:pt x="1552" y="50"/>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76;p77"/>
              <p:cNvSpPr/>
              <p:nvPr/>
            </p:nvSpPr>
            <p:spPr>
              <a:xfrm>
                <a:off x="4430340" y="2822225"/>
                <a:ext cx="44132" cy="91729"/>
              </a:xfrm>
              <a:custGeom>
                <a:avLst/>
                <a:gdLst/>
                <a:ahLst/>
                <a:cxnLst/>
                <a:rect l="l" t="t" r="r" b="b"/>
                <a:pathLst>
                  <a:path w="2203" h="4579" extrusionOk="0">
                    <a:moveTo>
                      <a:pt x="1102" y="484"/>
                    </a:moveTo>
                    <a:cubicBezTo>
                      <a:pt x="1218" y="484"/>
                      <a:pt x="1335" y="526"/>
                      <a:pt x="1435" y="609"/>
                    </a:cubicBezTo>
                    <a:cubicBezTo>
                      <a:pt x="1502" y="676"/>
                      <a:pt x="1535" y="809"/>
                      <a:pt x="1569" y="909"/>
                    </a:cubicBezTo>
                    <a:cubicBezTo>
                      <a:pt x="1602" y="1043"/>
                      <a:pt x="1602" y="1176"/>
                      <a:pt x="1602" y="1343"/>
                    </a:cubicBezTo>
                    <a:lnTo>
                      <a:pt x="1602" y="3244"/>
                    </a:lnTo>
                    <a:cubicBezTo>
                      <a:pt x="1602" y="3378"/>
                      <a:pt x="1602" y="3511"/>
                      <a:pt x="1569" y="3645"/>
                    </a:cubicBezTo>
                    <a:cubicBezTo>
                      <a:pt x="1535" y="3745"/>
                      <a:pt x="1502" y="3878"/>
                      <a:pt x="1402" y="3945"/>
                    </a:cubicBezTo>
                    <a:cubicBezTo>
                      <a:pt x="1335" y="4045"/>
                      <a:pt x="1235" y="4078"/>
                      <a:pt x="1102" y="4078"/>
                    </a:cubicBezTo>
                    <a:cubicBezTo>
                      <a:pt x="968" y="4078"/>
                      <a:pt x="868" y="4045"/>
                      <a:pt x="768" y="3945"/>
                    </a:cubicBezTo>
                    <a:cubicBezTo>
                      <a:pt x="701" y="3878"/>
                      <a:pt x="668" y="3745"/>
                      <a:pt x="635" y="3645"/>
                    </a:cubicBezTo>
                    <a:cubicBezTo>
                      <a:pt x="601" y="3511"/>
                      <a:pt x="601" y="3378"/>
                      <a:pt x="601" y="3244"/>
                    </a:cubicBezTo>
                    <a:lnTo>
                      <a:pt x="601" y="1343"/>
                    </a:lnTo>
                    <a:cubicBezTo>
                      <a:pt x="601" y="1176"/>
                      <a:pt x="601" y="1043"/>
                      <a:pt x="635" y="909"/>
                    </a:cubicBezTo>
                    <a:cubicBezTo>
                      <a:pt x="635" y="809"/>
                      <a:pt x="701" y="676"/>
                      <a:pt x="768" y="609"/>
                    </a:cubicBezTo>
                    <a:cubicBezTo>
                      <a:pt x="868" y="526"/>
                      <a:pt x="985" y="484"/>
                      <a:pt x="1102" y="484"/>
                    </a:cubicBezTo>
                    <a:close/>
                    <a:moveTo>
                      <a:pt x="1102" y="0"/>
                    </a:moveTo>
                    <a:cubicBezTo>
                      <a:pt x="885" y="0"/>
                      <a:pt x="668" y="59"/>
                      <a:pt x="468" y="176"/>
                    </a:cubicBezTo>
                    <a:cubicBezTo>
                      <a:pt x="301" y="276"/>
                      <a:pt x="201" y="442"/>
                      <a:pt x="134" y="643"/>
                    </a:cubicBezTo>
                    <a:cubicBezTo>
                      <a:pt x="34" y="843"/>
                      <a:pt x="1" y="1076"/>
                      <a:pt x="1" y="1343"/>
                    </a:cubicBezTo>
                    <a:lnTo>
                      <a:pt x="1" y="3244"/>
                    </a:lnTo>
                    <a:cubicBezTo>
                      <a:pt x="1" y="3478"/>
                      <a:pt x="34" y="3711"/>
                      <a:pt x="101" y="3945"/>
                    </a:cubicBezTo>
                    <a:cubicBezTo>
                      <a:pt x="201" y="4112"/>
                      <a:pt x="301" y="4279"/>
                      <a:pt x="468" y="4412"/>
                    </a:cubicBezTo>
                    <a:cubicBezTo>
                      <a:pt x="668" y="4512"/>
                      <a:pt x="901" y="4579"/>
                      <a:pt x="1102" y="4579"/>
                    </a:cubicBezTo>
                    <a:cubicBezTo>
                      <a:pt x="1335" y="4579"/>
                      <a:pt x="1535" y="4512"/>
                      <a:pt x="1735" y="4412"/>
                    </a:cubicBezTo>
                    <a:cubicBezTo>
                      <a:pt x="1902" y="4279"/>
                      <a:pt x="2036" y="4112"/>
                      <a:pt x="2102" y="3945"/>
                    </a:cubicBezTo>
                    <a:cubicBezTo>
                      <a:pt x="2169" y="3711"/>
                      <a:pt x="2202" y="3478"/>
                      <a:pt x="2202" y="3244"/>
                    </a:cubicBezTo>
                    <a:lnTo>
                      <a:pt x="2202" y="1343"/>
                    </a:lnTo>
                    <a:cubicBezTo>
                      <a:pt x="2202" y="1076"/>
                      <a:pt x="2169" y="843"/>
                      <a:pt x="2102" y="643"/>
                    </a:cubicBezTo>
                    <a:cubicBezTo>
                      <a:pt x="2036" y="442"/>
                      <a:pt x="1902" y="276"/>
                      <a:pt x="1735" y="176"/>
                    </a:cubicBezTo>
                    <a:cubicBezTo>
                      <a:pt x="1535" y="59"/>
                      <a:pt x="1318"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677;p77"/>
              <p:cNvSpPr/>
              <p:nvPr/>
            </p:nvSpPr>
            <p:spPr>
              <a:xfrm>
                <a:off x="4749761" y="2323892"/>
                <a:ext cx="27424" cy="89565"/>
              </a:xfrm>
              <a:custGeom>
                <a:avLst/>
                <a:gdLst/>
                <a:ahLst/>
                <a:cxnLst/>
                <a:rect l="l" t="t" r="r" b="b"/>
                <a:pathLst>
                  <a:path w="1369" h="4471" extrusionOk="0">
                    <a:moveTo>
                      <a:pt x="935" y="0"/>
                    </a:moveTo>
                    <a:cubicBezTo>
                      <a:pt x="868" y="67"/>
                      <a:pt x="801" y="134"/>
                      <a:pt x="734" y="167"/>
                    </a:cubicBezTo>
                    <a:cubicBezTo>
                      <a:pt x="634" y="234"/>
                      <a:pt x="568" y="267"/>
                      <a:pt x="468" y="301"/>
                    </a:cubicBezTo>
                    <a:cubicBezTo>
                      <a:pt x="401" y="367"/>
                      <a:pt x="301" y="367"/>
                      <a:pt x="201" y="401"/>
                    </a:cubicBezTo>
                    <a:cubicBezTo>
                      <a:pt x="134" y="434"/>
                      <a:pt x="67" y="467"/>
                      <a:pt x="1" y="467"/>
                    </a:cubicBezTo>
                    <a:lnTo>
                      <a:pt x="1" y="901"/>
                    </a:lnTo>
                    <a:lnTo>
                      <a:pt x="134" y="901"/>
                    </a:lnTo>
                    <a:lnTo>
                      <a:pt x="401" y="868"/>
                    </a:lnTo>
                    <a:lnTo>
                      <a:pt x="668"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678;p77"/>
              <p:cNvSpPr/>
              <p:nvPr/>
            </p:nvSpPr>
            <p:spPr>
              <a:xfrm>
                <a:off x="4731050" y="2072302"/>
                <a:ext cx="44132" cy="91228"/>
              </a:xfrm>
              <a:custGeom>
                <a:avLst/>
                <a:gdLst/>
                <a:ahLst/>
                <a:cxnLst/>
                <a:rect l="l" t="t" r="r" b="b"/>
                <a:pathLst>
                  <a:path w="2203" h="4554" extrusionOk="0">
                    <a:moveTo>
                      <a:pt x="1196" y="472"/>
                    </a:moveTo>
                    <a:cubicBezTo>
                      <a:pt x="1285" y="472"/>
                      <a:pt x="1360" y="509"/>
                      <a:pt x="1435" y="584"/>
                    </a:cubicBezTo>
                    <a:cubicBezTo>
                      <a:pt x="1502" y="684"/>
                      <a:pt x="1568" y="784"/>
                      <a:pt x="1568" y="884"/>
                    </a:cubicBezTo>
                    <a:cubicBezTo>
                      <a:pt x="1602" y="1018"/>
                      <a:pt x="1602" y="1151"/>
                      <a:pt x="1602" y="1318"/>
                    </a:cubicBezTo>
                    <a:lnTo>
                      <a:pt x="1602" y="3253"/>
                    </a:lnTo>
                    <a:cubicBezTo>
                      <a:pt x="1602" y="3386"/>
                      <a:pt x="1602" y="3520"/>
                      <a:pt x="1568" y="3653"/>
                    </a:cubicBezTo>
                    <a:cubicBezTo>
                      <a:pt x="1535" y="3753"/>
                      <a:pt x="1502" y="3853"/>
                      <a:pt x="1435" y="3953"/>
                    </a:cubicBezTo>
                    <a:cubicBezTo>
                      <a:pt x="1353" y="4008"/>
                      <a:pt x="1271" y="4062"/>
                      <a:pt x="1172" y="4062"/>
                    </a:cubicBezTo>
                    <a:cubicBezTo>
                      <a:pt x="1149" y="4062"/>
                      <a:pt x="1126" y="4059"/>
                      <a:pt x="1101" y="4053"/>
                    </a:cubicBezTo>
                    <a:cubicBezTo>
                      <a:pt x="1083" y="4059"/>
                      <a:pt x="1063" y="4062"/>
                      <a:pt x="1043" y="4062"/>
                    </a:cubicBezTo>
                    <a:cubicBezTo>
                      <a:pt x="955" y="4062"/>
                      <a:pt x="856" y="4008"/>
                      <a:pt x="801" y="3953"/>
                    </a:cubicBezTo>
                    <a:cubicBezTo>
                      <a:pt x="701" y="3853"/>
                      <a:pt x="668" y="3753"/>
                      <a:pt x="634" y="3653"/>
                    </a:cubicBezTo>
                    <a:cubicBezTo>
                      <a:pt x="601" y="3520"/>
                      <a:pt x="601" y="3386"/>
                      <a:pt x="601" y="3253"/>
                    </a:cubicBezTo>
                    <a:lnTo>
                      <a:pt x="601" y="1318"/>
                    </a:lnTo>
                    <a:cubicBezTo>
                      <a:pt x="601" y="1151"/>
                      <a:pt x="601" y="1018"/>
                      <a:pt x="634" y="884"/>
                    </a:cubicBezTo>
                    <a:cubicBezTo>
                      <a:pt x="668" y="784"/>
                      <a:pt x="701" y="684"/>
                      <a:pt x="768" y="584"/>
                    </a:cubicBezTo>
                    <a:cubicBezTo>
                      <a:pt x="849" y="530"/>
                      <a:pt x="953" y="475"/>
                      <a:pt x="1043" y="475"/>
                    </a:cubicBezTo>
                    <a:cubicBezTo>
                      <a:pt x="1063" y="475"/>
                      <a:pt x="1083" y="478"/>
                      <a:pt x="1101" y="484"/>
                    </a:cubicBezTo>
                    <a:cubicBezTo>
                      <a:pt x="1135" y="476"/>
                      <a:pt x="1166" y="472"/>
                      <a:pt x="1196" y="472"/>
                    </a:cubicBezTo>
                    <a:close/>
                    <a:moveTo>
                      <a:pt x="1106" y="0"/>
                    </a:moveTo>
                    <a:cubicBezTo>
                      <a:pt x="893" y="0"/>
                      <a:pt x="684" y="50"/>
                      <a:pt x="501" y="150"/>
                    </a:cubicBezTo>
                    <a:cubicBezTo>
                      <a:pt x="334" y="284"/>
                      <a:pt x="201" y="451"/>
                      <a:pt x="134" y="617"/>
                    </a:cubicBezTo>
                    <a:cubicBezTo>
                      <a:pt x="34" y="851"/>
                      <a:pt x="1" y="1084"/>
                      <a:pt x="1" y="1318"/>
                    </a:cubicBezTo>
                    <a:lnTo>
                      <a:pt x="1" y="3253"/>
                    </a:lnTo>
                    <a:cubicBezTo>
                      <a:pt x="1" y="3453"/>
                      <a:pt x="34" y="3686"/>
                      <a:pt x="134" y="3920"/>
                    </a:cubicBezTo>
                    <a:cubicBezTo>
                      <a:pt x="201" y="4087"/>
                      <a:pt x="334" y="4253"/>
                      <a:pt x="468" y="4387"/>
                    </a:cubicBezTo>
                    <a:cubicBezTo>
                      <a:pt x="668" y="4487"/>
                      <a:pt x="868" y="4554"/>
                      <a:pt x="1101" y="4554"/>
                    </a:cubicBezTo>
                    <a:cubicBezTo>
                      <a:pt x="1335" y="4554"/>
                      <a:pt x="1535" y="4520"/>
                      <a:pt x="1735" y="4387"/>
                    </a:cubicBezTo>
                    <a:cubicBezTo>
                      <a:pt x="1902" y="4287"/>
                      <a:pt x="2035" y="4120"/>
                      <a:pt x="2102" y="3920"/>
                    </a:cubicBezTo>
                    <a:cubicBezTo>
                      <a:pt x="2169" y="3686"/>
                      <a:pt x="2202" y="3486"/>
                      <a:pt x="2202" y="3253"/>
                    </a:cubicBezTo>
                    <a:lnTo>
                      <a:pt x="2202" y="1318"/>
                    </a:lnTo>
                    <a:cubicBezTo>
                      <a:pt x="2202" y="1084"/>
                      <a:pt x="2169" y="851"/>
                      <a:pt x="2102" y="617"/>
                    </a:cubicBezTo>
                    <a:cubicBezTo>
                      <a:pt x="2035" y="451"/>
                      <a:pt x="1902" y="284"/>
                      <a:pt x="1735" y="150"/>
                    </a:cubicBezTo>
                    <a:cubicBezTo>
                      <a:pt x="1535" y="50"/>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679;p77"/>
              <p:cNvSpPr/>
              <p:nvPr/>
            </p:nvSpPr>
            <p:spPr>
              <a:xfrm>
                <a:off x="4648856" y="2323892"/>
                <a:ext cx="27424" cy="89565"/>
              </a:xfrm>
              <a:custGeom>
                <a:avLst/>
                <a:gdLst/>
                <a:ahLst/>
                <a:cxnLst/>
                <a:rect l="l" t="t" r="r" b="b"/>
                <a:pathLst>
                  <a:path w="1369" h="4471" extrusionOk="0">
                    <a:moveTo>
                      <a:pt x="935" y="0"/>
                    </a:moveTo>
                    <a:cubicBezTo>
                      <a:pt x="868" y="67"/>
                      <a:pt x="801" y="134"/>
                      <a:pt x="734" y="167"/>
                    </a:cubicBezTo>
                    <a:cubicBezTo>
                      <a:pt x="634" y="234"/>
                      <a:pt x="568" y="267"/>
                      <a:pt x="468" y="301"/>
                    </a:cubicBezTo>
                    <a:cubicBezTo>
                      <a:pt x="401" y="367"/>
                      <a:pt x="301" y="367"/>
                      <a:pt x="234" y="401"/>
                    </a:cubicBezTo>
                    <a:lnTo>
                      <a:pt x="1" y="467"/>
                    </a:lnTo>
                    <a:lnTo>
                      <a:pt x="1" y="901"/>
                    </a:lnTo>
                    <a:lnTo>
                      <a:pt x="134" y="901"/>
                    </a:lnTo>
                    <a:lnTo>
                      <a:pt x="401" y="868"/>
                    </a:lnTo>
                    <a:lnTo>
                      <a:pt x="668"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680;p77"/>
              <p:cNvSpPr/>
              <p:nvPr/>
            </p:nvSpPr>
            <p:spPr>
              <a:xfrm>
                <a:off x="4403616" y="2573139"/>
                <a:ext cx="44132" cy="91228"/>
              </a:xfrm>
              <a:custGeom>
                <a:avLst/>
                <a:gdLst/>
                <a:ahLst/>
                <a:cxnLst/>
                <a:rect l="l" t="t" r="r" b="b"/>
                <a:pathLst>
                  <a:path w="2203" h="4554" extrusionOk="0">
                    <a:moveTo>
                      <a:pt x="1101" y="476"/>
                    </a:moveTo>
                    <a:cubicBezTo>
                      <a:pt x="1218" y="476"/>
                      <a:pt x="1335" y="518"/>
                      <a:pt x="1435" y="601"/>
                    </a:cubicBezTo>
                    <a:cubicBezTo>
                      <a:pt x="1502" y="668"/>
                      <a:pt x="1535" y="768"/>
                      <a:pt x="1568" y="901"/>
                    </a:cubicBezTo>
                    <a:cubicBezTo>
                      <a:pt x="1602" y="1035"/>
                      <a:pt x="1602" y="1168"/>
                      <a:pt x="1602" y="1302"/>
                    </a:cubicBezTo>
                    <a:lnTo>
                      <a:pt x="1602" y="3236"/>
                    </a:lnTo>
                    <a:cubicBezTo>
                      <a:pt x="1602" y="3370"/>
                      <a:pt x="1602" y="3503"/>
                      <a:pt x="1568" y="3637"/>
                    </a:cubicBezTo>
                    <a:cubicBezTo>
                      <a:pt x="1535" y="3770"/>
                      <a:pt x="1502" y="3870"/>
                      <a:pt x="1435" y="3970"/>
                    </a:cubicBezTo>
                    <a:cubicBezTo>
                      <a:pt x="1335" y="4037"/>
                      <a:pt x="1235" y="4070"/>
                      <a:pt x="1101" y="4070"/>
                    </a:cubicBezTo>
                    <a:cubicBezTo>
                      <a:pt x="968" y="4070"/>
                      <a:pt x="868" y="4037"/>
                      <a:pt x="768" y="3970"/>
                    </a:cubicBezTo>
                    <a:cubicBezTo>
                      <a:pt x="701" y="3870"/>
                      <a:pt x="634" y="3770"/>
                      <a:pt x="634" y="3637"/>
                    </a:cubicBezTo>
                    <a:cubicBezTo>
                      <a:pt x="601" y="3503"/>
                      <a:pt x="601" y="3370"/>
                      <a:pt x="601" y="3236"/>
                    </a:cubicBezTo>
                    <a:lnTo>
                      <a:pt x="601" y="1302"/>
                    </a:lnTo>
                    <a:cubicBezTo>
                      <a:pt x="568" y="1168"/>
                      <a:pt x="601" y="1035"/>
                      <a:pt x="634" y="901"/>
                    </a:cubicBezTo>
                    <a:cubicBezTo>
                      <a:pt x="634" y="768"/>
                      <a:pt x="701" y="668"/>
                      <a:pt x="768" y="601"/>
                    </a:cubicBezTo>
                    <a:cubicBezTo>
                      <a:pt x="868" y="518"/>
                      <a:pt x="985" y="476"/>
                      <a:pt x="1101" y="476"/>
                    </a:cubicBezTo>
                    <a:close/>
                    <a:moveTo>
                      <a:pt x="1101" y="1"/>
                    </a:moveTo>
                    <a:cubicBezTo>
                      <a:pt x="868" y="1"/>
                      <a:pt x="668" y="67"/>
                      <a:pt x="468" y="167"/>
                    </a:cubicBezTo>
                    <a:cubicBezTo>
                      <a:pt x="301" y="301"/>
                      <a:pt x="167" y="434"/>
                      <a:pt x="101" y="634"/>
                    </a:cubicBezTo>
                    <a:cubicBezTo>
                      <a:pt x="34" y="868"/>
                      <a:pt x="1" y="1101"/>
                      <a:pt x="1" y="1335"/>
                    </a:cubicBezTo>
                    <a:lnTo>
                      <a:pt x="1" y="3236"/>
                    </a:lnTo>
                    <a:cubicBezTo>
                      <a:pt x="1" y="3470"/>
                      <a:pt x="34" y="3703"/>
                      <a:pt x="101" y="3937"/>
                    </a:cubicBezTo>
                    <a:cubicBezTo>
                      <a:pt x="167" y="4104"/>
                      <a:pt x="301" y="4270"/>
                      <a:pt x="468" y="4404"/>
                    </a:cubicBezTo>
                    <a:cubicBezTo>
                      <a:pt x="668" y="4504"/>
                      <a:pt x="885" y="4554"/>
                      <a:pt x="1101" y="4554"/>
                    </a:cubicBezTo>
                    <a:cubicBezTo>
                      <a:pt x="1318" y="4554"/>
                      <a:pt x="1535" y="4504"/>
                      <a:pt x="1735" y="4404"/>
                    </a:cubicBezTo>
                    <a:cubicBezTo>
                      <a:pt x="1902" y="4270"/>
                      <a:pt x="2002" y="4104"/>
                      <a:pt x="2102" y="3937"/>
                    </a:cubicBezTo>
                    <a:cubicBezTo>
                      <a:pt x="2169" y="3703"/>
                      <a:pt x="2202" y="3470"/>
                      <a:pt x="2202" y="3236"/>
                    </a:cubicBezTo>
                    <a:lnTo>
                      <a:pt x="2202" y="1335"/>
                    </a:lnTo>
                    <a:cubicBezTo>
                      <a:pt x="2202" y="1101"/>
                      <a:pt x="2169" y="868"/>
                      <a:pt x="2102" y="634"/>
                    </a:cubicBezTo>
                    <a:cubicBezTo>
                      <a:pt x="2002" y="434"/>
                      <a:pt x="1902" y="301"/>
                      <a:pt x="1735" y="167"/>
                    </a:cubicBezTo>
                    <a:cubicBezTo>
                      <a:pt x="1535"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681;p77"/>
              <p:cNvSpPr/>
              <p:nvPr/>
            </p:nvSpPr>
            <p:spPr>
              <a:xfrm>
                <a:off x="4695632" y="2323051"/>
                <a:ext cx="44793" cy="91729"/>
              </a:xfrm>
              <a:custGeom>
                <a:avLst/>
                <a:gdLst/>
                <a:ahLst/>
                <a:cxnLst/>
                <a:rect l="l" t="t" r="r" b="b"/>
                <a:pathLst>
                  <a:path w="2236" h="4579" extrusionOk="0">
                    <a:moveTo>
                      <a:pt x="1101" y="476"/>
                    </a:moveTo>
                    <a:cubicBezTo>
                      <a:pt x="1235" y="476"/>
                      <a:pt x="1368" y="509"/>
                      <a:pt x="1435" y="576"/>
                    </a:cubicBezTo>
                    <a:cubicBezTo>
                      <a:pt x="1502" y="676"/>
                      <a:pt x="1568" y="776"/>
                      <a:pt x="1602" y="910"/>
                    </a:cubicBezTo>
                    <a:cubicBezTo>
                      <a:pt x="1602" y="1043"/>
                      <a:pt x="1635" y="1176"/>
                      <a:pt x="1635" y="1310"/>
                    </a:cubicBezTo>
                    <a:lnTo>
                      <a:pt x="1635" y="3245"/>
                    </a:lnTo>
                    <a:cubicBezTo>
                      <a:pt x="1635" y="3378"/>
                      <a:pt x="1602" y="3512"/>
                      <a:pt x="1568" y="3645"/>
                    </a:cubicBezTo>
                    <a:cubicBezTo>
                      <a:pt x="1568" y="3745"/>
                      <a:pt x="1502" y="3878"/>
                      <a:pt x="1435" y="3945"/>
                    </a:cubicBezTo>
                    <a:cubicBezTo>
                      <a:pt x="1335" y="4045"/>
                      <a:pt x="1235" y="4079"/>
                      <a:pt x="1101" y="4079"/>
                    </a:cubicBezTo>
                    <a:cubicBezTo>
                      <a:pt x="1001" y="4079"/>
                      <a:pt x="868" y="4045"/>
                      <a:pt x="801" y="3945"/>
                    </a:cubicBezTo>
                    <a:cubicBezTo>
                      <a:pt x="734" y="3878"/>
                      <a:pt x="668" y="3745"/>
                      <a:pt x="634" y="3645"/>
                    </a:cubicBezTo>
                    <a:cubicBezTo>
                      <a:pt x="601" y="3512"/>
                      <a:pt x="601" y="3378"/>
                      <a:pt x="601" y="3245"/>
                    </a:cubicBezTo>
                    <a:lnTo>
                      <a:pt x="601" y="1310"/>
                    </a:lnTo>
                    <a:cubicBezTo>
                      <a:pt x="601" y="1176"/>
                      <a:pt x="601" y="1043"/>
                      <a:pt x="634" y="910"/>
                    </a:cubicBezTo>
                    <a:cubicBezTo>
                      <a:pt x="668" y="776"/>
                      <a:pt x="701" y="676"/>
                      <a:pt x="801" y="576"/>
                    </a:cubicBezTo>
                    <a:cubicBezTo>
                      <a:pt x="868" y="509"/>
                      <a:pt x="1001" y="476"/>
                      <a:pt x="1101" y="476"/>
                    </a:cubicBezTo>
                    <a:close/>
                    <a:moveTo>
                      <a:pt x="1118" y="1"/>
                    </a:moveTo>
                    <a:cubicBezTo>
                      <a:pt x="901" y="1"/>
                      <a:pt x="684" y="59"/>
                      <a:pt x="501" y="176"/>
                    </a:cubicBezTo>
                    <a:cubicBezTo>
                      <a:pt x="334" y="276"/>
                      <a:pt x="201" y="443"/>
                      <a:pt x="134" y="643"/>
                    </a:cubicBezTo>
                    <a:cubicBezTo>
                      <a:pt x="34" y="843"/>
                      <a:pt x="1" y="1076"/>
                      <a:pt x="1" y="1310"/>
                    </a:cubicBezTo>
                    <a:lnTo>
                      <a:pt x="1" y="3245"/>
                    </a:lnTo>
                    <a:cubicBezTo>
                      <a:pt x="1" y="3478"/>
                      <a:pt x="67" y="3712"/>
                      <a:pt x="134" y="3912"/>
                    </a:cubicBezTo>
                    <a:cubicBezTo>
                      <a:pt x="201" y="4112"/>
                      <a:pt x="334" y="4279"/>
                      <a:pt x="501" y="4379"/>
                    </a:cubicBezTo>
                    <a:cubicBezTo>
                      <a:pt x="668" y="4512"/>
                      <a:pt x="901" y="4579"/>
                      <a:pt x="1101" y="4579"/>
                    </a:cubicBezTo>
                    <a:cubicBezTo>
                      <a:pt x="1335" y="4579"/>
                      <a:pt x="1568" y="4512"/>
                      <a:pt x="1735" y="4412"/>
                    </a:cubicBezTo>
                    <a:cubicBezTo>
                      <a:pt x="1902" y="4279"/>
                      <a:pt x="2035" y="4112"/>
                      <a:pt x="2102" y="3945"/>
                    </a:cubicBezTo>
                    <a:cubicBezTo>
                      <a:pt x="2169" y="3712"/>
                      <a:pt x="2236" y="3478"/>
                      <a:pt x="2236" y="3245"/>
                    </a:cubicBezTo>
                    <a:lnTo>
                      <a:pt x="2236" y="1310"/>
                    </a:lnTo>
                    <a:cubicBezTo>
                      <a:pt x="2236" y="1076"/>
                      <a:pt x="2169" y="843"/>
                      <a:pt x="2102" y="643"/>
                    </a:cubicBezTo>
                    <a:cubicBezTo>
                      <a:pt x="2035" y="443"/>
                      <a:pt x="1902" y="276"/>
                      <a:pt x="1735" y="176"/>
                    </a:cubicBezTo>
                    <a:cubicBezTo>
                      <a:pt x="1552" y="59"/>
                      <a:pt x="1335"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682;p77"/>
              <p:cNvSpPr/>
              <p:nvPr/>
            </p:nvSpPr>
            <p:spPr>
              <a:xfrm>
                <a:off x="4660896" y="2448015"/>
                <a:ext cx="44112" cy="91228"/>
              </a:xfrm>
              <a:custGeom>
                <a:avLst/>
                <a:gdLst/>
                <a:ahLst/>
                <a:cxnLst/>
                <a:rect l="l" t="t" r="r" b="b"/>
                <a:pathLst>
                  <a:path w="2202" h="4554" extrusionOk="0">
                    <a:moveTo>
                      <a:pt x="1101" y="476"/>
                    </a:moveTo>
                    <a:cubicBezTo>
                      <a:pt x="1201" y="476"/>
                      <a:pt x="1334" y="509"/>
                      <a:pt x="1401" y="576"/>
                    </a:cubicBezTo>
                    <a:cubicBezTo>
                      <a:pt x="1501" y="676"/>
                      <a:pt x="1534" y="776"/>
                      <a:pt x="1568" y="909"/>
                    </a:cubicBezTo>
                    <a:cubicBezTo>
                      <a:pt x="1601" y="1043"/>
                      <a:pt x="1601" y="1176"/>
                      <a:pt x="1601" y="1310"/>
                    </a:cubicBezTo>
                    <a:lnTo>
                      <a:pt x="1601" y="3244"/>
                    </a:lnTo>
                    <a:cubicBezTo>
                      <a:pt x="1601" y="3378"/>
                      <a:pt x="1568" y="3511"/>
                      <a:pt x="1568" y="3645"/>
                    </a:cubicBezTo>
                    <a:cubicBezTo>
                      <a:pt x="1534" y="3745"/>
                      <a:pt x="1468" y="3845"/>
                      <a:pt x="1401" y="3945"/>
                    </a:cubicBezTo>
                    <a:cubicBezTo>
                      <a:pt x="1334" y="4045"/>
                      <a:pt x="1201" y="4078"/>
                      <a:pt x="1101" y="4078"/>
                    </a:cubicBezTo>
                    <a:cubicBezTo>
                      <a:pt x="967" y="4078"/>
                      <a:pt x="867" y="4045"/>
                      <a:pt x="767" y="3945"/>
                    </a:cubicBezTo>
                    <a:cubicBezTo>
                      <a:pt x="701" y="3845"/>
                      <a:pt x="634" y="3745"/>
                      <a:pt x="600" y="3645"/>
                    </a:cubicBezTo>
                    <a:cubicBezTo>
                      <a:pt x="600" y="3511"/>
                      <a:pt x="567" y="3378"/>
                      <a:pt x="567" y="3244"/>
                    </a:cubicBezTo>
                    <a:lnTo>
                      <a:pt x="567" y="1310"/>
                    </a:lnTo>
                    <a:cubicBezTo>
                      <a:pt x="567" y="1176"/>
                      <a:pt x="600" y="1043"/>
                      <a:pt x="634" y="909"/>
                    </a:cubicBezTo>
                    <a:cubicBezTo>
                      <a:pt x="634" y="776"/>
                      <a:pt x="701" y="676"/>
                      <a:pt x="767" y="576"/>
                    </a:cubicBezTo>
                    <a:cubicBezTo>
                      <a:pt x="834" y="509"/>
                      <a:pt x="967" y="476"/>
                      <a:pt x="1101" y="476"/>
                    </a:cubicBezTo>
                    <a:close/>
                    <a:moveTo>
                      <a:pt x="1101" y="0"/>
                    </a:moveTo>
                    <a:cubicBezTo>
                      <a:pt x="884" y="0"/>
                      <a:pt x="667" y="59"/>
                      <a:pt x="467" y="176"/>
                    </a:cubicBezTo>
                    <a:cubicBezTo>
                      <a:pt x="300" y="276"/>
                      <a:pt x="167" y="442"/>
                      <a:pt x="100" y="643"/>
                    </a:cubicBezTo>
                    <a:cubicBezTo>
                      <a:pt x="33" y="843"/>
                      <a:pt x="0" y="1076"/>
                      <a:pt x="0" y="1310"/>
                    </a:cubicBezTo>
                    <a:lnTo>
                      <a:pt x="0" y="3244"/>
                    </a:lnTo>
                    <a:cubicBezTo>
                      <a:pt x="0" y="3478"/>
                      <a:pt x="33" y="3711"/>
                      <a:pt x="100" y="3912"/>
                    </a:cubicBezTo>
                    <a:cubicBezTo>
                      <a:pt x="167" y="4112"/>
                      <a:pt x="300" y="4279"/>
                      <a:pt x="467" y="4379"/>
                    </a:cubicBezTo>
                    <a:cubicBezTo>
                      <a:pt x="651" y="4495"/>
                      <a:pt x="867" y="4554"/>
                      <a:pt x="1084" y="4554"/>
                    </a:cubicBezTo>
                    <a:cubicBezTo>
                      <a:pt x="1301" y="4554"/>
                      <a:pt x="1518" y="4495"/>
                      <a:pt x="1701" y="4379"/>
                    </a:cubicBezTo>
                    <a:cubicBezTo>
                      <a:pt x="1868" y="4279"/>
                      <a:pt x="2001" y="4112"/>
                      <a:pt x="2068" y="3912"/>
                    </a:cubicBezTo>
                    <a:cubicBezTo>
                      <a:pt x="2168" y="3711"/>
                      <a:pt x="2202" y="3478"/>
                      <a:pt x="2202" y="3244"/>
                    </a:cubicBezTo>
                    <a:lnTo>
                      <a:pt x="2202" y="1310"/>
                    </a:lnTo>
                    <a:cubicBezTo>
                      <a:pt x="2202" y="1076"/>
                      <a:pt x="2168" y="843"/>
                      <a:pt x="2068" y="643"/>
                    </a:cubicBezTo>
                    <a:cubicBezTo>
                      <a:pt x="2001" y="442"/>
                      <a:pt x="1868" y="276"/>
                      <a:pt x="1735" y="176"/>
                    </a:cubicBezTo>
                    <a:cubicBezTo>
                      <a:pt x="1534"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683;p77"/>
              <p:cNvSpPr/>
              <p:nvPr/>
            </p:nvSpPr>
            <p:spPr>
              <a:xfrm>
                <a:off x="4645511" y="2698604"/>
                <a:ext cx="44132" cy="91228"/>
              </a:xfrm>
              <a:custGeom>
                <a:avLst/>
                <a:gdLst/>
                <a:ahLst/>
                <a:cxnLst/>
                <a:rect l="l" t="t" r="r" b="b"/>
                <a:pathLst>
                  <a:path w="2203" h="4554" extrusionOk="0">
                    <a:moveTo>
                      <a:pt x="1160" y="467"/>
                    </a:moveTo>
                    <a:cubicBezTo>
                      <a:pt x="1250" y="467"/>
                      <a:pt x="1353" y="521"/>
                      <a:pt x="1435" y="576"/>
                    </a:cubicBezTo>
                    <a:cubicBezTo>
                      <a:pt x="1502" y="676"/>
                      <a:pt x="1535" y="776"/>
                      <a:pt x="1569" y="876"/>
                    </a:cubicBezTo>
                    <a:cubicBezTo>
                      <a:pt x="1602" y="1009"/>
                      <a:pt x="1602" y="1176"/>
                      <a:pt x="1602" y="1310"/>
                    </a:cubicBezTo>
                    <a:lnTo>
                      <a:pt x="1602" y="3244"/>
                    </a:lnTo>
                    <a:cubicBezTo>
                      <a:pt x="1602" y="3378"/>
                      <a:pt x="1602" y="3511"/>
                      <a:pt x="1569" y="3645"/>
                    </a:cubicBezTo>
                    <a:cubicBezTo>
                      <a:pt x="1535" y="3745"/>
                      <a:pt x="1502" y="3845"/>
                      <a:pt x="1402" y="3945"/>
                    </a:cubicBezTo>
                    <a:cubicBezTo>
                      <a:pt x="1335" y="4045"/>
                      <a:pt x="1202" y="4078"/>
                      <a:pt x="1102" y="4078"/>
                    </a:cubicBezTo>
                    <a:cubicBezTo>
                      <a:pt x="968" y="4078"/>
                      <a:pt x="868" y="4012"/>
                      <a:pt x="768" y="3945"/>
                    </a:cubicBezTo>
                    <a:cubicBezTo>
                      <a:pt x="701" y="3845"/>
                      <a:pt x="635" y="3745"/>
                      <a:pt x="635" y="3645"/>
                    </a:cubicBezTo>
                    <a:cubicBezTo>
                      <a:pt x="601" y="3511"/>
                      <a:pt x="601" y="3378"/>
                      <a:pt x="568" y="3244"/>
                    </a:cubicBezTo>
                    <a:lnTo>
                      <a:pt x="568" y="1310"/>
                    </a:lnTo>
                    <a:cubicBezTo>
                      <a:pt x="568" y="1176"/>
                      <a:pt x="601" y="1009"/>
                      <a:pt x="635" y="876"/>
                    </a:cubicBezTo>
                    <a:cubicBezTo>
                      <a:pt x="635" y="776"/>
                      <a:pt x="701" y="676"/>
                      <a:pt x="768" y="576"/>
                    </a:cubicBezTo>
                    <a:cubicBezTo>
                      <a:pt x="850" y="521"/>
                      <a:pt x="931" y="467"/>
                      <a:pt x="1031" y="467"/>
                    </a:cubicBezTo>
                    <a:cubicBezTo>
                      <a:pt x="1054" y="467"/>
                      <a:pt x="1077" y="470"/>
                      <a:pt x="1102" y="476"/>
                    </a:cubicBezTo>
                    <a:cubicBezTo>
                      <a:pt x="1120" y="470"/>
                      <a:pt x="1139" y="467"/>
                      <a:pt x="1160" y="467"/>
                    </a:cubicBezTo>
                    <a:close/>
                    <a:moveTo>
                      <a:pt x="1102" y="0"/>
                    </a:moveTo>
                    <a:cubicBezTo>
                      <a:pt x="885" y="0"/>
                      <a:pt x="668" y="59"/>
                      <a:pt x="468" y="176"/>
                    </a:cubicBezTo>
                    <a:cubicBezTo>
                      <a:pt x="301" y="276"/>
                      <a:pt x="201" y="442"/>
                      <a:pt x="101" y="609"/>
                    </a:cubicBezTo>
                    <a:cubicBezTo>
                      <a:pt x="34" y="843"/>
                      <a:pt x="1" y="1076"/>
                      <a:pt x="1" y="1310"/>
                    </a:cubicBezTo>
                    <a:lnTo>
                      <a:pt x="1" y="3244"/>
                    </a:lnTo>
                    <a:cubicBezTo>
                      <a:pt x="1" y="3478"/>
                      <a:pt x="34" y="3711"/>
                      <a:pt x="134" y="3912"/>
                    </a:cubicBezTo>
                    <a:cubicBezTo>
                      <a:pt x="201" y="4112"/>
                      <a:pt x="301" y="4278"/>
                      <a:pt x="468" y="4379"/>
                    </a:cubicBezTo>
                    <a:cubicBezTo>
                      <a:pt x="668" y="4495"/>
                      <a:pt x="885" y="4554"/>
                      <a:pt x="1102" y="4554"/>
                    </a:cubicBezTo>
                    <a:cubicBezTo>
                      <a:pt x="1318" y="4554"/>
                      <a:pt x="1535" y="4495"/>
                      <a:pt x="1735" y="4379"/>
                    </a:cubicBezTo>
                    <a:cubicBezTo>
                      <a:pt x="1902" y="4278"/>
                      <a:pt x="2036" y="4112"/>
                      <a:pt x="2102" y="3912"/>
                    </a:cubicBezTo>
                    <a:cubicBezTo>
                      <a:pt x="2169" y="3711"/>
                      <a:pt x="2202" y="3478"/>
                      <a:pt x="2202" y="3244"/>
                    </a:cubicBezTo>
                    <a:lnTo>
                      <a:pt x="2202" y="1310"/>
                    </a:lnTo>
                    <a:cubicBezTo>
                      <a:pt x="2202" y="1076"/>
                      <a:pt x="2169" y="843"/>
                      <a:pt x="2102" y="609"/>
                    </a:cubicBezTo>
                    <a:cubicBezTo>
                      <a:pt x="2036" y="442"/>
                      <a:pt x="1902" y="276"/>
                      <a:pt x="1735" y="176"/>
                    </a:cubicBezTo>
                    <a:cubicBezTo>
                      <a:pt x="1535" y="59"/>
                      <a:pt x="1318"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684;p77"/>
              <p:cNvSpPr/>
              <p:nvPr/>
            </p:nvSpPr>
            <p:spPr>
              <a:xfrm>
                <a:off x="4796537" y="2322891"/>
                <a:ext cx="44793" cy="90887"/>
              </a:xfrm>
              <a:custGeom>
                <a:avLst/>
                <a:gdLst/>
                <a:ahLst/>
                <a:cxnLst/>
                <a:rect l="l" t="t" r="r" b="b"/>
                <a:pathLst>
                  <a:path w="2236" h="4537" extrusionOk="0">
                    <a:moveTo>
                      <a:pt x="1101" y="451"/>
                    </a:moveTo>
                    <a:cubicBezTo>
                      <a:pt x="1235" y="451"/>
                      <a:pt x="1368" y="484"/>
                      <a:pt x="1435" y="584"/>
                    </a:cubicBezTo>
                    <a:cubicBezTo>
                      <a:pt x="1502" y="651"/>
                      <a:pt x="1568" y="784"/>
                      <a:pt x="1568" y="884"/>
                    </a:cubicBezTo>
                    <a:cubicBezTo>
                      <a:pt x="1602" y="1018"/>
                      <a:pt x="1635" y="1151"/>
                      <a:pt x="1635" y="1318"/>
                    </a:cubicBezTo>
                    <a:lnTo>
                      <a:pt x="1635" y="3253"/>
                    </a:lnTo>
                    <a:cubicBezTo>
                      <a:pt x="1635" y="3353"/>
                      <a:pt x="1602" y="3486"/>
                      <a:pt x="1568" y="3620"/>
                    </a:cubicBezTo>
                    <a:cubicBezTo>
                      <a:pt x="1568" y="3753"/>
                      <a:pt x="1502" y="3853"/>
                      <a:pt x="1435" y="3953"/>
                    </a:cubicBezTo>
                    <a:cubicBezTo>
                      <a:pt x="1353" y="4008"/>
                      <a:pt x="1271" y="4062"/>
                      <a:pt x="1172" y="4062"/>
                    </a:cubicBezTo>
                    <a:cubicBezTo>
                      <a:pt x="1149" y="4062"/>
                      <a:pt x="1126" y="4059"/>
                      <a:pt x="1101" y="4053"/>
                    </a:cubicBezTo>
                    <a:cubicBezTo>
                      <a:pt x="1083" y="4059"/>
                      <a:pt x="1063" y="4062"/>
                      <a:pt x="1043" y="4062"/>
                    </a:cubicBezTo>
                    <a:cubicBezTo>
                      <a:pt x="955" y="4062"/>
                      <a:pt x="856" y="4008"/>
                      <a:pt x="801" y="3953"/>
                    </a:cubicBezTo>
                    <a:cubicBezTo>
                      <a:pt x="734" y="3853"/>
                      <a:pt x="668" y="3753"/>
                      <a:pt x="634" y="3620"/>
                    </a:cubicBezTo>
                    <a:cubicBezTo>
                      <a:pt x="601" y="3486"/>
                      <a:pt x="601" y="3353"/>
                      <a:pt x="601" y="3253"/>
                    </a:cubicBezTo>
                    <a:lnTo>
                      <a:pt x="601" y="1318"/>
                    </a:lnTo>
                    <a:cubicBezTo>
                      <a:pt x="601" y="1151"/>
                      <a:pt x="601" y="1018"/>
                      <a:pt x="634" y="884"/>
                    </a:cubicBezTo>
                    <a:cubicBezTo>
                      <a:pt x="668" y="784"/>
                      <a:pt x="701" y="651"/>
                      <a:pt x="801" y="584"/>
                    </a:cubicBezTo>
                    <a:cubicBezTo>
                      <a:pt x="868" y="484"/>
                      <a:pt x="1001" y="451"/>
                      <a:pt x="1101" y="451"/>
                    </a:cubicBezTo>
                    <a:close/>
                    <a:moveTo>
                      <a:pt x="1118" y="0"/>
                    </a:moveTo>
                    <a:cubicBezTo>
                      <a:pt x="901" y="0"/>
                      <a:pt x="684" y="50"/>
                      <a:pt x="501" y="150"/>
                    </a:cubicBezTo>
                    <a:cubicBezTo>
                      <a:pt x="334" y="284"/>
                      <a:pt x="201" y="417"/>
                      <a:pt x="134" y="617"/>
                    </a:cubicBezTo>
                    <a:cubicBezTo>
                      <a:pt x="34" y="851"/>
                      <a:pt x="1" y="1084"/>
                      <a:pt x="1" y="1318"/>
                    </a:cubicBezTo>
                    <a:lnTo>
                      <a:pt x="1" y="3219"/>
                    </a:lnTo>
                    <a:cubicBezTo>
                      <a:pt x="1" y="3453"/>
                      <a:pt x="67" y="3686"/>
                      <a:pt x="134" y="3920"/>
                    </a:cubicBezTo>
                    <a:cubicBezTo>
                      <a:pt x="201" y="4087"/>
                      <a:pt x="334" y="4253"/>
                      <a:pt x="501" y="4387"/>
                    </a:cubicBezTo>
                    <a:cubicBezTo>
                      <a:pt x="684" y="4487"/>
                      <a:pt x="901" y="4537"/>
                      <a:pt x="1118" y="4537"/>
                    </a:cubicBezTo>
                    <a:cubicBezTo>
                      <a:pt x="1335" y="4537"/>
                      <a:pt x="1552" y="4487"/>
                      <a:pt x="1735" y="4387"/>
                    </a:cubicBezTo>
                    <a:cubicBezTo>
                      <a:pt x="1902" y="4253"/>
                      <a:pt x="2035" y="4087"/>
                      <a:pt x="2102" y="3920"/>
                    </a:cubicBezTo>
                    <a:cubicBezTo>
                      <a:pt x="2169" y="3686"/>
                      <a:pt x="2235" y="3453"/>
                      <a:pt x="2235" y="3219"/>
                    </a:cubicBezTo>
                    <a:lnTo>
                      <a:pt x="2235" y="1318"/>
                    </a:lnTo>
                    <a:cubicBezTo>
                      <a:pt x="2235" y="1084"/>
                      <a:pt x="2169" y="851"/>
                      <a:pt x="2102" y="617"/>
                    </a:cubicBezTo>
                    <a:cubicBezTo>
                      <a:pt x="2035" y="451"/>
                      <a:pt x="1902" y="284"/>
                      <a:pt x="1735" y="150"/>
                    </a:cubicBezTo>
                    <a:cubicBezTo>
                      <a:pt x="1552" y="50"/>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685;p77"/>
              <p:cNvSpPr/>
              <p:nvPr/>
            </p:nvSpPr>
            <p:spPr>
              <a:xfrm>
                <a:off x="5022405" y="2198267"/>
                <a:ext cx="27404" cy="89565"/>
              </a:xfrm>
              <a:custGeom>
                <a:avLst/>
                <a:gdLst/>
                <a:ahLst/>
                <a:cxnLst/>
                <a:rect l="l" t="t" r="r" b="b"/>
                <a:pathLst>
                  <a:path w="1368" h="4471" extrusionOk="0">
                    <a:moveTo>
                      <a:pt x="901" y="0"/>
                    </a:moveTo>
                    <a:cubicBezTo>
                      <a:pt x="834" y="67"/>
                      <a:pt x="767" y="134"/>
                      <a:pt x="701" y="200"/>
                    </a:cubicBezTo>
                    <a:cubicBezTo>
                      <a:pt x="634" y="234"/>
                      <a:pt x="534" y="300"/>
                      <a:pt x="467" y="334"/>
                    </a:cubicBezTo>
                    <a:cubicBezTo>
                      <a:pt x="367" y="367"/>
                      <a:pt x="300" y="400"/>
                      <a:pt x="200" y="434"/>
                    </a:cubicBezTo>
                    <a:cubicBezTo>
                      <a:pt x="134" y="467"/>
                      <a:pt x="67" y="467"/>
                      <a:pt x="0" y="501"/>
                    </a:cubicBezTo>
                    <a:lnTo>
                      <a:pt x="0" y="934"/>
                    </a:lnTo>
                    <a:lnTo>
                      <a:pt x="100" y="901"/>
                    </a:lnTo>
                    <a:lnTo>
                      <a:pt x="367" y="867"/>
                    </a:lnTo>
                    <a:cubicBezTo>
                      <a:pt x="467" y="867"/>
                      <a:pt x="567" y="834"/>
                      <a:pt x="634" y="801"/>
                    </a:cubicBezTo>
                    <a:cubicBezTo>
                      <a:pt x="667" y="801"/>
                      <a:pt x="734" y="801"/>
                      <a:pt x="767" y="767"/>
                    </a:cubicBez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686;p77"/>
              <p:cNvSpPr/>
              <p:nvPr/>
            </p:nvSpPr>
            <p:spPr>
              <a:xfrm>
                <a:off x="4070172" y="2698604"/>
                <a:ext cx="44793" cy="91228"/>
              </a:xfrm>
              <a:custGeom>
                <a:avLst/>
                <a:gdLst/>
                <a:ahLst/>
                <a:cxnLst/>
                <a:rect l="l" t="t" r="r" b="b"/>
                <a:pathLst>
                  <a:path w="2236" h="4554" extrusionOk="0">
                    <a:moveTo>
                      <a:pt x="1192" y="467"/>
                    </a:moveTo>
                    <a:cubicBezTo>
                      <a:pt x="1281" y="467"/>
                      <a:pt x="1380" y="521"/>
                      <a:pt x="1435" y="576"/>
                    </a:cubicBezTo>
                    <a:cubicBezTo>
                      <a:pt x="1535" y="676"/>
                      <a:pt x="1568" y="776"/>
                      <a:pt x="1601" y="876"/>
                    </a:cubicBezTo>
                    <a:cubicBezTo>
                      <a:pt x="1601" y="1009"/>
                      <a:pt x="1635" y="1176"/>
                      <a:pt x="1635" y="1310"/>
                    </a:cubicBezTo>
                    <a:lnTo>
                      <a:pt x="1635" y="3244"/>
                    </a:lnTo>
                    <a:cubicBezTo>
                      <a:pt x="1635" y="3378"/>
                      <a:pt x="1601" y="3511"/>
                      <a:pt x="1601" y="3645"/>
                    </a:cubicBezTo>
                    <a:cubicBezTo>
                      <a:pt x="1568" y="3745"/>
                      <a:pt x="1501" y="3845"/>
                      <a:pt x="1435" y="3945"/>
                    </a:cubicBezTo>
                    <a:cubicBezTo>
                      <a:pt x="1368" y="4045"/>
                      <a:pt x="1235" y="4078"/>
                      <a:pt x="1134" y="4078"/>
                    </a:cubicBezTo>
                    <a:cubicBezTo>
                      <a:pt x="1001" y="4078"/>
                      <a:pt x="901" y="4012"/>
                      <a:pt x="801" y="3945"/>
                    </a:cubicBezTo>
                    <a:cubicBezTo>
                      <a:pt x="734" y="3845"/>
                      <a:pt x="667" y="3745"/>
                      <a:pt x="634" y="3645"/>
                    </a:cubicBezTo>
                    <a:cubicBezTo>
                      <a:pt x="634" y="3511"/>
                      <a:pt x="601" y="3378"/>
                      <a:pt x="601" y="3244"/>
                    </a:cubicBezTo>
                    <a:lnTo>
                      <a:pt x="601" y="1310"/>
                    </a:lnTo>
                    <a:cubicBezTo>
                      <a:pt x="601" y="1176"/>
                      <a:pt x="601" y="1009"/>
                      <a:pt x="634" y="876"/>
                    </a:cubicBezTo>
                    <a:cubicBezTo>
                      <a:pt x="667" y="776"/>
                      <a:pt x="701" y="676"/>
                      <a:pt x="801" y="576"/>
                    </a:cubicBezTo>
                    <a:cubicBezTo>
                      <a:pt x="855" y="521"/>
                      <a:pt x="954" y="467"/>
                      <a:pt x="1061" y="467"/>
                    </a:cubicBezTo>
                    <a:cubicBezTo>
                      <a:pt x="1085" y="467"/>
                      <a:pt x="1110" y="470"/>
                      <a:pt x="1134" y="476"/>
                    </a:cubicBezTo>
                    <a:cubicBezTo>
                      <a:pt x="1153" y="470"/>
                      <a:pt x="1172" y="467"/>
                      <a:pt x="1192" y="467"/>
                    </a:cubicBezTo>
                    <a:close/>
                    <a:moveTo>
                      <a:pt x="1130" y="0"/>
                    </a:moveTo>
                    <a:cubicBezTo>
                      <a:pt x="918" y="0"/>
                      <a:pt x="701" y="59"/>
                      <a:pt x="501" y="176"/>
                    </a:cubicBezTo>
                    <a:cubicBezTo>
                      <a:pt x="334" y="276"/>
                      <a:pt x="200" y="442"/>
                      <a:pt x="134" y="609"/>
                    </a:cubicBezTo>
                    <a:cubicBezTo>
                      <a:pt x="67" y="843"/>
                      <a:pt x="0" y="1076"/>
                      <a:pt x="34" y="1310"/>
                    </a:cubicBezTo>
                    <a:lnTo>
                      <a:pt x="34" y="3244"/>
                    </a:lnTo>
                    <a:cubicBezTo>
                      <a:pt x="0" y="3478"/>
                      <a:pt x="67" y="3711"/>
                      <a:pt x="134" y="3912"/>
                    </a:cubicBezTo>
                    <a:cubicBezTo>
                      <a:pt x="200" y="4112"/>
                      <a:pt x="334" y="4278"/>
                      <a:pt x="501" y="4379"/>
                    </a:cubicBezTo>
                    <a:cubicBezTo>
                      <a:pt x="701" y="4495"/>
                      <a:pt x="918" y="4554"/>
                      <a:pt x="1134" y="4554"/>
                    </a:cubicBezTo>
                    <a:cubicBezTo>
                      <a:pt x="1351" y="4554"/>
                      <a:pt x="1568" y="4495"/>
                      <a:pt x="1768"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35" y="176"/>
                    </a:cubicBezTo>
                    <a:cubicBezTo>
                      <a:pt x="1551" y="59"/>
                      <a:pt x="1343"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687;p77"/>
              <p:cNvSpPr/>
              <p:nvPr/>
            </p:nvSpPr>
            <p:spPr>
              <a:xfrm>
                <a:off x="4278652" y="2197426"/>
                <a:ext cx="44793" cy="91228"/>
              </a:xfrm>
              <a:custGeom>
                <a:avLst/>
                <a:gdLst/>
                <a:ahLst/>
                <a:cxnLst/>
                <a:rect l="l" t="t" r="r" b="b"/>
                <a:pathLst>
                  <a:path w="2236" h="4554" extrusionOk="0">
                    <a:moveTo>
                      <a:pt x="1135" y="476"/>
                    </a:moveTo>
                    <a:cubicBezTo>
                      <a:pt x="1235" y="476"/>
                      <a:pt x="1368" y="509"/>
                      <a:pt x="1435" y="576"/>
                    </a:cubicBezTo>
                    <a:cubicBezTo>
                      <a:pt x="1502" y="676"/>
                      <a:pt x="1569" y="776"/>
                      <a:pt x="1602" y="909"/>
                    </a:cubicBezTo>
                    <a:cubicBezTo>
                      <a:pt x="1602" y="1043"/>
                      <a:pt x="1635" y="1176"/>
                      <a:pt x="1635" y="1310"/>
                    </a:cubicBezTo>
                    <a:lnTo>
                      <a:pt x="1635" y="3244"/>
                    </a:lnTo>
                    <a:cubicBezTo>
                      <a:pt x="1635" y="3378"/>
                      <a:pt x="1602" y="3511"/>
                      <a:pt x="1602" y="3645"/>
                    </a:cubicBezTo>
                    <a:cubicBezTo>
                      <a:pt x="1569" y="3745"/>
                      <a:pt x="1502" y="3878"/>
                      <a:pt x="1435" y="3945"/>
                    </a:cubicBezTo>
                    <a:cubicBezTo>
                      <a:pt x="1335" y="4045"/>
                      <a:pt x="1235" y="4078"/>
                      <a:pt x="1135" y="4078"/>
                    </a:cubicBezTo>
                    <a:cubicBezTo>
                      <a:pt x="1001" y="4078"/>
                      <a:pt x="901" y="4045"/>
                      <a:pt x="801" y="3945"/>
                    </a:cubicBezTo>
                    <a:cubicBezTo>
                      <a:pt x="735" y="3878"/>
                      <a:pt x="668" y="3745"/>
                      <a:pt x="635" y="3645"/>
                    </a:cubicBezTo>
                    <a:cubicBezTo>
                      <a:pt x="635" y="3511"/>
                      <a:pt x="601" y="3378"/>
                      <a:pt x="601" y="3244"/>
                    </a:cubicBezTo>
                    <a:lnTo>
                      <a:pt x="601" y="1310"/>
                    </a:lnTo>
                    <a:cubicBezTo>
                      <a:pt x="601" y="1176"/>
                      <a:pt x="601" y="1043"/>
                      <a:pt x="635" y="909"/>
                    </a:cubicBezTo>
                    <a:cubicBezTo>
                      <a:pt x="668" y="776"/>
                      <a:pt x="701" y="676"/>
                      <a:pt x="801" y="576"/>
                    </a:cubicBezTo>
                    <a:cubicBezTo>
                      <a:pt x="868" y="509"/>
                      <a:pt x="1001" y="476"/>
                      <a:pt x="1135" y="476"/>
                    </a:cubicBezTo>
                    <a:close/>
                    <a:moveTo>
                      <a:pt x="1131" y="0"/>
                    </a:moveTo>
                    <a:cubicBezTo>
                      <a:pt x="918" y="0"/>
                      <a:pt x="701" y="59"/>
                      <a:pt x="501" y="176"/>
                    </a:cubicBezTo>
                    <a:cubicBezTo>
                      <a:pt x="334" y="276"/>
                      <a:pt x="201" y="442"/>
                      <a:pt x="134" y="643"/>
                    </a:cubicBezTo>
                    <a:cubicBezTo>
                      <a:pt x="67" y="843"/>
                      <a:pt x="1" y="1076"/>
                      <a:pt x="1" y="1310"/>
                    </a:cubicBezTo>
                    <a:lnTo>
                      <a:pt x="1" y="3244"/>
                    </a:lnTo>
                    <a:cubicBezTo>
                      <a:pt x="1" y="3478"/>
                      <a:pt x="67" y="3711"/>
                      <a:pt x="134" y="3912"/>
                    </a:cubicBezTo>
                    <a:cubicBezTo>
                      <a:pt x="201" y="4112"/>
                      <a:pt x="334" y="4279"/>
                      <a:pt x="501" y="4379"/>
                    </a:cubicBezTo>
                    <a:cubicBezTo>
                      <a:pt x="701" y="4495"/>
                      <a:pt x="918" y="4554"/>
                      <a:pt x="1131" y="4554"/>
                    </a:cubicBezTo>
                    <a:cubicBezTo>
                      <a:pt x="1343" y="4554"/>
                      <a:pt x="1552" y="4495"/>
                      <a:pt x="1735" y="4379"/>
                    </a:cubicBezTo>
                    <a:cubicBezTo>
                      <a:pt x="1902" y="4279"/>
                      <a:pt x="2036" y="4112"/>
                      <a:pt x="2102" y="3912"/>
                    </a:cubicBezTo>
                    <a:cubicBezTo>
                      <a:pt x="2202" y="3711"/>
                      <a:pt x="2236" y="3478"/>
                      <a:pt x="2236" y="3244"/>
                    </a:cubicBezTo>
                    <a:lnTo>
                      <a:pt x="2236" y="1310"/>
                    </a:lnTo>
                    <a:cubicBezTo>
                      <a:pt x="2236" y="1076"/>
                      <a:pt x="2202" y="843"/>
                      <a:pt x="2102" y="643"/>
                    </a:cubicBezTo>
                    <a:cubicBezTo>
                      <a:pt x="2036" y="442"/>
                      <a:pt x="1902" y="276"/>
                      <a:pt x="1735" y="176"/>
                    </a:cubicBezTo>
                    <a:cubicBezTo>
                      <a:pt x="1552" y="59"/>
                      <a:pt x="1343"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688;p77"/>
              <p:cNvSpPr/>
              <p:nvPr/>
            </p:nvSpPr>
            <p:spPr>
              <a:xfrm>
                <a:off x="4095554" y="2448856"/>
                <a:ext cx="27424" cy="89565"/>
              </a:xfrm>
              <a:custGeom>
                <a:avLst/>
                <a:gdLst/>
                <a:ahLst/>
                <a:cxnLst/>
                <a:rect l="l" t="t" r="r" b="b"/>
                <a:pathLst>
                  <a:path w="1369" h="4471" extrusionOk="0">
                    <a:moveTo>
                      <a:pt x="935" y="0"/>
                    </a:moveTo>
                    <a:cubicBezTo>
                      <a:pt x="868" y="67"/>
                      <a:pt x="801" y="134"/>
                      <a:pt x="735" y="200"/>
                    </a:cubicBezTo>
                    <a:cubicBezTo>
                      <a:pt x="668" y="234"/>
                      <a:pt x="568" y="300"/>
                      <a:pt x="501" y="334"/>
                    </a:cubicBezTo>
                    <a:lnTo>
                      <a:pt x="234" y="434"/>
                    </a:lnTo>
                    <a:lnTo>
                      <a:pt x="1" y="501"/>
                    </a:lnTo>
                    <a:lnTo>
                      <a:pt x="1" y="934"/>
                    </a:lnTo>
                    <a:lnTo>
                      <a:pt x="134" y="901"/>
                    </a:lnTo>
                    <a:lnTo>
                      <a:pt x="401" y="867"/>
                    </a:lnTo>
                    <a:lnTo>
                      <a:pt x="668" y="801"/>
                    </a:lnTo>
                    <a:cubicBezTo>
                      <a:pt x="701" y="801"/>
                      <a:pt x="768" y="767"/>
                      <a:pt x="801" y="767"/>
                    </a:cubicBezTo>
                    <a:lnTo>
                      <a:pt x="801" y="4470"/>
                    </a:lnTo>
                    <a:lnTo>
                      <a:pt x="1369" y="4470"/>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689;p77"/>
              <p:cNvSpPr/>
              <p:nvPr/>
            </p:nvSpPr>
            <p:spPr>
              <a:xfrm>
                <a:off x="4070172" y="2573480"/>
                <a:ext cx="44793" cy="91228"/>
              </a:xfrm>
              <a:custGeom>
                <a:avLst/>
                <a:gdLst/>
                <a:ahLst/>
                <a:cxnLst/>
                <a:rect l="l" t="t" r="r" b="b"/>
                <a:pathLst>
                  <a:path w="2236" h="4554" extrusionOk="0">
                    <a:moveTo>
                      <a:pt x="1134" y="451"/>
                    </a:moveTo>
                    <a:cubicBezTo>
                      <a:pt x="1235" y="451"/>
                      <a:pt x="1368" y="484"/>
                      <a:pt x="1435" y="584"/>
                    </a:cubicBezTo>
                    <a:cubicBezTo>
                      <a:pt x="1535" y="651"/>
                      <a:pt x="1568" y="751"/>
                      <a:pt x="1601" y="884"/>
                    </a:cubicBezTo>
                    <a:cubicBezTo>
                      <a:pt x="1601" y="1018"/>
                      <a:pt x="1635" y="1151"/>
                      <a:pt x="1635" y="1285"/>
                    </a:cubicBezTo>
                    <a:lnTo>
                      <a:pt x="1635" y="3219"/>
                    </a:lnTo>
                    <a:cubicBezTo>
                      <a:pt x="1635" y="3353"/>
                      <a:pt x="1601" y="3486"/>
                      <a:pt x="1601" y="3620"/>
                    </a:cubicBezTo>
                    <a:cubicBezTo>
                      <a:pt x="1568" y="3753"/>
                      <a:pt x="1501" y="3853"/>
                      <a:pt x="1435" y="3953"/>
                    </a:cubicBezTo>
                    <a:cubicBezTo>
                      <a:pt x="1335" y="4020"/>
                      <a:pt x="1235" y="4053"/>
                      <a:pt x="1134" y="4053"/>
                    </a:cubicBezTo>
                    <a:cubicBezTo>
                      <a:pt x="1001" y="4053"/>
                      <a:pt x="901" y="4020"/>
                      <a:pt x="801" y="3953"/>
                    </a:cubicBezTo>
                    <a:cubicBezTo>
                      <a:pt x="734" y="3853"/>
                      <a:pt x="667" y="3753"/>
                      <a:pt x="634" y="3620"/>
                    </a:cubicBezTo>
                    <a:cubicBezTo>
                      <a:pt x="634" y="3486"/>
                      <a:pt x="601" y="3353"/>
                      <a:pt x="601" y="3219"/>
                    </a:cubicBezTo>
                    <a:lnTo>
                      <a:pt x="601" y="1285"/>
                    </a:lnTo>
                    <a:cubicBezTo>
                      <a:pt x="601" y="1151"/>
                      <a:pt x="601" y="1018"/>
                      <a:pt x="634" y="884"/>
                    </a:cubicBezTo>
                    <a:cubicBezTo>
                      <a:pt x="667" y="751"/>
                      <a:pt x="701" y="651"/>
                      <a:pt x="801" y="584"/>
                    </a:cubicBezTo>
                    <a:cubicBezTo>
                      <a:pt x="868" y="484"/>
                      <a:pt x="1001" y="451"/>
                      <a:pt x="1134" y="451"/>
                    </a:cubicBezTo>
                    <a:close/>
                    <a:moveTo>
                      <a:pt x="1130" y="0"/>
                    </a:moveTo>
                    <a:cubicBezTo>
                      <a:pt x="918" y="0"/>
                      <a:pt x="701" y="50"/>
                      <a:pt x="501" y="150"/>
                    </a:cubicBezTo>
                    <a:cubicBezTo>
                      <a:pt x="334" y="284"/>
                      <a:pt x="200" y="417"/>
                      <a:pt x="134" y="617"/>
                    </a:cubicBezTo>
                    <a:cubicBezTo>
                      <a:pt x="67" y="851"/>
                      <a:pt x="0" y="1084"/>
                      <a:pt x="34" y="1318"/>
                    </a:cubicBezTo>
                    <a:lnTo>
                      <a:pt x="34" y="3219"/>
                    </a:lnTo>
                    <a:cubicBezTo>
                      <a:pt x="0" y="3453"/>
                      <a:pt x="67" y="3686"/>
                      <a:pt x="134" y="3920"/>
                    </a:cubicBezTo>
                    <a:cubicBezTo>
                      <a:pt x="200" y="4087"/>
                      <a:pt x="334" y="4253"/>
                      <a:pt x="501" y="4387"/>
                    </a:cubicBezTo>
                    <a:cubicBezTo>
                      <a:pt x="667" y="4487"/>
                      <a:pt x="901" y="4554"/>
                      <a:pt x="1134" y="4554"/>
                    </a:cubicBezTo>
                    <a:cubicBezTo>
                      <a:pt x="1335" y="4554"/>
                      <a:pt x="1568" y="4487"/>
                      <a:pt x="1735" y="4387"/>
                    </a:cubicBezTo>
                    <a:cubicBezTo>
                      <a:pt x="1902" y="4253"/>
                      <a:pt x="2035" y="4087"/>
                      <a:pt x="2102" y="3920"/>
                    </a:cubicBezTo>
                    <a:cubicBezTo>
                      <a:pt x="2202" y="3686"/>
                      <a:pt x="2235" y="3453"/>
                      <a:pt x="2235" y="3219"/>
                    </a:cubicBezTo>
                    <a:lnTo>
                      <a:pt x="2235" y="1318"/>
                    </a:lnTo>
                    <a:cubicBezTo>
                      <a:pt x="2235" y="1084"/>
                      <a:pt x="2202" y="851"/>
                      <a:pt x="2102" y="617"/>
                    </a:cubicBezTo>
                    <a:cubicBezTo>
                      <a:pt x="2035" y="417"/>
                      <a:pt x="1902" y="284"/>
                      <a:pt x="1735" y="150"/>
                    </a:cubicBezTo>
                    <a:cubicBezTo>
                      <a:pt x="1551" y="50"/>
                      <a:pt x="1343"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690;p77"/>
              <p:cNvSpPr/>
              <p:nvPr/>
            </p:nvSpPr>
            <p:spPr>
              <a:xfrm>
                <a:off x="5000349" y="2073304"/>
                <a:ext cx="27424" cy="88884"/>
              </a:xfrm>
              <a:custGeom>
                <a:avLst/>
                <a:gdLst/>
                <a:ahLst/>
                <a:cxnLst/>
                <a:rect l="l" t="t" r="r" b="b"/>
                <a:pathLst>
                  <a:path w="1369" h="4437" extrusionOk="0">
                    <a:moveTo>
                      <a:pt x="901" y="0"/>
                    </a:moveTo>
                    <a:cubicBezTo>
                      <a:pt x="868" y="67"/>
                      <a:pt x="801" y="134"/>
                      <a:pt x="701" y="167"/>
                    </a:cubicBezTo>
                    <a:cubicBezTo>
                      <a:pt x="634" y="234"/>
                      <a:pt x="568" y="267"/>
                      <a:pt x="467" y="334"/>
                    </a:cubicBezTo>
                    <a:cubicBezTo>
                      <a:pt x="367" y="367"/>
                      <a:pt x="301" y="367"/>
                      <a:pt x="201" y="401"/>
                    </a:cubicBezTo>
                    <a:lnTo>
                      <a:pt x="0" y="467"/>
                    </a:lnTo>
                    <a:lnTo>
                      <a:pt x="0" y="934"/>
                    </a:lnTo>
                    <a:lnTo>
                      <a:pt x="101" y="901"/>
                    </a:lnTo>
                    <a:lnTo>
                      <a:pt x="367" y="834"/>
                    </a:lnTo>
                    <a:lnTo>
                      <a:pt x="634" y="801"/>
                    </a:lnTo>
                    <a:cubicBezTo>
                      <a:pt x="701" y="801"/>
                      <a:pt x="734" y="768"/>
                      <a:pt x="768" y="768"/>
                    </a:cubicBezTo>
                    <a:lnTo>
                      <a:pt x="768"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691;p77"/>
              <p:cNvSpPr/>
              <p:nvPr/>
            </p:nvSpPr>
            <p:spPr>
              <a:xfrm>
                <a:off x="4107593" y="2322891"/>
                <a:ext cx="44112" cy="90887"/>
              </a:xfrm>
              <a:custGeom>
                <a:avLst/>
                <a:gdLst/>
                <a:ahLst/>
                <a:cxnLst/>
                <a:rect l="l" t="t" r="r" b="b"/>
                <a:pathLst>
                  <a:path w="2202" h="4537" extrusionOk="0">
                    <a:moveTo>
                      <a:pt x="1101" y="451"/>
                    </a:moveTo>
                    <a:cubicBezTo>
                      <a:pt x="1235" y="451"/>
                      <a:pt x="1335" y="484"/>
                      <a:pt x="1435" y="584"/>
                    </a:cubicBezTo>
                    <a:cubicBezTo>
                      <a:pt x="1501" y="651"/>
                      <a:pt x="1535" y="784"/>
                      <a:pt x="1568" y="884"/>
                    </a:cubicBezTo>
                    <a:cubicBezTo>
                      <a:pt x="1601" y="1018"/>
                      <a:pt x="1601" y="1151"/>
                      <a:pt x="1601" y="1318"/>
                    </a:cubicBezTo>
                    <a:lnTo>
                      <a:pt x="1601" y="3253"/>
                    </a:lnTo>
                    <a:cubicBezTo>
                      <a:pt x="1601" y="3353"/>
                      <a:pt x="1601" y="3486"/>
                      <a:pt x="1568" y="3620"/>
                    </a:cubicBezTo>
                    <a:cubicBezTo>
                      <a:pt x="1535" y="3753"/>
                      <a:pt x="1501" y="3853"/>
                      <a:pt x="1435" y="3953"/>
                    </a:cubicBezTo>
                    <a:cubicBezTo>
                      <a:pt x="1353" y="4008"/>
                      <a:pt x="1271" y="4062"/>
                      <a:pt x="1171" y="4062"/>
                    </a:cubicBezTo>
                    <a:cubicBezTo>
                      <a:pt x="1149" y="4062"/>
                      <a:pt x="1126" y="4059"/>
                      <a:pt x="1101" y="4053"/>
                    </a:cubicBezTo>
                    <a:cubicBezTo>
                      <a:pt x="1077" y="4059"/>
                      <a:pt x="1053" y="4062"/>
                      <a:pt x="1031" y="4062"/>
                    </a:cubicBezTo>
                    <a:cubicBezTo>
                      <a:pt x="932" y="4062"/>
                      <a:pt x="855" y="4008"/>
                      <a:pt x="801" y="3953"/>
                    </a:cubicBezTo>
                    <a:cubicBezTo>
                      <a:pt x="701" y="3853"/>
                      <a:pt x="667" y="3753"/>
                      <a:pt x="634" y="3620"/>
                    </a:cubicBezTo>
                    <a:cubicBezTo>
                      <a:pt x="601" y="3486"/>
                      <a:pt x="601" y="3353"/>
                      <a:pt x="601" y="3253"/>
                    </a:cubicBezTo>
                    <a:lnTo>
                      <a:pt x="601" y="1318"/>
                    </a:lnTo>
                    <a:cubicBezTo>
                      <a:pt x="601" y="1151"/>
                      <a:pt x="601" y="1018"/>
                      <a:pt x="634" y="884"/>
                    </a:cubicBezTo>
                    <a:cubicBezTo>
                      <a:pt x="634" y="784"/>
                      <a:pt x="701" y="651"/>
                      <a:pt x="768" y="584"/>
                    </a:cubicBezTo>
                    <a:cubicBezTo>
                      <a:pt x="868" y="484"/>
                      <a:pt x="968" y="451"/>
                      <a:pt x="1101" y="451"/>
                    </a:cubicBezTo>
                    <a:close/>
                    <a:moveTo>
                      <a:pt x="1101" y="0"/>
                    </a:moveTo>
                    <a:cubicBezTo>
                      <a:pt x="884" y="0"/>
                      <a:pt x="667" y="50"/>
                      <a:pt x="467" y="150"/>
                    </a:cubicBezTo>
                    <a:cubicBezTo>
                      <a:pt x="301" y="284"/>
                      <a:pt x="200" y="417"/>
                      <a:pt x="134" y="617"/>
                    </a:cubicBezTo>
                    <a:cubicBezTo>
                      <a:pt x="34" y="851"/>
                      <a:pt x="0" y="1084"/>
                      <a:pt x="0" y="1318"/>
                    </a:cubicBezTo>
                    <a:lnTo>
                      <a:pt x="0" y="3219"/>
                    </a:lnTo>
                    <a:cubicBezTo>
                      <a:pt x="0" y="3453"/>
                      <a:pt x="34" y="3686"/>
                      <a:pt x="134" y="3920"/>
                    </a:cubicBezTo>
                    <a:cubicBezTo>
                      <a:pt x="200" y="4087"/>
                      <a:pt x="334" y="4253"/>
                      <a:pt x="501" y="4387"/>
                    </a:cubicBezTo>
                    <a:cubicBezTo>
                      <a:pt x="684" y="4487"/>
                      <a:pt x="893" y="4537"/>
                      <a:pt x="1105" y="4537"/>
                    </a:cubicBezTo>
                    <a:cubicBezTo>
                      <a:pt x="1318" y="4537"/>
                      <a:pt x="1535" y="4487"/>
                      <a:pt x="1735" y="4387"/>
                    </a:cubicBezTo>
                    <a:cubicBezTo>
                      <a:pt x="1902" y="4253"/>
                      <a:pt x="2002" y="4087"/>
                      <a:pt x="2102" y="3920"/>
                    </a:cubicBezTo>
                    <a:cubicBezTo>
                      <a:pt x="2169" y="3686"/>
                      <a:pt x="2202" y="3453"/>
                      <a:pt x="2202" y="3219"/>
                    </a:cubicBezTo>
                    <a:lnTo>
                      <a:pt x="2202" y="1318"/>
                    </a:lnTo>
                    <a:cubicBezTo>
                      <a:pt x="2202" y="1084"/>
                      <a:pt x="2169" y="851"/>
                      <a:pt x="2102" y="617"/>
                    </a:cubicBezTo>
                    <a:cubicBezTo>
                      <a:pt x="2035" y="417"/>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692;p77"/>
              <p:cNvSpPr/>
              <p:nvPr/>
            </p:nvSpPr>
            <p:spPr>
              <a:xfrm>
                <a:off x="4127646" y="2573480"/>
                <a:ext cx="44112" cy="91228"/>
              </a:xfrm>
              <a:custGeom>
                <a:avLst/>
                <a:gdLst/>
                <a:ahLst/>
                <a:cxnLst/>
                <a:rect l="l" t="t" r="r" b="b"/>
                <a:pathLst>
                  <a:path w="2202" h="4554" extrusionOk="0">
                    <a:moveTo>
                      <a:pt x="1101" y="451"/>
                    </a:moveTo>
                    <a:cubicBezTo>
                      <a:pt x="1234" y="451"/>
                      <a:pt x="1334" y="484"/>
                      <a:pt x="1434" y="584"/>
                    </a:cubicBezTo>
                    <a:cubicBezTo>
                      <a:pt x="1501" y="651"/>
                      <a:pt x="1568" y="751"/>
                      <a:pt x="1568" y="884"/>
                    </a:cubicBezTo>
                    <a:cubicBezTo>
                      <a:pt x="1601" y="1018"/>
                      <a:pt x="1601" y="1151"/>
                      <a:pt x="1601" y="1285"/>
                    </a:cubicBezTo>
                    <a:lnTo>
                      <a:pt x="1601" y="3219"/>
                    </a:lnTo>
                    <a:cubicBezTo>
                      <a:pt x="1601" y="3353"/>
                      <a:pt x="1601" y="3486"/>
                      <a:pt x="1568" y="3620"/>
                    </a:cubicBezTo>
                    <a:cubicBezTo>
                      <a:pt x="1534" y="3753"/>
                      <a:pt x="1501" y="3853"/>
                      <a:pt x="1434" y="3953"/>
                    </a:cubicBezTo>
                    <a:cubicBezTo>
                      <a:pt x="1334" y="4020"/>
                      <a:pt x="1234" y="4053"/>
                      <a:pt x="1101" y="4053"/>
                    </a:cubicBezTo>
                    <a:cubicBezTo>
                      <a:pt x="967" y="4053"/>
                      <a:pt x="867" y="4020"/>
                      <a:pt x="801" y="3953"/>
                    </a:cubicBezTo>
                    <a:cubicBezTo>
                      <a:pt x="701" y="3853"/>
                      <a:pt x="667" y="3753"/>
                      <a:pt x="634" y="3620"/>
                    </a:cubicBezTo>
                    <a:cubicBezTo>
                      <a:pt x="600" y="3486"/>
                      <a:pt x="600" y="3353"/>
                      <a:pt x="600" y="3219"/>
                    </a:cubicBezTo>
                    <a:lnTo>
                      <a:pt x="600" y="1285"/>
                    </a:lnTo>
                    <a:cubicBezTo>
                      <a:pt x="600" y="1151"/>
                      <a:pt x="600" y="1018"/>
                      <a:pt x="634" y="884"/>
                    </a:cubicBezTo>
                    <a:cubicBezTo>
                      <a:pt x="634" y="751"/>
                      <a:pt x="701" y="651"/>
                      <a:pt x="767" y="584"/>
                    </a:cubicBezTo>
                    <a:cubicBezTo>
                      <a:pt x="867" y="484"/>
                      <a:pt x="967" y="451"/>
                      <a:pt x="1101" y="451"/>
                    </a:cubicBezTo>
                    <a:close/>
                    <a:moveTo>
                      <a:pt x="1101" y="0"/>
                    </a:moveTo>
                    <a:cubicBezTo>
                      <a:pt x="884" y="0"/>
                      <a:pt x="667" y="50"/>
                      <a:pt x="467" y="150"/>
                    </a:cubicBezTo>
                    <a:cubicBezTo>
                      <a:pt x="300" y="284"/>
                      <a:pt x="200" y="417"/>
                      <a:pt x="133" y="617"/>
                    </a:cubicBezTo>
                    <a:cubicBezTo>
                      <a:pt x="33" y="851"/>
                      <a:pt x="0" y="1084"/>
                      <a:pt x="0" y="1318"/>
                    </a:cubicBezTo>
                    <a:lnTo>
                      <a:pt x="0" y="3219"/>
                    </a:lnTo>
                    <a:cubicBezTo>
                      <a:pt x="0" y="3453"/>
                      <a:pt x="33" y="3686"/>
                      <a:pt x="133" y="3920"/>
                    </a:cubicBezTo>
                    <a:cubicBezTo>
                      <a:pt x="200" y="4087"/>
                      <a:pt x="334" y="4253"/>
                      <a:pt x="500" y="4387"/>
                    </a:cubicBezTo>
                    <a:cubicBezTo>
                      <a:pt x="667" y="4487"/>
                      <a:pt x="901" y="4554"/>
                      <a:pt x="1101" y="4554"/>
                    </a:cubicBezTo>
                    <a:cubicBezTo>
                      <a:pt x="1334" y="4554"/>
                      <a:pt x="1534" y="4487"/>
                      <a:pt x="1735" y="4387"/>
                    </a:cubicBezTo>
                    <a:cubicBezTo>
                      <a:pt x="1901" y="4253"/>
                      <a:pt x="2035" y="4087"/>
                      <a:pt x="2102" y="3920"/>
                    </a:cubicBezTo>
                    <a:cubicBezTo>
                      <a:pt x="2168" y="3686"/>
                      <a:pt x="2202" y="3453"/>
                      <a:pt x="2202" y="3219"/>
                    </a:cubicBezTo>
                    <a:lnTo>
                      <a:pt x="2202" y="1318"/>
                    </a:lnTo>
                    <a:cubicBezTo>
                      <a:pt x="2202" y="1084"/>
                      <a:pt x="2168" y="851"/>
                      <a:pt x="2102" y="617"/>
                    </a:cubicBezTo>
                    <a:cubicBezTo>
                      <a:pt x="2035" y="417"/>
                      <a:pt x="1901" y="284"/>
                      <a:pt x="1735" y="150"/>
                    </a:cubicBezTo>
                    <a:cubicBezTo>
                      <a:pt x="1534"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693;p77"/>
              <p:cNvSpPr/>
              <p:nvPr/>
            </p:nvSpPr>
            <p:spPr>
              <a:xfrm>
                <a:off x="5065836" y="2198267"/>
                <a:ext cx="27424" cy="89565"/>
              </a:xfrm>
              <a:custGeom>
                <a:avLst/>
                <a:gdLst/>
                <a:ahLst/>
                <a:cxnLst/>
                <a:rect l="l" t="t" r="r" b="b"/>
                <a:pathLst>
                  <a:path w="1369" h="4471" extrusionOk="0">
                    <a:moveTo>
                      <a:pt x="934" y="0"/>
                    </a:moveTo>
                    <a:cubicBezTo>
                      <a:pt x="868" y="67"/>
                      <a:pt x="801" y="134"/>
                      <a:pt x="734" y="200"/>
                    </a:cubicBezTo>
                    <a:cubicBezTo>
                      <a:pt x="634" y="234"/>
                      <a:pt x="568" y="300"/>
                      <a:pt x="467" y="334"/>
                    </a:cubicBezTo>
                    <a:cubicBezTo>
                      <a:pt x="401" y="367"/>
                      <a:pt x="301" y="400"/>
                      <a:pt x="234" y="434"/>
                    </a:cubicBezTo>
                    <a:cubicBezTo>
                      <a:pt x="134" y="467"/>
                      <a:pt x="67" y="467"/>
                      <a:pt x="0" y="501"/>
                    </a:cubicBezTo>
                    <a:lnTo>
                      <a:pt x="0" y="934"/>
                    </a:lnTo>
                    <a:lnTo>
                      <a:pt x="134" y="901"/>
                    </a:lnTo>
                    <a:lnTo>
                      <a:pt x="401" y="867"/>
                    </a:lnTo>
                    <a:lnTo>
                      <a:pt x="668" y="801"/>
                    </a:lnTo>
                    <a:lnTo>
                      <a:pt x="768" y="767"/>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694;p77"/>
              <p:cNvSpPr/>
              <p:nvPr/>
            </p:nvSpPr>
            <p:spPr>
              <a:xfrm>
                <a:off x="4042106" y="2448015"/>
                <a:ext cx="44112" cy="91228"/>
              </a:xfrm>
              <a:custGeom>
                <a:avLst/>
                <a:gdLst/>
                <a:ahLst/>
                <a:cxnLst/>
                <a:rect l="l" t="t" r="r" b="b"/>
                <a:pathLst>
                  <a:path w="2202" h="4554" extrusionOk="0">
                    <a:moveTo>
                      <a:pt x="1101" y="476"/>
                    </a:moveTo>
                    <a:cubicBezTo>
                      <a:pt x="1201" y="476"/>
                      <a:pt x="1335" y="509"/>
                      <a:pt x="1435" y="576"/>
                    </a:cubicBezTo>
                    <a:cubicBezTo>
                      <a:pt x="1501" y="676"/>
                      <a:pt x="1535" y="776"/>
                      <a:pt x="1568" y="909"/>
                    </a:cubicBezTo>
                    <a:cubicBezTo>
                      <a:pt x="1601" y="1043"/>
                      <a:pt x="1601" y="1176"/>
                      <a:pt x="1601" y="1310"/>
                    </a:cubicBezTo>
                    <a:lnTo>
                      <a:pt x="1601" y="3244"/>
                    </a:lnTo>
                    <a:cubicBezTo>
                      <a:pt x="1601" y="3378"/>
                      <a:pt x="1601" y="3511"/>
                      <a:pt x="1568" y="3645"/>
                    </a:cubicBezTo>
                    <a:cubicBezTo>
                      <a:pt x="1535" y="3745"/>
                      <a:pt x="1501" y="3845"/>
                      <a:pt x="1401" y="3945"/>
                    </a:cubicBezTo>
                    <a:cubicBezTo>
                      <a:pt x="1335" y="4045"/>
                      <a:pt x="1201" y="4078"/>
                      <a:pt x="1101" y="4078"/>
                    </a:cubicBezTo>
                    <a:cubicBezTo>
                      <a:pt x="968" y="4078"/>
                      <a:pt x="868" y="4045"/>
                      <a:pt x="768" y="3945"/>
                    </a:cubicBezTo>
                    <a:cubicBezTo>
                      <a:pt x="701" y="3845"/>
                      <a:pt x="634" y="3745"/>
                      <a:pt x="634" y="3645"/>
                    </a:cubicBezTo>
                    <a:cubicBezTo>
                      <a:pt x="601" y="3511"/>
                      <a:pt x="567" y="3378"/>
                      <a:pt x="567" y="3244"/>
                    </a:cubicBezTo>
                    <a:lnTo>
                      <a:pt x="567" y="1310"/>
                    </a:lnTo>
                    <a:cubicBezTo>
                      <a:pt x="567" y="1176"/>
                      <a:pt x="601" y="1043"/>
                      <a:pt x="634" y="909"/>
                    </a:cubicBezTo>
                    <a:cubicBezTo>
                      <a:pt x="634" y="776"/>
                      <a:pt x="701" y="676"/>
                      <a:pt x="768" y="576"/>
                    </a:cubicBezTo>
                    <a:cubicBezTo>
                      <a:pt x="868" y="509"/>
                      <a:pt x="968" y="476"/>
                      <a:pt x="1101" y="476"/>
                    </a:cubicBezTo>
                    <a:close/>
                    <a:moveTo>
                      <a:pt x="1101" y="0"/>
                    </a:moveTo>
                    <a:cubicBezTo>
                      <a:pt x="884" y="0"/>
                      <a:pt x="667" y="59"/>
                      <a:pt x="467" y="176"/>
                    </a:cubicBezTo>
                    <a:cubicBezTo>
                      <a:pt x="301" y="276"/>
                      <a:pt x="167" y="442"/>
                      <a:pt x="100" y="643"/>
                    </a:cubicBezTo>
                    <a:cubicBezTo>
                      <a:pt x="34" y="843"/>
                      <a:pt x="0" y="1076"/>
                      <a:pt x="0" y="1310"/>
                    </a:cubicBezTo>
                    <a:lnTo>
                      <a:pt x="0" y="3244"/>
                    </a:lnTo>
                    <a:cubicBezTo>
                      <a:pt x="0" y="3478"/>
                      <a:pt x="34" y="3711"/>
                      <a:pt x="100" y="3912"/>
                    </a:cubicBezTo>
                    <a:cubicBezTo>
                      <a:pt x="200" y="4112"/>
                      <a:pt x="301" y="4279"/>
                      <a:pt x="467" y="4379"/>
                    </a:cubicBezTo>
                    <a:cubicBezTo>
                      <a:pt x="633" y="4489"/>
                      <a:pt x="799" y="4554"/>
                      <a:pt x="984" y="4554"/>
                    </a:cubicBezTo>
                    <a:cubicBezTo>
                      <a:pt x="1022" y="4554"/>
                      <a:pt x="1061" y="4551"/>
                      <a:pt x="1101" y="4545"/>
                    </a:cubicBezTo>
                    <a:cubicBezTo>
                      <a:pt x="1141" y="4551"/>
                      <a:pt x="1180" y="4554"/>
                      <a:pt x="1219" y="4554"/>
                    </a:cubicBezTo>
                    <a:cubicBezTo>
                      <a:pt x="1403" y="4554"/>
                      <a:pt x="1569" y="4489"/>
                      <a:pt x="1735" y="4379"/>
                    </a:cubicBezTo>
                    <a:cubicBezTo>
                      <a:pt x="1902" y="4279"/>
                      <a:pt x="2002" y="4112"/>
                      <a:pt x="2068" y="3912"/>
                    </a:cubicBezTo>
                    <a:cubicBezTo>
                      <a:pt x="2169" y="3711"/>
                      <a:pt x="2202" y="3478"/>
                      <a:pt x="2202" y="3244"/>
                    </a:cubicBezTo>
                    <a:lnTo>
                      <a:pt x="2202" y="1310"/>
                    </a:lnTo>
                    <a:cubicBezTo>
                      <a:pt x="2202" y="1076"/>
                      <a:pt x="2169" y="843"/>
                      <a:pt x="2068" y="643"/>
                    </a:cubicBezTo>
                    <a:cubicBezTo>
                      <a:pt x="2002" y="442"/>
                      <a:pt x="1902"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695;p77"/>
              <p:cNvSpPr/>
              <p:nvPr/>
            </p:nvSpPr>
            <p:spPr>
              <a:xfrm>
                <a:off x="4124301" y="2699445"/>
                <a:ext cx="27404" cy="89545"/>
              </a:xfrm>
              <a:custGeom>
                <a:avLst/>
                <a:gdLst/>
                <a:ahLst/>
                <a:cxnLst/>
                <a:rect l="l" t="t" r="r" b="b"/>
                <a:pathLst>
                  <a:path w="1368" h="4470" extrusionOk="0">
                    <a:moveTo>
                      <a:pt x="934" y="0"/>
                    </a:moveTo>
                    <a:cubicBezTo>
                      <a:pt x="868" y="67"/>
                      <a:pt x="801" y="134"/>
                      <a:pt x="734" y="200"/>
                    </a:cubicBezTo>
                    <a:cubicBezTo>
                      <a:pt x="634" y="234"/>
                      <a:pt x="567" y="300"/>
                      <a:pt x="467" y="334"/>
                    </a:cubicBezTo>
                    <a:cubicBezTo>
                      <a:pt x="401" y="367"/>
                      <a:pt x="300" y="400"/>
                      <a:pt x="234" y="434"/>
                    </a:cubicBezTo>
                    <a:cubicBezTo>
                      <a:pt x="134" y="434"/>
                      <a:pt x="67" y="467"/>
                      <a:pt x="0" y="467"/>
                    </a:cubicBezTo>
                    <a:lnTo>
                      <a:pt x="0" y="934"/>
                    </a:lnTo>
                    <a:lnTo>
                      <a:pt x="134" y="934"/>
                    </a:lnTo>
                    <a:lnTo>
                      <a:pt x="401" y="867"/>
                    </a:lnTo>
                    <a:lnTo>
                      <a:pt x="667" y="834"/>
                    </a:lnTo>
                    <a:lnTo>
                      <a:pt x="767" y="801"/>
                    </a:lnTo>
                    <a:lnTo>
                      <a:pt x="767"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696;p77"/>
              <p:cNvSpPr/>
              <p:nvPr/>
            </p:nvSpPr>
            <p:spPr>
              <a:xfrm>
                <a:off x="5043780" y="2073304"/>
                <a:ext cx="27424" cy="88884"/>
              </a:xfrm>
              <a:custGeom>
                <a:avLst/>
                <a:gdLst/>
                <a:ahLst/>
                <a:cxnLst/>
                <a:rect l="l" t="t" r="r" b="b"/>
                <a:pathLst>
                  <a:path w="1369" h="4437" extrusionOk="0">
                    <a:moveTo>
                      <a:pt x="935" y="0"/>
                    </a:moveTo>
                    <a:cubicBezTo>
                      <a:pt x="868" y="67"/>
                      <a:pt x="801" y="134"/>
                      <a:pt x="735" y="167"/>
                    </a:cubicBezTo>
                    <a:cubicBezTo>
                      <a:pt x="634" y="234"/>
                      <a:pt x="568" y="267"/>
                      <a:pt x="468" y="334"/>
                    </a:cubicBezTo>
                    <a:cubicBezTo>
                      <a:pt x="401" y="367"/>
                      <a:pt x="301" y="367"/>
                      <a:pt x="234" y="401"/>
                    </a:cubicBezTo>
                    <a:lnTo>
                      <a:pt x="1" y="467"/>
                    </a:lnTo>
                    <a:lnTo>
                      <a:pt x="1" y="934"/>
                    </a:lnTo>
                    <a:lnTo>
                      <a:pt x="134" y="901"/>
                    </a:lnTo>
                    <a:lnTo>
                      <a:pt x="401" y="834"/>
                    </a:lnTo>
                    <a:lnTo>
                      <a:pt x="668" y="801"/>
                    </a:lnTo>
                    <a:lnTo>
                      <a:pt x="801" y="768"/>
                    </a:lnTo>
                    <a:lnTo>
                      <a:pt x="801"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97;p77"/>
              <p:cNvSpPr/>
              <p:nvPr/>
            </p:nvSpPr>
            <p:spPr>
              <a:xfrm>
                <a:off x="5055139" y="2322550"/>
                <a:ext cx="44793" cy="91569"/>
              </a:xfrm>
              <a:custGeom>
                <a:avLst/>
                <a:gdLst/>
                <a:ahLst/>
                <a:cxnLst/>
                <a:rect l="l" t="t" r="r" b="b"/>
                <a:pathLst>
                  <a:path w="2236" h="4571" extrusionOk="0">
                    <a:moveTo>
                      <a:pt x="1135" y="476"/>
                    </a:moveTo>
                    <a:cubicBezTo>
                      <a:pt x="1252" y="476"/>
                      <a:pt x="1368" y="518"/>
                      <a:pt x="1468" y="601"/>
                    </a:cubicBezTo>
                    <a:cubicBezTo>
                      <a:pt x="1535" y="668"/>
                      <a:pt x="1569" y="801"/>
                      <a:pt x="1602" y="901"/>
                    </a:cubicBezTo>
                    <a:cubicBezTo>
                      <a:pt x="1635" y="1035"/>
                      <a:pt x="1635" y="1168"/>
                      <a:pt x="1635" y="1335"/>
                    </a:cubicBezTo>
                    <a:lnTo>
                      <a:pt x="1635" y="3270"/>
                    </a:lnTo>
                    <a:cubicBezTo>
                      <a:pt x="1635" y="3370"/>
                      <a:pt x="1635" y="3503"/>
                      <a:pt x="1602" y="3637"/>
                    </a:cubicBezTo>
                    <a:cubicBezTo>
                      <a:pt x="1569" y="3770"/>
                      <a:pt x="1535" y="3870"/>
                      <a:pt x="1435" y="3970"/>
                    </a:cubicBezTo>
                    <a:cubicBezTo>
                      <a:pt x="1352" y="4054"/>
                      <a:pt x="1243" y="4095"/>
                      <a:pt x="1131" y="4095"/>
                    </a:cubicBezTo>
                    <a:cubicBezTo>
                      <a:pt x="1018" y="4095"/>
                      <a:pt x="901" y="4054"/>
                      <a:pt x="801" y="3970"/>
                    </a:cubicBezTo>
                    <a:cubicBezTo>
                      <a:pt x="735" y="3870"/>
                      <a:pt x="668" y="3770"/>
                      <a:pt x="668" y="3637"/>
                    </a:cubicBezTo>
                    <a:cubicBezTo>
                      <a:pt x="635" y="3503"/>
                      <a:pt x="601" y="3370"/>
                      <a:pt x="635" y="3270"/>
                    </a:cubicBezTo>
                    <a:lnTo>
                      <a:pt x="635" y="1335"/>
                    </a:lnTo>
                    <a:cubicBezTo>
                      <a:pt x="601" y="1168"/>
                      <a:pt x="635" y="1035"/>
                      <a:pt x="668" y="901"/>
                    </a:cubicBezTo>
                    <a:cubicBezTo>
                      <a:pt x="668" y="801"/>
                      <a:pt x="735" y="668"/>
                      <a:pt x="801" y="601"/>
                    </a:cubicBezTo>
                    <a:cubicBezTo>
                      <a:pt x="901" y="518"/>
                      <a:pt x="1018" y="476"/>
                      <a:pt x="1135" y="476"/>
                    </a:cubicBezTo>
                    <a:close/>
                    <a:moveTo>
                      <a:pt x="1135" y="1"/>
                    </a:moveTo>
                    <a:cubicBezTo>
                      <a:pt x="901" y="1"/>
                      <a:pt x="701" y="67"/>
                      <a:pt x="501" y="167"/>
                    </a:cubicBezTo>
                    <a:cubicBezTo>
                      <a:pt x="334" y="301"/>
                      <a:pt x="201" y="434"/>
                      <a:pt x="134" y="634"/>
                    </a:cubicBezTo>
                    <a:cubicBezTo>
                      <a:pt x="67" y="868"/>
                      <a:pt x="1" y="1101"/>
                      <a:pt x="34" y="1335"/>
                    </a:cubicBezTo>
                    <a:lnTo>
                      <a:pt x="34" y="3236"/>
                    </a:lnTo>
                    <a:cubicBezTo>
                      <a:pt x="1" y="3470"/>
                      <a:pt x="67" y="3703"/>
                      <a:pt x="134" y="3937"/>
                    </a:cubicBezTo>
                    <a:cubicBezTo>
                      <a:pt x="201" y="4104"/>
                      <a:pt x="334" y="4270"/>
                      <a:pt x="501" y="4404"/>
                    </a:cubicBezTo>
                    <a:cubicBezTo>
                      <a:pt x="701" y="4504"/>
                      <a:pt x="901" y="4571"/>
                      <a:pt x="1135" y="4571"/>
                    </a:cubicBezTo>
                    <a:cubicBezTo>
                      <a:pt x="1335" y="4571"/>
                      <a:pt x="1569" y="4504"/>
                      <a:pt x="1769" y="4404"/>
                    </a:cubicBezTo>
                    <a:cubicBezTo>
                      <a:pt x="1902" y="4270"/>
                      <a:pt x="2036" y="4137"/>
                      <a:pt x="2102" y="3937"/>
                    </a:cubicBezTo>
                    <a:cubicBezTo>
                      <a:pt x="2202" y="3703"/>
                      <a:pt x="2236" y="3470"/>
                      <a:pt x="2236" y="3236"/>
                    </a:cubicBezTo>
                    <a:lnTo>
                      <a:pt x="2236" y="1335"/>
                    </a:lnTo>
                    <a:cubicBezTo>
                      <a:pt x="2236" y="1101"/>
                      <a:pt x="2202" y="868"/>
                      <a:pt x="2102" y="634"/>
                    </a:cubicBezTo>
                    <a:cubicBezTo>
                      <a:pt x="2036" y="434"/>
                      <a:pt x="1935" y="301"/>
                      <a:pt x="1769" y="167"/>
                    </a:cubicBezTo>
                    <a:cubicBezTo>
                      <a:pt x="1569" y="67"/>
                      <a:pt x="13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98;p77"/>
              <p:cNvSpPr/>
              <p:nvPr/>
            </p:nvSpPr>
            <p:spPr>
              <a:xfrm>
                <a:off x="4060136" y="2323892"/>
                <a:ext cx="28086" cy="89565"/>
              </a:xfrm>
              <a:custGeom>
                <a:avLst/>
                <a:gdLst/>
                <a:ahLst/>
                <a:cxnLst/>
                <a:rect l="l" t="t" r="r" b="b"/>
                <a:pathLst>
                  <a:path w="1402" h="4471" extrusionOk="0">
                    <a:moveTo>
                      <a:pt x="935" y="0"/>
                    </a:moveTo>
                    <a:cubicBezTo>
                      <a:pt x="868" y="67"/>
                      <a:pt x="802" y="134"/>
                      <a:pt x="735" y="167"/>
                    </a:cubicBezTo>
                    <a:cubicBezTo>
                      <a:pt x="668" y="234"/>
                      <a:pt x="568" y="267"/>
                      <a:pt x="501" y="301"/>
                    </a:cubicBezTo>
                    <a:cubicBezTo>
                      <a:pt x="401" y="367"/>
                      <a:pt x="301" y="367"/>
                      <a:pt x="234" y="401"/>
                    </a:cubicBezTo>
                    <a:lnTo>
                      <a:pt x="1" y="467"/>
                    </a:lnTo>
                    <a:lnTo>
                      <a:pt x="1" y="901"/>
                    </a:lnTo>
                    <a:lnTo>
                      <a:pt x="134" y="901"/>
                    </a:lnTo>
                    <a:lnTo>
                      <a:pt x="401" y="868"/>
                    </a:lnTo>
                    <a:lnTo>
                      <a:pt x="668" y="801"/>
                    </a:lnTo>
                    <a:lnTo>
                      <a:pt x="802" y="768"/>
                    </a:lnTo>
                    <a:lnTo>
                      <a:pt x="802" y="4470"/>
                    </a:lnTo>
                    <a:lnTo>
                      <a:pt x="1402" y="4437"/>
                    </a:lnTo>
                    <a:lnTo>
                      <a:pt x="14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699;p77"/>
              <p:cNvSpPr/>
              <p:nvPr/>
            </p:nvSpPr>
            <p:spPr>
              <a:xfrm>
                <a:off x="4028064" y="2072302"/>
                <a:ext cx="44793" cy="91228"/>
              </a:xfrm>
              <a:custGeom>
                <a:avLst/>
                <a:gdLst/>
                <a:ahLst/>
                <a:cxnLst/>
                <a:rect l="l" t="t" r="r" b="b"/>
                <a:pathLst>
                  <a:path w="2236" h="4554" extrusionOk="0">
                    <a:moveTo>
                      <a:pt x="1196" y="472"/>
                    </a:moveTo>
                    <a:cubicBezTo>
                      <a:pt x="1285" y="472"/>
                      <a:pt x="1360" y="509"/>
                      <a:pt x="1435" y="584"/>
                    </a:cubicBezTo>
                    <a:cubicBezTo>
                      <a:pt x="1502" y="684"/>
                      <a:pt x="1569" y="784"/>
                      <a:pt x="1569" y="884"/>
                    </a:cubicBezTo>
                    <a:cubicBezTo>
                      <a:pt x="1602" y="1018"/>
                      <a:pt x="1635" y="1151"/>
                      <a:pt x="1635" y="1318"/>
                    </a:cubicBezTo>
                    <a:lnTo>
                      <a:pt x="1635" y="3253"/>
                    </a:lnTo>
                    <a:cubicBezTo>
                      <a:pt x="1635" y="3386"/>
                      <a:pt x="1602" y="3520"/>
                      <a:pt x="1569" y="3653"/>
                    </a:cubicBezTo>
                    <a:cubicBezTo>
                      <a:pt x="1569" y="3753"/>
                      <a:pt x="1502" y="3853"/>
                      <a:pt x="1435" y="3953"/>
                    </a:cubicBezTo>
                    <a:cubicBezTo>
                      <a:pt x="1353" y="4008"/>
                      <a:pt x="1272" y="4062"/>
                      <a:pt x="1172" y="4062"/>
                    </a:cubicBezTo>
                    <a:cubicBezTo>
                      <a:pt x="1149" y="4062"/>
                      <a:pt x="1126" y="4059"/>
                      <a:pt x="1102" y="4053"/>
                    </a:cubicBezTo>
                    <a:cubicBezTo>
                      <a:pt x="1083" y="4059"/>
                      <a:pt x="1064" y="4062"/>
                      <a:pt x="1044" y="4062"/>
                    </a:cubicBezTo>
                    <a:cubicBezTo>
                      <a:pt x="955" y="4062"/>
                      <a:pt x="856" y="4008"/>
                      <a:pt x="801" y="3953"/>
                    </a:cubicBezTo>
                    <a:cubicBezTo>
                      <a:pt x="701" y="3853"/>
                      <a:pt x="668" y="3753"/>
                      <a:pt x="635" y="3653"/>
                    </a:cubicBezTo>
                    <a:cubicBezTo>
                      <a:pt x="601" y="3520"/>
                      <a:pt x="601" y="3386"/>
                      <a:pt x="601" y="3253"/>
                    </a:cubicBezTo>
                    <a:lnTo>
                      <a:pt x="601" y="1318"/>
                    </a:lnTo>
                    <a:cubicBezTo>
                      <a:pt x="601" y="1151"/>
                      <a:pt x="601" y="1018"/>
                      <a:pt x="635" y="884"/>
                    </a:cubicBezTo>
                    <a:cubicBezTo>
                      <a:pt x="668" y="784"/>
                      <a:pt x="701" y="684"/>
                      <a:pt x="801" y="584"/>
                    </a:cubicBezTo>
                    <a:cubicBezTo>
                      <a:pt x="856" y="530"/>
                      <a:pt x="955" y="475"/>
                      <a:pt x="1044" y="475"/>
                    </a:cubicBezTo>
                    <a:cubicBezTo>
                      <a:pt x="1064" y="475"/>
                      <a:pt x="1083" y="478"/>
                      <a:pt x="1102" y="484"/>
                    </a:cubicBezTo>
                    <a:cubicBezTo>
                      <a:pt x="1135" y="476"/>
                      <a:pt x="1166" y="472"/>
                      <a:pt x="1196" y="472"/>
                    </a:cubicBezTo>
                    <a:close/>
                    <a:moveTo>
                      <a:pt x="1106" y="0"/>
                    </a:moveTo>
                    <a:cubicBezTo>
                      <a:pt x="893" y="0"/>
                      <a:pt x="685" y="50"/>
                      <a:pt x="501" y="150"/>
                    </a:cubicBezTo>
                    <a:cubicBezTo>
                      <a:pt x="334" y="284"/>
                      <a:pt x="201" y="451"/>
                      <a:pt x="134" y="617"/>
                    </a:cubicBezTo>
                    <a:cubicBezTo>
                      <a:pt x="34" y="851"/>
                      <a:pt x="1" y="1084"/>
                      <a:pt x="1" y="1318"/>
                    </a:cubicBezTo>
                    <a:lnTo>
                      <a:pt x="1" y="3253"/>
                    </a:lnTo>
                    <a:cubicBezTo>
                      <a:pt x="1" y="3453"/>
                      <a:pt x="34" y="3686"/>
                      <a:pt x="134" y="3920"/>
                    </a:cubicBezTo>
                    <a:cubicBezTo>
                      <a:pt x="201" y="4087"/>
                      <a:pt x="334" y="4253"/>
                      <a:pt x="501" y="4387"/>
                    </a:cubicBezTo>
                    <a:cubicBezTo>
                      <a:pt x="668" y="4487"/>
                      <a:pt x="901" y="4554"/>
                      <a:pt x="1102" y="4554"/>
                    </a:cubicBezTo>
                    <a:cubicBezTo>
                      <a:pt x="1335" y="4554"/>
                      <a:pt x="1535" y="4520"/>
                      <a:pt x="1735" y="4387"/>
                    </a:cubicBezTo>
                    <a:cubicBezTo>
                      <a:pt x="1902" y="4287"/>
                      <a:pt x="2036" y="4120"/>
                      <a:pt x="2102" y="3920"/>
                    </a:cubicBezTo>
                    <a:cubicBezTo>
                      <a:pt x="2169" y="3686"/>
                      <a:pt x="2202" y="3486"/>
                      <a:pt x="2202" y="3253"/>
                    </a:cubicBezTo>
                    <a:lnTo>
                      <a:pt x="2202" y="1318"/>
                    </a:lnTo>
                    <a:cubicBezTo>
                      <a:pt x="2236" y="1084"/>
                      <a:pt x="2169" y="851"/>
                      <a:pt x="2102" y="617"/>
                    </a:cubicBezTo>
                    <a:cubicBezTo>
                      <a:pt x="2036" y="451"/>
                      <a:pt x="1902" y="284"/>
                      <a:pt x="1735" y="150"/>
                    </a:cubicBezTo>
                    <a:cubicBezTo>
                      <a:pt x="1535" y="50"/>
                      <a:pt x="1318" y="0"/>
                      <a:pt x="1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700;p77"/>
              <p:cNvSpPr/>
              <p:nvPr/>
            </p:nvSpPr>
            <p:spPr>
              <a:xfrm>
                <a:off x="4978293" y="2198267"/>
                <a:ext cx="27424" cy="89565"/>
              </a:xfrm>
              <a:custGeom>
                <a:avLst/>
                <a:gdLst/>
                <a:ahLst/>
                <a:cxnLst/>
                <a:rect l="l" t="t" r="r" b="b"/>
                <a:pathLst>
                  <a:path w="1369" h="4471" extrusionOk="0">
                    <a:moveTo>
                      <a:pt x="935" y="0"/>
                    </a:moveTo>
                    <a:cubicBezTo>
                      <a:pt x="868" y="67"/>
                      <a:pt x="801" y="134"/>
                      <a:pt x="735" y="200"/>
                    </a:cubicBezTo>
                    <a:cubicBezTo>
                      <a:pt x="634" y="234"/>
                      <a:pt x="568" y="300"/>
                      <a:pt x="468" y="334"/>
                    </a:cubicBezTo>
                    <a:cubicBezTo>
                      <a:pt x="401" y="367"/>
                      <a:pt x="301" y="400"/>
                      <a:pt x="201" y="434"/>
                    </a:cubicBezTo>
                    <a:cubicBezTo>
                      <a:pt x="134" y="467"/>
                      <a:pt x="67" y="467"/>
                      <a:pt x="1" y="501"/>
                    </a:cubicBezTo>
                    <a:lnTo>
                      <a:pt x="1" y="934"/>
                    </a:lnTo>
                    <a:lnTo>
                      <a:pt x="134" y="901"/>
                    </a:lnTo>
                    <a:lnTo>
                      <a:pt x="401" y="867"/>
                    </a:lnTo>
                    <a:cubicBezTo>
                      <a:pt x="501" y="867"/>
                      <a:pt x="568" y="834"/>
                      <a:pt x="668" y="801"/>
                    </a:cubicBezTo>
                    <a:lnTo>
                      <a:pt x="768" y="801"/>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701;p77"/>
              <p:cNvSpPr/>
              <p:nvPr/>
            </p:nvSpPr>
            <p:spPr>
              <a:xfrm>
                <a:off x="4074179" y="2198267"/>
                <a:ext cx="27424" cy="89565"/>
              </a:xfrm>
              <a:custGeom>
                <a:avLst/>
                <a:gdLst/>
                <a:ahLst/>
                <a:cxnLst/>
                <a:rect l="l" t="t" r="r" b="b"/>
                <a:pathLst>
                  <a:path w="1369" h="4471" extrusionOk="0">
                    <a:moveTo>
                      <a:pt x="901" y="0"/>
                    </a:moveTo>
                    <a:cubicBezTo>
                      <a:pt x="868" y="67"/>
                      <a:pt x="801" y="134"/>
                      <a:pt x="701" y="200"/>
                    </a:cubicBezTo>
                    <a:cubicBezTo>
                      <a:pt x="634" y="234"/>
                      <a:pt x="534" y="300"/>
                      <a:pt x="467" y="334"/>
                    </a:cubicBezTo>
                    <a:cubicBezTo>
                      <a:pt x="367" y="367"/>
                      <a:pt x="301" y="400"/>
                      <a:pt x="201" y="434"/>
                    </a:cubicBezTo>
                    <a:lnTo>
                      <a:pt x="0" y="501"/>
                    </a:lnTo>
                    <a:lnTo>
                      <a:pt x="0" y="934"/>
                    </a:lnTo>
                    <a:lnTo>
                      <a:pt x="101" y="901"/>
                    </a:lnTo>
                    <a:lnTo>
                      <a:pt x="367" y="867"/>
                    </a:lnTo>
                    <a:cubicBezTo>
                      <a:pt x="467" y="867"/>
                      <a:pt x="568" y="834"/>
                      <a:pt x="634" y="801"/>
                    </a:cubicBezTo>
                    <a:cubicBezTo>
                      <a:pt x="701" y="801"/>
                      <a:pt x="734" y="801"/>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702;p77"/>
              <p:cNvSpPr/>
              <p:nvPr/>
            </p:nvSpPr>
            <p:spPr>
              <a:xfrm>
                <a:off x="4487152" y="2698604"/>
                <a:ext cx="44793" cy="91228"/>
              </a:xfrm>
              <a:custGeom>
                <a:avLst/>
                <a:gdLst/>
                <a:ahLst/>
                <a:cxnLst/>
                <a:rect l="l" t="t" r="r" b="b"/>
                <a:pathLst>
                  <a:path w="2236" h="4554" extrusionOk="0">
                    <a:moveTo>
                      <a:pt x="1130" y="451"/>
                    </a:moveTo>
                    <a:cubicBezTo>
                      <a:pt x="1243" y="451"/>
                      <a:pt x="1351" y="492"/>
                      <a:pt x="1435" y="576"/>
                    </a:cubicBezTo>
                    <a:cubicBezTo>
                      <a:pt x="1535" y="676"/>
                      <a:pt x="1568" y="776"/>
                      <a:pt x="1601" y="876"/>
                    </a:cubicBezTo>
                    <a:cubicBezTo>
                      <a:pt x="1635" y="1009"/>
                      <a:pt x="1635" y="1176"/>
                      <a:pt x="1635" y="1310"/>
                    </a:cubicBezTo>
                    <a:lnTo>
                      <a:pt x="1635" y="3244"/>
                    </a:lnTo>
                    <a:cubicBezTo>
                      <a:pt x="1635" y="3378"/>
                      <a:pt x="1601" y="3511"/>
                      <a:pt x="1601" y="3645"/>
                    </a:cubicBezTo>
                    <a:cubicBezTo>
                      <a:pt x="1568" y="3745"/>
                      <a:pt x="1535" y="3845"/>
                      <a:pt x="1435" y="3945"/>
                    </a:cubicBezTo>
                    <a:cubicBezTo>
                      <a:pt x="1368" y="4012"/>
                      <a:pt x="1234" y="4078"/>
                      <a:pt x="1134" y="4078"/>
                    </a:cubicBezTo>
                    <a:cubicBezTo>
                      <a:pt x="1001" y="4078"/>
                      <a:pt x="901" y="4012"/>
                      <a:pt x="801" y="3945"/>
                    </a:cubicBezTo>
                    <a:cubicBezTo>
                      <a:pt x="734" y="3845"/>
                      <a:pt x="667" y="3745"/>
                      <a:pt x="667" y="3645"/>
                    </a:cubicBezTo>
                    <a:cubicBezTo>
                      <a:pt x="634" y="3511"/>
                      <a:pt x="601" y="3378"/>
                      <a:pt x="601" y="3244"/>
                    </a:cubicBezTo>
                    <a:lnTo>
                      <a:pt x="601" y="1310"/>
                    </a:lnTo>
                    <a:cubicBezTo>
                      <a:pt x="601" y="1176"/>
                      <a:pt x="634" y="1009"/>
                      <a:pt x="634" y="876"/>
                    </a:cubicBezTo>
                    <a:cubicBezTo>
                      <a:pt x="667" y="776"/>
                      <a:pt x="734" y="676"/>
                      <a:pt x="801" y="576"/>
                    </a:cubicBezTo>
                    <a:cubicBezTo>
                      <a:pt x="901" y="492"/>
                      <a:pt x="1018" y="451"/>
                      <a:pt x="1130" y="451"/>
                    </a:cubicBezTo>
                    <a:close/>
                    <a:moveTo>
                      <a:pt x="1014" y="0"/>
                    </a:moveTo>
                    <a:cubicBezTo>
                      <a:pt x="823" y="0"/>
                      <a:pt x="639" y="65"/>
                      <a:pt x="501" y="176"/>
                    </a:cubicBezTo>
                    <a:cubicBezTo>
                      <a:pt x="334" y="276"/>
                      <a:pt x="200" y="442"/>
                      <a:pt x="134" y="609"/>
                    </a:cubicBezTo>
                    <a:cubicBezTo>
                      <a:pt x="34" y="843"/>
                      <a:pt x="0" y="1076"/>
                      <a:pt x="34" y="1310"/>
                    </a:cubicBezTo>
                    <a:lnTo>
                      <a:pt x="34" y="3244"/>
                    </a:lnTo>
                    <a:cubicBezTo>
                      <a:pt x="0" y="3478"/>
                      <a:pt x="67" y="3711"/>
                      <a:pt x="134" y="3912"/>
                    </a:cubicBezTo>
                    <a:cubicBezTo>
                      <a:pt x="200" y="4112"/>
                      <a:pt x="334" y="4278"/>
                      <a:pt x="501" y="4379"/>
                    </a:cubicBezTo>
                    <a:cubicBezTo>
                      <a:pt x="701" y="4512"/>
                      <a:pt x="901" y="4545"/>
                      <a:pt x="1134" y="4545"/>
                    </a:cubicBezTo>
                    <a:cubicBezTo>
                      <a:pt x="1169" y="4551"/>
                      <a:pt x="1204" y="4554"/>
                      <a:pt x="1240" y="4554"/>
                    </a:cubicBezTo>
                    <a:cubicBezTo>
                      <a:pt x="1413" y="4554"/>
                      <a:pt x="1597" y="4489"/>
                      <a:pt x="1735"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68" y="176"/>
                    </a:cubicBezTo>
                    <a:cubicBezTo>
                      <a:pt x="1602" y="65"/>
                      <a:pt x="1414" y="0"/>
                      <a:pt x="1240" y="0"/>
                    </a:cubicBezTo>
                    <a:cubicBezTo>
                      <a:pt x="1204" y="0"/>
                      <a:pt x="1169" y="3"/>
                      <a:pt x="1134" y="9"/>
                    </a:cubicBezTo>
                    <a:cubicBezTo>
                      <a:pt x="1094" y="3"/>
                      <a:pt x="1054" y="0"/>
                      <a:pt x="1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703;p77"/>
              <p:cNvSpPr/>
              <p:nvPr/>
            </p:nvSpPr>
            <p:spPr>
              <a:xfrm>
                <a:off x="4085537" y="2072302"/>
                <a:ext cx="44793" cy="91228"/>
              </a:xfrm>
              <a:custGeom>
                <a:avLst/>
                <a:gdLst/>
                <a:ahLst/>
                <a:cxnLst/>
                <a:rect l="l" t="t" r="r" b="b"/>
                <a:pathLst>
                  <a:path w="2236" h="4554" extrusionOk="0">
                    <a:moveTo>
                      <a:pt x="1196" y="472"/>
                    </a:moveTo>
                    <a:cubicBezTo>
                      <a:pt x="1285" y="472"/>
                      <a:pt x="1360" y="509"/>
                      <a:pt x="1435" y="584"/>
                    </a:cubicBezTo>
                    <a:cubicBezTo>
                      <a:pt x="1502" y="684"/>
                      <a:pt x="1568" y="784"/>
                      <a:pt x="1568" y="884"/>
                    </a:cubicBezTo>
                    <a:cubicBezTo>
                      <a:pt x="1602" y="1018"/>
                      <a:pt x="1635" y="1151"/>
                      <a:pt x="1635" y="1318"/>
                    </a:cubicBezTo>
                    <a:lnTo>
                      <a:pt x="1635" y="3253"/>
                    </a:lnTo>
                    <a:cubicBezTo>
                      <a:pt x="1635" y="3386"/>
                      <a:pt x="1602" y="3520"/>
                      <a:pt x="1568" y="3653"/>
                    </a:cubicBezTo>
                    <a:cubicBezTo>
                      <a:pt x="1568" y="3753"/>
                      <a:pt x="1502" y="3853"/>
                      <a:pt x="1435" y="3953"/>
                    </a:cubicBezTo>
                    <a:cubicBezTo>
                      <a:pt x="1353" y="4008"/>
                      <a:pt x="1271" y="4062"/>
                      <a:pt x="1172" y="4062"/>
                    </a:cubicBezTo>
                    <a:cubicBezTo>
                      <a:pt x="1149" y="4062"/>
                      <a:pt x="1126" y="4059"/>
                      <a:pt x="1101" y="4053"/>
                    </a:cubicBezTo>
                    <a:cubicBezTo>
                      <a:pt x="1083" y="4059"/>
                      <a:pt x="1063" y="4062"/>
                      <a:pt x="1043" y="4062"/>
                    </a:cubicBezTo>
                    <a:cubicBezTo>
                      <a:pt x="955" y="4062"/>
                      <a:pt x="856" y="4008"/>
                      <a:pt x="801" y="3953"/>
                    </a:cubicBezTo>
                    <a:cubicBezTo>
                      <a:pt x="701" y="3853"/>
                      <a:pt x="668" y="3753"/>
                      <a:pt x="634" y="3653"/>
                    </a:cubicBezTo>
                    <a:cubicBezTo>
                      <a:pt x="601" y="3520"/>
                      <a:pt x="601" y="3386"/>
                      <a:pt x="601" y="3253"/>
                    </a:cubicBezTo>
                    <a:lnTo>
                      <a:pt x="601" y="1318"/>
                    </a:lnTo>
                    <a:cubicBezTo>
                      <a:pt x="601" y="1151"/>
                      <a:pt x="601" y="1018"/>
                      <a:pt x="634" y="884"/>
                    </a:cubicBezTo>
                    <a:cubicBezTo>
                      <a:pt x="668" y="784"/>
                      <a:pt x="701" y="684"/>
                      <a:pt x="801" y="584"/>
                    </a:cubicBezTo>
                    <a:cubicBezTo>
                      <a:pt x="856" y="530"/>
                      <a:pt x="955" y="475"/>
                      <a:pt x="1043" y="475"/>
                    </a:cubicBezTo>
                    <a:cubicBezTo>
                      <a:pt x="1063" y="475"/>
                      <a:pt x="1083" y="478"/>
                      <a:pt x="1101" y="484"/>
                    </a:cubicBezTo>
                    <a:cubicBezTo>
                      <a:pt x="1135" y="476"/>
                      <a:pt x="1166" y="472"/>
                      <a:pt x="1196" y="472"/>
                    </a:cubicBezTo>
                    <a:close/>
                    <a:moveTo>
                      <a:pt x="1105" y="0"/>
                    </a:moveTo>
                    <a:cubicBezTo>
                      <a:pt x="893" y="0"/>
                      <a:pt x="684" y="50"/>
                      <a:pt x="501" y="150"/>
                    </a:cubicBezTo>
                    <a:cubicBezTo>
                      <a:pt x="334" y="284"/>
                      <a:pt x="201" y="451"/>
                      <a:pt x="134" y="617"/>
                    </a:cubicBezTo>
                    <a:cubicBezTo>
                      <a:pt x="34" y="851"/>
                      <a:pt x="1" y="1084"/>
                      <a:pt x="1" y="1318"/>
                    </a:cubicBezTo>
                    <a:lnTo>
                      <a:pt x="1" y="3253"/>
                    </a:lnTo>
                    <a:cubicBezTo>
                      <a:pt x="1" y="3453"/>
                      <a:pt x="34" y="3686"/>
                      <a:pt x="134" y="3920"/>
                    </a:cubicBezTo>
                    <a:cubicBezTo>
                      <a:pt x="201" y="4087"/>
                      <a:pt x="334" y="4253"/>
                      <a:pt x="501" y="4387"/>
                    </a:cubicBezTo>
                    <a:cubicBezTo>
                      <a:pt x="668" y="4487"/>
                      <a:pt x="901" y="4554"/>
                      <a:pt x="1101" y="4554"/>
                    </a:cubicBezTo>
                    <a:cubicBezTo>
                      <a:pt x="1335" y="4554"/>
                      <a:pt x="1535" y="4520"/>
                      <a:pt x="1735" y="4387"/>
                    </a:cubicBezTo>
                    <a:cubicBezTo>
                      <a:pt x="1902" y="4287"/>
                      <a:pt x="2035" y="4120"/>
                      <a:pt x="2102" y="3920"/>
                    </a:cubicBezTo>
                    <a:cubicBezTo>
                      <a:pt x="2169" y="3686"/>
                      <a:pt x="2202" y="3486"/>
                      <a:pt x="2202" y="3253"/>
                    </a:cubicBezTo>
                    <a:lnTo>
                      <a:pt x="2202" y="1318"/>
                    </a:lnTo>
                    <a:cubicBezTo>
                      <a:pt x="2235" y="1084"/>
                      <a:pt x="2169" y="851"/>
                      <a:pt x="2102" y="617"/>
                    </a:cubicBezTo>
                    <a:cubicBezTo>
                      <a:pt x="2035" y="451"/>
                      <a:pt x="1902" y="284"/>
                      <a:pt x="1735" y="150"/>
                    </a:cubicBezTo>
                    <a:cubicBezTo>
                      <a:pt x="1535" y="50"/>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704;p77"/>
              <p:cNvSpPr/>
              <p:nvPr/>
            </p:nvSpPr>
            <p:spPr>
              <a:xfrm>
                <a:off x="4998346" y="2322550"/>
                <a:ext cx="44793" cy="91569"/>
              </a:xfrm>
              <a:custGeom>
                <a:avLst/>
                <a:gdLst/>
                <a:ahLst/>
                <a:cxnLst/>
                <a:rect l="l" t="t" r="r" b="b"/>
                <a:pathLst>
                  <a:path w="2236" h="4571" extrusionOk="0">
                    <a:moveTo>
                      <a:pt x="1105" y="476"/>
                    </a:moveTo>
                    <a:cubicBezTo>
                      <a:pt x="1218" y="476"/>
                      <a:pt x="1335" y="518"/>
                      <a:pt x="1435" y="601"/>
                    </a:cubicBezTo>
                    <a:cubicBezTo>
                      <a:pt x="1501" y="668"/>
                      <a:pt x="1568" y="801"/>
                      <a:pt x="1568" y="901"/>
                    </a:cubicBezTo>
                    <a:cubicBezTo>
                      <a:pt x="1602" y="1035"/>
                      <a:pt x="1635" y="1168"/>
                      <a:pt x="1602" y="1335"/>
                    </a:cubicBezTo>
                    <a:lnTo>
                      <a:pt x="1635" y="3270"/>
                    </a:lnTo>
                    <a:cubicBezTo>
                      <a:pt x="1635" y="3370"/>
                      <a:pt x="1602" y="3503"/>
                      <a:pt x="1568" y="3637"/>
                    </a:cubicBezTo>
                    <a:cubicBezTo>
                      <a:pt x="1568" y="3770"/>
                      <a:pt x="1501" y="3870"/>
                      <a:pt x="1435" y="3970"/>
                    </a:cubicBezTo>
                    <a:cubicBezTo>
                      <a:pt x="1335" y="4054"/>
                      <a:pt x="1218" y="4095"/>
                      <a:pt x="1105" y="4095"/>
                    </a:cubicBezTo>
                    <a:cubicBezTo>
                      <a:pt x="993" y="4095"/>
                      <a:pt x="884" y="4054"/>
                      <a:pt x="801" y="3970"/>
                    </a:cubicBezTo>
                    <a:cubicBezTo>
                      <a:pt x="701" y="3870"/>
                      <a:pt x="668" y="3770"/>
                      <a:pt x="634" y="3637"/>
                    </a:cubicBezTo>
                    <a:cubicBezTo>
                      <a:pt x="601" y="3503"/>
                      <a:pt x="601" y="3370"/>
                      <a:pt x="601" y="3270"/>
                    </a:cubicBezTo>
                    <a:lnTo>
                      <a:pt x="601" y="1335"/>
                    </a:lnTo>
                    <a:cubicBezTo>
                      <a:pt x="601" y="1168"/>
                      <a:pt x="601" y="1035"/>
                      <a:pt x="634" y="901"/>
                    </a:cubicBezTo>
                    <a:cubicBezTo>
                      <a:pt x="668" y="801"/>
                      <a:pt x="701" y="668"/>
                      <a:pt x="801" y="601"/>
                    </a:cubicBezTo>
                    <a:cubicBezTo>
                      <a:pt x="884" y="518"/>
                      <a:pt x="993" y="476"/>
                      <a:pt x="1105" y="476"/>
                    </a:cubicBezTo>
                    <a:close/>
                    <a:moveTo>
                      <a:pt x="1101" y="1"/>
                    </a:moveTo>
                    <a:cubicBezTo>
                      <a:pt x="901" y="1"/>
                      <a:pt x="668" y="67"/>
                      <a:pt x="467" y="167"/>
                    </a:cubicBezTo>
                    <a:cubicBezTo>
                      <a:pt x="301" y="301"/>
                      <a:pt x="201" y="434"/>
                      <a:pt x="134" y="634"/>
                    </a:cubicBezTo>
                    <a:cubicBezTo>
                      <a:pt x="34" y="868"/>
                      <a:pt x="0" y="1101"/>
                      <a:pt x="0" y="1335"/>
                    </a:cubicBezTo>
                    <a:lnTo>
                      <a:pt x="0" y="3236"/>
                    </a:lnTo>
                    <a:cubicBezTo>
                      <a:pt x="0" y="3470"/>
                      <a:pt x="34" y="3703"/>
                      <a:pt x="134" y="3937"/>
                    </a:cubicBezTo>
                    <a:cubicBezTo>
                      <a:pt x="201" y="4104"/>
                      <a:pt x="334" y="4270"/>
                      <a:pt x="501" y="4404"/>
                    </a:cubicBezTo>
                    <a:cubicBezTo>
                      <a:pt x="668" y="4504"/>
                      <a:pt x="901" y="4571"/>
                      <a:pt x="1101" y="4571"/>
                    </a:cubicBezTo>
                    <a:cubicBezTo>
                      <a:pt x="1335" y="4571"/>
                      <a:pt x="1535" y="4504"/>
                      <a:pt x="1735" y="4404"/>
                    </a:cubicBezTo>
                    <a:cubicBezTo>
                      <a:pt x="1902" y="4270"/>
                      <a:pt x="2035" y="4137"/>
                      <a:pt x="2102" y="3937"/>
                    </a:cubicBezTo>
                    <a:cubicBezTo>
                      <a:pt x="2169" y="3703"/>
                      <a:pt x="2235" y="3470"/>
                      <a:pt x="2202" y="3236"/>
                    </a:cubicBezTo>
                    <a:lnTo>
                      <a:pt x="2202" y="1335"/>
                    </a:lnTo>
                    <a:cubicBezTo>
                      <a:pt x="2235" y="1101"/>
                      <a:pt x="2169" y="868"/>
                      <a:pt x="2102" y="634"/>
                    </a:cubicBezTo>
                    <a:cubicBezTo>
                      <a:pt x="2035" y="434"/>
                      <a:pt x="1902" y="301"/>
                      <a:pt x="1735" y="167"/>
                    </a:cubicBezTo>
                    <a:cubicBezTo>
                      <a:pt x="1568"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705;p77"/>
              <p:cNvSpPr/>
              <p:nvPr/>
            </p:nvSpPr>
            <p:spPr>
              <a:xfrm>
                <a:off x="4023396" y="2573800"/>
                <a:ext cx="27404" cy="90246"/>
              </a:xfrm>
              <a:custGeom>
                <a:avLst/>
                <a:gdLst/>
                <a:ahLst/>
                <a:cxnLst/>
                <a:rect l="l" t="t" r="r" b="b"/>
                <a:pathLst>
                  <a:path w="1368" h="4505" extrusionOk="0">
                    <a:moveTo>
                      <a:pt x="934" y="1"/>
                    </a:moveTo>
                    <a:cubicBezTo>
                      <a:pt x="868" y="101"/>
                      <a:pt x="801" y="168"/>
                      <a:pt x="734" y="201"/>
                    </a:cubicBezTo>
                    <a:cubicBezTo>
                      <a:pt x="634" y="268"/>
                      <a:pt x="567" y="301"/>
                      <a:pt x="467" y="335"/>
                    </a:cubicBezTo>
                    <a:cubicBezTo>
                      <a:pt x="401" y="368"/>
                      <a:pt x="301" y="401"/>
                      <a:pt x="234" y="435"/>
                    </a:cubicBezTo>
                    <a:cubicBezTo>
                      <a:pt x="134" y="468"/>
                      <a:pt x="67" y="501"/>
                      <a:pt x="0" y="501"/>
                    </a:cubicBezTo>
                    <a:lnTo>
                      <a:pt x="0" y="935"/>
                    </a:lnTo>
                    <a:lnTo>
                      <a:pt x="134" y="935"/>
                    </a:lnTo>
                    <a:lnTo>
                      <a:pt x="367" y="902"/>
                    </a:lnTo>
                    <a:lnTo>
                      <a:pt x="634" y="835"/>
                    </a:lnTo>
                    <a:cubicBezTo>
                      <a:pt x="701" y="835"/>
                      <a:pt x="734" y="835"/>
                      <a:pt x="768" y="802"/>
                    </a:cubicBezTo>
                    <a:lnTo>
                      <a:pt x="768" y="4504"/>
                    </a:lnTo>
                    <a:lnTo>
                      <a:pt x="1368" y="4504"/>
                    </a:ln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706;p77"/>
              <p:cNvSpPr/>
              <p:nvPr/>
            </p:nvSpPr>
            <p:spPr>
              <a:xfrm>
                <a:off x="4023396" y="2699445"/>
                <a:ext cx="27404" cy="89545"/>
              </a:xfrm>
              <a:custGeom>
                <a:avLst/>
                <a:gdLst/>
                <a:ahLst/>
                <a:cxnLst/>
                <a:rect l="l" t="t" r="r" b="b"/>
                <a:pathLst>
                  <a:path w="1368" h="4470" extrusionOk="0">
                    <a:moveTo>
                      <a:pt x="934" y="0"/>
                    </a:moveTo>
                    <a:cubicBezTo>
                      <a:pt x="868" y="67"/>
                      <a:pt x="801" y="134"/>
                      <a:pt x="734" y="200"/>
                    </a:cubicBezTo>
                    <a:cubicBezTo>
                      <a:pt x="634" y="234"/>
                      <a:pt x="567" y="300"/>
                      <a:pt x="467" y="334"/>
                    </a:cubicBezTo>
                    <a:cubicBezTo>
                      <a:pt x="401" y="367"/>
                      <a:pt x="301" y="400"/>
                      <a:pt x="234" y="434"/>
                    </a:cubicBezTo>
                    <a:cubicBezTo>
                      <a:pt x="134" y="434"/>
                      <a:pt x="67" y="467"/>
                      <a:pt x="0" y="467"/>
                    </a:cubicBezTo>
                    <a:lnTo>
                      <a:pt x="0" y="934"/>
                    </a:lnTo>
                    <a:lnTo>
                      <a:pt x="134" y="934"/>
                    </a:lnTo>
                    <a:lnTo>
                      <a:pt x="367" y="867"/>
                    </a:lnTo>
                    <a:lnTo>
                      <a:pt x="634" y="834"/>
                    </a:lnTo>
                    <a:lnTo>
                      <a:pt x="768" y="801"/>
                    </a:ln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707;p77"/>
              <p:cNvSpPr/>
              <p:nvPr/>
            </p:nvSpPr>
            <p:spPr>
              <a:xfrm>
                <a:off x="4537935" y="2323211"/>
                <a:ext cx="44112" cy="91569"/>
              </a:xfrm>
              <a:custGeom>
                <a:avLst/>
                <a:gdLst/>
                <a:ahLst/>
                <a:cxnLst/>
                <a:rect l="l" t="t" r="r" b="b"/>
                <a:pathLst>
                  <a:path w="2202" h="4571" extrusionOk="0">
                    <a:moveTo>
                      <a:pt x="1101" y="468"/>
                    </a:moveTo>
                    <a:cubicBezTo>
                      <a:pt x="1218" y="468"/>
                      <a:pt x="1335" y="501"/>
                      <a:pt x="1435" y="568"/>
                    </a:cubicBezTo>
                    <a:cubicBezTo>
                      <a:pt x="1501" y="668"/>
                      <a:pt x="1535" y="768"/>
                      <a:pt x="1568" y="902"/>
                    </a:cubicBezTo>
                    <a:cubicBezTo>
                      <a:pt x="1601" y="1035"/>
                      <a:pt x="1601" y="1168"/>
                      <a:pt x="1601" y="1302"/>
                    </a:cubicBezTo>
                    <a:lnTo>
                      <a:pt x="1601" y="3237"/>
                    </a:lnTo>
                    <a:cubicBezTo>
                      <a:pt x="1601" y="3370"/>
                      <a:pt x="1601" y="3504"/>
                      <a:pt x="1568" y="3637"/>
                    </a:cubicBezTo>
                    <a:cubicBezTo>
                      <a:pt x="1535" y="3737"/>
                      <a:pt x="1501" y="3870"/>
                      <a:pt x="1401" y="3937"/>
                    </a:cubicBezTo>
                    <a:cubicBezTo>
                      <a:pt x="1335" y="4037"/>
                      <a:pt x="1235" y="4071"/>
                      <a:pt x="1101" y="4071"/>
                    </a:cubicBezTo>
                    <a:cubicBezTo>
                      <a:pt x="968" y="4071"/>
                      <a:pt x="868" y="4037"/>
                      <a:pt x="768" y="3937"/>
                    </a:cubicBezTo>
                    <a:cubicBezTo>
                      <a:pt x="701" y="3870"/>
                      <a:pt x="634" y="3737"/>
                      <a:pt x="634" y="3637"/>
                    </a:cubicBezTo>
                    <a:cubicBezTo>
                      <a:pt x="601" y="3504"/>
                      <a:pt x="601" y="3370"/>
                      <a:pt x="601" y="3237"/>
                    </a:cubicBezTo>
                    <a:lnTo>
                      <a:pt x="601" y="1302"/>
                    </a:lnTo>
                    <a:cubicBezTo>
                      <a:pt x="601" y="1168"/>
                      <a:pt x="601" y="1035"/>
                      <a:pt x="634" y="902"/>
                    </a:cubicBezTo>
                    <a:cubicBezTo>
                      <a:pt x="634" y="768"/>
                      <a:pt x="701" y="668"/>
                      <a:pt x="768" y="568"/>
                    </a:cubicBezTo>
                    <a:cubicBezTo>
                      <a:pt x="868" y="501"/>
                      <a:pt x="984" y="468"/>
                      <a:pt x="1101" y="468"/>
                    </a:cubicBezTo>
                    <a:close/>
                    <a:moveTo>
                      <a:pt x="1101" y="1"/>
                    </a:moveTo>
                    <a:cubicBezTo>
                      <a:pt x="868" y="1"/>
                      <a:pt x="667" y="34"/>
                      <a:pt x="467" y="168"/>
                    </a:cubicBezTo>
                    <a:cubicBezTo>
                      <a:pt x="301" y="268"/>
                      <a:pt x="167" y="435"/>
                      <a:pt x="100" y="635"/>
                    </a:cubicBezTo>
                    <a:cubicBezTo>
                      <a:pt x="34" y="835"/>
                      <a:pt x="0" y="1068"/>
                      <a:pt x="0" y="1302"/>
                    </a:cubicBezTo>
                    <a:lnTo>
                      <a:pt x="0" y="3237"/>
                    </a:lnTo>
                    <a:cubicBezTo>
                      <a:pt x="0" y="3470"/>
                      <a:pt x="34" y="3704"/>
                      <a:pt x="100" y="3904"/>
                    </a:cubicBezTo>
                    <a:cubicBezTo>
                      <a:pt x="167" y="4104"/>
                      <a:pt x="301" y="4271"/>
                      <a:pt x="467" y="4371"/>
                    </a:cubicBezTo>
                    <a:cubicBezTo>
                      <a:pt x="667" y="4504"/>
                      <a:pt x="868" y="4571"/>
                      <a:pt x="1101" y="4571"/>
                    </a:cubicBezTo>
                    <a:cubicBezTo>
                      <a:pt x="1335" y="4571"/>
                      <a:pt x="1535" y="4504"/>
                      <a:pt x="1735" y="4404"/>
                    </a:cubicBezTo>
                    <a:cubicBezTo>
                      <a:pt x="1902" y="4271"/>
                      <a:pt x="2002" y="4104"/>
                      <a:pt x="2102" y="3937"/>
                    </a:cubicBezTo>
                    <a:cubicBezTo>
                      <a:pt x="2169" y="3704"/>
                      <a:pt x="2202" y="3470"/>
                      <a:pt x="2202" y="3237"/>
                    </a:cubicBezTo>
                    <a:lnTo>
                      <a:pt x="2202" y="1302"/>
                    </a:lnTo>
                    <a:cubicBezTo>
                      <a:pt x="2202" y="1068"/>
                      <a:pt x="2169" y="835"/>
                      <a:pt x="2102" y="635"/>
                    </a:cubicBezTo>
                    <a:cubicBezTo>
                      <a:pt x="2002" y="435"/>
                      <a:pt x="1902" y="268"/>
                      <a:pt x="1735" y="168"/>
                    </a:cubicBezTo>
                    <a:cubicBezTo>
                      <a:pt x="1535" y="34"/>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708;p77"/>
              <p:cNvSpPr/>
              <p:nvPr/>
            </p:nvSpPr>
            <p:spPr>
              <a:xfrm>
                <a:off x="4016705" y="2323892"/>
                <a:ext cx="27424" cy="88884"/>
              </a:xfrm>
              <a:custGeom>
                <a:avLst/>
                <a:gdLst/>
                <a:ahLst/>
                <a:cxnLst/>
                <a:rect l="l" t="t" r="r" b="b"/>
                <a:pathLst>
                  <a:path w="1369" h="4437" extrusionOk="0">
                    <a:moveTo>
                      <a:pt x="935" y="0"/>
                    </a:moveTo>
                    <a:cubicBezTo>
                      <a:pt x="868" y="67"/>
                      <a:pt x="801" y="134"/>
                      <a:pt x="735" y="167"/>
                    </a:cubicBezTo>
                    <a:cubicBezTo>
                      <a:pt x="635" y="234"/>
                      <a:pt x="568" y="267"/>
                      <a:pt x="468" y="301"/>
                    </a:cubicBezTo>
                    <a:cubicBezTo>
                      <a:pt x="401" y="367"/>
                      <a:pt x="301" y="367"/>
                      <a:pt x="234" y="401"/>
                    </a:cubicBezTo>
                    <a:cubicBezTo>
                      <a:pt x="134" y="434"/>
                      <a:pt x="67" y="467"/>
                      <a:pt x="1" y="467"/>
                    </a:cubicBezTo>
                    <a:lnTo>
                      <a:pt x="1" y="901"/>
                    </a:lnTo>
                    <a:lnTo>
                      <a:pt x="134" y="901"/>
                    </a:lnTo>
                    <a:lnTo>
                      <a:pt x="401" y="834"/>
                    </a:lnTo>
                    <a:lnTo>
                      <a:pt x="668" y="801"/>
                    </a:lnTo>
                    <a:lnTo>
                      <a:pt x="801" y="768"/>
                    </a:lnTo>
                    <a:lnTo>
                      <a:pt x="801"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709;p77"/>
              <p:cNvSpPr/>
              <p:nvPr/>
            </p:nvSpPr>
            <p:spPr>
              <a:xfrm>
                <a:off x="4019389" y="2197586"/>
                <a:ext cx="44793" cy="91068"/>
              </a:xfrm>
              <a:custGeom>
                <a:avLst/>
                <a:gdLst/>
                <a:ahLst/>
                <a:cxnLst/>
                <a:rect l="l" t="t" r="r" b="b"/>
                <a:pathLst>
                  <a:path w="2236" h="4546" extrusionOk="0">
                    <a:moveTo>
                      <a:pt x="1134" y="468"/>
                    </a:moveTo>
                    <a:cubicBezTo>
                      <a:pt x="1234" y="468"/>
                      <a:pt x="1368" y="501"/>
                      <a:pt x="1468" y="568"/>
                    </a:cubicBezTo>
                    <a:cubicBezTo>
                      <a:pt x="1535" y="668"/>
                      <a:pt x="1568" y="768"/>
                      <a:pt x="1601" y="901"/>
                    </a:cubicBezTo>
                    <a:cubicBezTo>
                      <a:pt x="1635" y="1035"/>
                      <a:pt x="1635" y="1168"/>
                      <a:pt x="1635" y="1302"/>
                    </a:cubicBezTo>
                    <a:lnTo>
                      <a:pt x="1635" y="3236"/>
                    </a:lnTo>
                    <a:cubicBezTo>
                      <a:pt x="1635" y="3370"/>
                      <a:pt x="1635" y="3503"/>
                      <a:pt x="1601" y="3637"/>
                    </a:cubicBezTo>
                    <a:cubicBezTo>
                      <a:pt x="1568" y="3737"/>
                      <a:pt x="1535" y="3870"/>
                      <a:pt x="1435" y="3937"/>
                    </a:cubicBezTo>
                    <a:cubicBezTo>
                      <a:pt x="1351" y="4020"/>
                      <a:pt x="1243" y="4062"/>
                      <a:pt x="1130" y="4062"/>
                    </a:cubicBezTo>
                    <a:cubicBezTo>
                      <a:pt x="1018" y="4062"/>
                      <a:pt x="901" y="4020"/>
                      <a:pt x="801" y="3937"/>
                    </a:cubicBezTo>
                    <a:cubicBezTo>
                      <a:pt x="734" y="3870"/>
                      <a:pt x="667" y="3737"/>
                      <a:pt x="667" y="3637"/>
                    </a:cubicBezTo>
                    <a:cubicBezTo>
                      <a:pt x="634" y="3503"/>
                      <a:pt x="601" y="3370"/>
                      <a:pt x="601" y="3236"/>
                    </a:cubicBezTo>
                    <a:lnTo>
                      <a:pt x="601" y="1302"/>
                    </a:lnTo>
                    <a:cubicBezTo>
                      <a:pt x="601" y="1168"/>
                      <a:pt x="634" y="1035"/>
                      <a:pt x="667" y="901"/>
                    </a:cubicBezTo>
                    <a:cubicBezTo>
                      <a:pt x="667" y="768"/>
                      <a:pt x="734" y="668"/>
                      <a:pt x="801" y="568"/>
                    </a:cubicBezTo>
                    <a:cubicBezTo>
                      <a:pt x="901" y="501"/>
                      <a:pt x="1001" y="468"/>
                      <a:pt x="1134" y="468"/>
                    </a:cubicBezTo>
                    <a:close/>
                    <a:moveTo>
                      <a:pt x="1134" y="1"/>
                    </a:moveTo>
                    <a:cubicBezTo>
                      <a:pt x="901" y="1"/>
                      <a:pt x="701" y="34"/>
                      <a:pt x="501" y="168"/>
                    </a:cubicBezTo>
                    <a:cubicBezTo>
                      <a:pt x="334" y="268"/>
                      <a:pt x="200" y="434"/>
                      <a:pt x="134" y="635"/>
                    </a:cubicBezTo>
                    <a:cubicBezTo>
                      <a:pt x="67" y="835"/>
                      <a:pt x="0" y="1068"/>
                      <a:pt x="34" y="1302"/>
                    </a:cubicBezTo>
                    <a:lnTo>
                      <a:pt x="34" y="3236"/>
                    </a:lnTo>
                    <a:cubicBezTo>
                      <a:pt x="0" y="3470"/>
                      <a:pt x="67" y="3703"/>
                      <a:pt x="134" y="3904"/>
                    </a:cubicBezTo>
                    <a:cubicBezTo>
                      <a:pt x="200" y="4104"/>
                      <a:pt x="334" y="4271"/>
                      <a:pt x="501" y="4371"/>
                    </a:cubicBezTo>
                    <a:cubicBezTo>
                      <a:pt x="666" y="4481"/>
                      <a:pt x="832" y="4546"/>
                      <a:pt x="1017" y="4546"/>
                    </a:cubicBezTo>
                    <a:cubicBezTo>
                      <a:pt x="1055" y="4546"/>
                      <a:pt x="1094" y="4543"/>
                      <a:pt x="1134" y="4537"/>
                    </a:cubicBezTo>
                    <a:cubicBezTo>
                      <a:pt x="1169" y="4543"/>
                      <a:pt x="1204" y="4546"/>
                      <a:pt x="1240" y="4546"/>
                    </a:cubicBezTo>
                    <a:cubicBezTo>
                      <a:pt x="1414" y="4546"/>
                      <a:pt x="1602" y="4481"/>
                      <a:pt x="1768" y="4371"/>
                    </a:cubicBezTo>
                    <a:cubicBezTo>
                      <a:pt x="1902" y="4271"/>
                      <a:pt x="2035" y="4104"/>
                      <a:pt x="2102" y="3904"/>
                    </a:cubicBezTo>
                    <a:cubicBezTo>
                      <a:pt x="2202" y="3703"/>
                      <a:pt x="2235" y="3470"/>
                      <a:pt x="2235" y="3236"/>
                    </a:cubicBezTo>
                    <a:lnTo>
                      <a:pt x="2235" y="1302"/>
                    </a:lnTo>
                    <a:cubicBezTo>
                      <a:pt x="2235" y="1068"/>
                      <a:pt x="2202" y="835"/>
                      <a:pt x="2102" y="635"/>
                    </a:cubicBezTo>
                    <a:cubicBezTo>
                      <a:pt x="2035" y="434"/>
                      <a:pt x="1935" y="268"/>
                      <a:pt x="1768" y="168"/>
                    </a:cubicBezTo>
                    <a:cubicBezTo>
                      <a:pt x="1568" y="34"/>
                      <a:pt x="13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710;p77"/>
              <p:cNvSpPr/>
              <p:nvPr/>
            </p:nvSpPr>
            <p:spPr>
              <a:xfrm>
                <a:off x="4070172" y="2822225"/>
                <a:ext cx="44793" cy="91228"/>
              </a:xfrm>
              <a:custGeom>
                <a:avLst/>
                <a:gdLst/>
                <a:ahLst/>
                <a:cxnLst/>
                <a:rect l="l" t="t" r="r" b="b"/>
                <a:pathLst>
                  <a:path w="2236" h="4554" extrusionOk="0">
                    <a:moveTo>
                      <a:pt x="1134" y="476"/>
                    </a:moveTo>
                    <a:cubicBezTo>
                      <a:pt x="1235" y="476"/>
                      <a:pt x="1368" y="509"/>
                      <a:pt x="1435" y="609"/>
                    </a:cubicBezTo>
                    <a:cubicBezTo>
                      <a:pt x="1535" y="676"/>
                      <a:pt x="1568" y="809"/>
                      <a:pt x="1601" y="909"/>
                    </a:cubicBezTo>
                    <a:cubicBezTo>
                      <a:pt x="1601" y="1043"/>
                      <a:pt x="1635" y="1176"/>
                      <a:pt x="1635" y="1343"/>
                    </a:cubicBezTo>
                    <a:lnTo>
                      <a:pt x="1635" y="3244"/>
                    </a:lnTo>
                    <a:cubicBezTo>
                      <a:pt x="1635" y="3378"/>
                      <a:pt x="1601" y="3511"/>
                      <a:pt x="1601" y="3645"/>
                    </a:cubicBezTo>
                    <a:cubicBezTo>
                      <a:pt x="1568" y="3745"/>
                      <a:pt x="1501" y="3878"/>
                      <a:pt x="1435" y="3945"/>
                    </a:cubicBezTo>
                    <a:cubicBezTo>
                      <a:pt x="1368" y="4045"/>
                      <a:pt x="1235" y="4078"/>
                      <a:pt x="1134" y="4078"/>
                    </a:cubicBezTo>
                    <a:cubicBezTo>
                      <a:pt x="1001" y="4078"/>
                      <a:pt x="868" y="4045"/>
                      <a:pt x="801" y="3945"/>
                    </a:cubicBezTo>
                    <a:cubicBezTo>
                      <a:pt x="734" y="3878"/>
                      <a:pt x="667" y="3745"/>
                      <a:pt x="634" y="3645"/>
                    </a:cubicBezTo>
                    <a:cubicBezTo>
                      <a:pt x="634" y="3511"/>
                      <a:pt x="601" y="3378"/>
                      <a:pt x="601" y="3244"/>
                    </a:cubicBezTo>
                    <a:lnTo>
                      <a:pt x="601" y="1343"/>
                    </a:lnTo>
                    <a:cubicBezTo>
                      <a:pt x="601" y="1176"/>
                      <a:pt x="601" y="1043"/>
                      <a:pt x="634" y="909"/>
                    </a:cubicBezTo>
                    <a:cubicBezTo>
                      <a:pt x="667" y="809"/>
                      <a:pt x="701" y="676"/>
                      <a:pt x="801" y="609"/>
                    </a:cubicBezTo>
                    <a:cubicBezTo>
                      <a:pt x="868" y="509"/>
                      <a:pt x="1001" y="476"/>
                      <a:pt x="1134" y="476"/>
                    </a:cubicBezTo>
                    <a:close/>
                    <a:moveTo>
                      <a:pt x="1130" y="0"/>
                    </a:moveTo>
                    <a:cubicBezTo>
                      <a:pt x="918" y="0"/>
                      <a:pt x="701" y="59"/>
                      <a:pt x="501" y="176"/>
                    </a:cubicBezTo>
                    <a:cubicBezTo>
                      <a:pt x="334" y="276"/>
                      <a:pt x="200" y="442"/>
                      <a:pt x="134" y="643"/>
                    </a:cubicBezTo>
                    <a:cubicBezTo>
                      <a:pt x="67" y="843"/>
                      <a:pt x="0" y="1076"/>
                      <a:pt x="34" y="1310"/>
                    </a:cubicBezTo>
                    <a:lnTo>
                      <a:pt x="34" y="3244"/>
                    </a:lnTo>
                    <a:cubicBezTo>
                      <a:pt x="0" y="3478"/>
                      <a:pt x="67" y="3711"/>
                      <a:pt x="134" y="3912"/>
                    </a:cubicBezTo>
                    <a:cubicBezTo>
                      <a:pt x="200" y="4112"/>
                      <a:pt x="334" y="4279"/>
                      <a:pt x="501" y="4379"/>
                    </a:cubicBezTo>
                    <a:cubicBezTo>
                      <a:pt x="701" y="4495"/>
                      <a:pt x="918" y="4554"/>
                      <a:pt x="1134" y="4554"/>
                    </a:cubicBezTo>
                    <a:cubicBezTo>
                      <a:pt x="1351" y="4554"/>
                      <a:pt x="1568" y="4495"/>
                      <a:pt x="1768" y="4379"/>
                    </a:cubicBezTo>
                    <a:cubicBezTo>
                      <a:pt x="1902" y="4279"/>
                      <a:pt x="2035" y="4112"/>
                      <a:pt x="2102" y="3945"/>
                    </a:cubicBezTo>
                    <a:cubicBezTo>
                      <a:pt x="2202" y="3711"/>
                      <a:pt x="2235" y="3478"/>
                      <a:pt x="2235" y="3244"/>
                    </a:cubicBezTo>
                    <a:lnTo>
                      <a:pt x="2235" y="1343"/>
                    </a:lnTo>
                    <a:cubicBezTo>
                      <a:pt x="2235" y="1076"/>
                      <a:pt x="2202" y="843"/>
                      <a:pt x="2102" y="643"/>
                    </a:cubicBezTo>
                    <a:cubicBezTo>
                      <a:pt x="2035" y="442"/>
                      <a:pt x="1902" y="276"/>
                      <a:pt x="1735" y="176"/>
                    </a:cubicBezTo>
                    <a:cubicBezTo>
                      <a:pt x="1551" y="59"/>
                      <a:pt x="1343"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711;p77"/>
              <p:cNvSpPr/>
              <p:nvPr/>
            </p:nvSpPr>
            <p:spPr>
              <a:xfrm>
                <a:off x="4401613" y="2448015"/>
                <a:ext cx="44132" cy="91228"/>
              </a:xfrm>
              <a:custGeom>
                <a:avLst/>
                <a:gdLst/>
                <a:ahLst/>
                <a:cxnLst/>
                <a:rect l="l" t="t" r="r" b="b"/>
                <a:pathLst>
                  <a:path w="2203" h="4554" extrusionOk="0">
                    <a:moveTo>
                      <a:pt x="1105" y="476"/>
                    </a:moveTo>
                    <a:cubicBezTo>
                      <a:pt x="1218" y="476"/>
                      <a:pt x="1335" y="509"/>
                      <a:pt x="1435" y="576"/>
                    </a:cubicBezTo>
                    <a:cubicBezTo>
                      <a:pt x="1502" y="676"/>
                      <a:pt x="1568" y="776"/>
                      <a:pt x="1568" y="909"/>
                    </a:cubicBezTo>
                    <a:cubicBezTo>
                      <a:pt x="1602" y="1043"/>
                      <a:pt x="1602" y="1176"/>
                      <a:pt x="1602" y="1310"/>
                    </a:cubicBezTo>
                    <a:lnTo>
                      <a:pt x="1602" y="3244"/>
                    </a:lnTo>
                    <a:cubicBezTo>
                      <a:pt x="1602" y="3378"/>
                      <a:pt x="1602" y="3511"/>
                      <a:pt x="1568" y="3645"/>
                    </a:cubicBezTo>
                    <a:cubicBezTo>
                      <a:pt x="1568" y="3745"/>
                      <a:pt x="1502" y="3845"/>
                      <a:pt x="1435" y="3945"/>
                    </a:cubicBezTo>
                    <a:cubicBezTo>
                      <a:pt x="1335" y="4045"/>
                      <a:pt x="1235" y="4078"/>
                      <a:pt x="1101" y="4078"/>
                    </a:cubicBezTo>
                    <a:cubicBezTo>
                      <a:pt x="1001" y="4078"/>
                      <a:pt x="868" y="4045"/>
                      <a:pt x="801" y="3945"/>
                    </a:cubicBezTo>
                    <a:cubicBezTo>
                      <a:pt x="701" y="3878"/>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84" y="509"/>
                      <a:pt x="993" y="476"/>
                      <a:pt x="1105" y="476"/>
                    </a:cubicBezTo>
                    <a:close/>
                    <a:moveTo>
                      <a:pt x="1105" y="0"/>
                    </a:moveTo>
                    <a:cubicBezTo>
                      <a:pt x="893" y="0"/>
                      <a:pt x="684" y="59"/>
                      <a:pt x="501" y="176"/>
                    </a:cubicBezTo>
                    <a:cubicBezTo>
                      <a:pt x="334" y="276"/>
                      <a:pt x="201" y="442"/>
                      <a:pt x="134" y="643"/>
                    </a:cubicBezTo>
                    <a:cubicBezTo>
                      <a:pt x="34" y="843"/>
                      <a:pt x="0" y="1076"/>
                      <a:pt x="0" y="1310"/>
                    </a:cubicBezTo>
                    <a:lnTo>
                      <a:pt x="0" y="3244"/>
                    </a:lnTo>
                    <a:cubicBezTo>
                      <a:pt x="0" y="3478"/>
                      <a:pt x="34" y="3711"/>
                      <a:pt x="134" y="3912"/>
                    </a:cubicBezTo>
                    <a:cubicBezTo>
                      <a:pt x="201" y="4112"/>
                      <a:pt x="334" y="4279"/>
                      <a:pt x="501" y="4379"/>
                    </a:cubicBezTo>
                    <a:cubicBezTo>
                      <a:pt x="639" y="4489"/>
                      <a:pt x="823" y="4554"/>
                      <a:pt x="996" y="4554"/>
                    </a:cubicBezTo>
                    <a:cubicBezTo>
                      <a:pt x="1032" y="4554"/>
                      <a:pt x="1067" y="4551"/>
                      <a:pt x="1101" y="4545"/>
                    </a:cubicBezTo>
                    <a:cubicBezTo>
                      <a:pt x="1141" y="4551"/>
                      <a:pt x="1180" y="4554"/>
                      <a:pt x="1219" y="4554"/>
                    </a:cubicBezTo>
                    <a:cubicBezTo>
                      <a:pt x="1403" y="4554"/>
                      <a:pt x="1569" y="4489"/>
                      <a:pt x="1735" y="4379"/>
                    </a:cubicBezTo>
                    <a:cubicBezTo>
                      <a:pt x="1902" y="4279"/>
                      <a:pt x="2035"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35" y="59"/>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712;p77"/>
              <p:cNvSpPr/>
              <p:nvPr/>
            </p:nvSpPr>
            <p:spPr>
              <a:xfrm>
                <a:off x="4379557" y="2197586"/>
                <a:ext cx="44793" cy="91569"/>
              </a:xfrm>
              <a:custGeom>
                <a:avLst/>
                <a:gdLst/>
                <a:ahLst/>
                <a:cxnLst/>
                <a:rect l="l" t="t" r="r" b="b"/>
                <a:pathLst>
                  <a:path w="2236" h="4571" extrusionOk="0">
                    <a:moveTo>
                      <a:pt x="1118" y="476"/>
                    </a:moveTo>
                    <a:cubicBezTo>
                      <a:pt x="1235" y="476"/>
                      <a:pt x="1352" y="518"/>
                      <a:pt x="1435" y="601"/>
                    </a:cubicBezTo>
                    <a:cubicBezTo>
                      <a:pt x="1502" y="668"/>
                      <a:pt x="1568" y="768"/>
                      <a:pt x="1602" y="901"/>
                    </a:cubicBezTo>
                    <a:cubicBezTo>
                      <a:pt x="1602" y="1035"/>
                      <a:pt x="1635" y="1168"/>
                      <a:pt x="1635" y="1302"/>
                    </a:cubicBezTo>
                    <a:lnTo>
                      <a:pt x="1635" y="3270"/>
                    </a:lnTo>
                    <a:cubicBezTo>
                      <a:pt x="1635" y="3370"/>
                      <a:pt x="1602" y="3503"/>
                      <a:pt x="1602" y="3637"/>
                    </a:cubicBezTo>
                    <a:cubicBezTo>
                      <a:pt x="1568" y="3770"/>
                      <a:pt x="1502" y="3870"/>
                      <a:pt x="1435" y="3970"/>
                    </a:cubicBezTo>
                    <a:cubicBezTo>
                      <a:pt x="1335" y="4037"/>
                      <a:pt x="1235" y="4070"/>
                      <a:pt x="1135" y="4070"/>
                    </a:cubicBezTo>
                    <a:cubicBezTo>
                      <a:pt x="1001" y="4070"/>
                      <a:pt x="901" y="4037"/>
                      <a:pt x="801" y="3970"/>
                    </a:cubicBezTo>
                    <a:cubicBezTo>
                      <a:pt x="735" y="3870"/>
                      <a:pt x="668" y="3770"/>
                      <a:pt x="634" y="3637"/>
                    </a:cubicBezTo>
                    <a:cubicBezTo>
                      <a:pt x="634" y="3503"/>
                      <a:pt x="601" y="3370"/>
                      <a:pt x="601" y="3270"/>
                    </a:cubicBezTo>
                    <a:lnTo>
                      <a:pt x="601" y="1302"/>
                    </a:lnTo>
                    <a:cubicBezTo>
                      <a:pt x="601" y="1168"/>
                      <a:pt x="601" y="1035"/>
                      <a:pt x="634" y="901"/>
                    </a:cubicBezTo>
                    <a:cubicBezTo>
                      <a:pt x="668" y="768"/>
                      <a:pt x="701" y="668"/>
                      <a:pt x="801" y="601"/>
                    </a:cubicBezTo>
                    <a:cubicBezTo>
                      <a:pt x="885" y="518"/>
                      <a:pt x="1001" y="476"/>
                      <a:pt x="1118" y="476"/>
                    </a:cubicBezTo>
                    <a:close/>
                    <a:moveTo>
                      <a:pt x="1101" y="1"/>
                    </a:moveTo>
                    <a:cubicBezTo>
                      <a:pt x="901" y="1"/>
                      <a:pt x="668" y="34"/>
                      <a:pt x="501" y="168"/>
                    </a:cubicBezTo>
                    <a:cubicBezTo>
                      <a:pt x="334" y="268"/>
                      <a:pt x="201" y="434"/>
                      <a:pt x="134" y="635"/>
                    </a:cubicBezTo>
                    <a:cubicBezTo>
                      <a:pt x="34" y="835"/>
                      <a:pt x="1" y="1068"/>
                      <a:pt x="1" y="1302"/>
                    </a:cubicBezTo>
                    <a:lnTo>
                      <a:pt x="1" y="3236"/>
                    </a:lnTo>
                    <a:cubicBezTo>
                      <a:pt x="1" y="3470"/>
                      <a:pt x="34" y="3703"/>
                      <a:pt x="134" y="3904"/>
                    </a:cubicBezTo>
                    <a:cubicBezTo>
                      <a:pt x="201" y="4104"/>
                      <a:pt x="334" y="4271"/>
                      <a:pt x="501" y="4371"/>
                    </a:cubicBezTo>
                    <a:cubicBezTo>
                      <a:pt x="668" y="4504"/>
                      <a:pt x="901" y="4571"/>
                      <a:pt x="1135" y="4571"/>
                    </a:cubicBezTo>
                    <a:cubicBezTo>
                      <a:pt x="1335" y="4571"/>
                      <a:pt x="1568" y="4504"/>
                      <a:pt x="1735" y="4371"/>
                    </a:cubicBezTo>
                    <a:cubicBezTo>
                      <a:pt x="1902" y="4271"/>
                      <a:pt x="2035" y="4104"/>
                      <a:pt x="2102" y="3904"/>
                    </a:cubicBezTo>
                    <a:cubicBezTo>
                      <a:pt x="2169" y="3703"/>
                      <a:pt x="2236" y="3470"/>
                      <a:pt x="2202" y="3236"/>
                    </a:cubicBezTo>
                    <a:lnTo>
                      <a:pt x="2202" y="1302"/>
                    </a:lnTo>
                    <a:cubicBezTo>
                      <a:pt x="2236" y="1068"/>
                      <a:pt x="2202" y="835"/>
                      <a:pt x="2102" y="635"/>
                    </a:cubicBezTo>
                    <a:cubicBezTo>
                      <a:pt x="2035" y="434"/>
                      <a:pt x="1902" y="268"/>
                      <a:pt x="1735" y="168"/>
                    </a:cubicBezTo>
                    <a:cubicBezTo>
                      <a:pt x="1568" y="34"/>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713;p77"/>
              <p:cNvSpPr/>
              <p:nvPr/>
            </p:nvSpPr>
            <p:spPr>
              <a:xfrm>
                <a:off x="4866711" y="2197426"/>
                <a:ext cx="44773" cy="91729"/>
              </a:xfrm>
              <a:custGeom>
                <a:avLst/>
                <a:gdLst/>
                <a:ahLst/>
                <a:cxnLst/>
                <a:rect l="l" t="t" r="r" b="b"/>
                <a:pathLst>
                  <a:path w="2235" h="4579" extrusionOk="0">
                    <a:moveTo>
                      <a:pt x="1134" y="476"/>
                    </a:moveTo>
                    <a:cubicBezTo>
                      <a:pt x="1234" y="476"/>
                      <a:pt x="1368" y="509"/>
                      <a:pt x="1434" y="609"/>
                    </a:cubicBezTo>
                    <a:cubicBezTo>
                      <a:pt x="1534" y="676"/>
                      <a:pt x="1568" y="776"/>
                      <a:pt x="1601" y="909"/>
                    </a:cubicBezTo>
                    <a:cubicBezTo>
                      <a:pt x="1635" y="1043"/>
                      <a:pt x="1635" y="1176"/>
                      <a:pt x="1635" y="1310"/>
                    </a:cubicBezTo>
                    <a:lnTo>
                      <a:pt x="1635" y="3278"/>
                    </a:lnTo>
                    <a:cubicBezTo>
                      <a:pt x="1635" y="3378"/>
                      <a:pt x="1635" y="3511"/>
                      <a:pt x="1601" y="3645"/>
                    </a:cubicBezTo>
                    <a:cubicBezTo>
                      <a:pt x="1568" y="3778"/>
                      <a:pt x="1534" y="3878"/>
                      <a:pt x="1434" y="3978"/>
                    </a:cubicBezTo>
                    <a:cubicBezTo>
                      <a:pt x="1368" y="4045"/>
                      <a:pt x="1234" y="4078"/>
                      <a:pt x="1134" y="4078"/>
                    </a:cubicBezTo>
                    <a:cubicBezTo>
                      <a:pt x="1001" y="4078"/>
                      <a:pt x="901" y="4045"/>
                      <a:pt x="801" y="3978"/>
                    </a:cubicBezTo>
                    <a:cubicBezTo>
                      <a:pt x="734" y="3878"/>
                      <a:pt x="667" y="3778"/>
                      <a:pt x="667" y="3645"/>
                    </a:cubicBezTo>
                    <a:cubicBezTo>
                      <a:pt x="634" y="3511"/>
                      <a:pt x="600" y="3378"/>
                      <a:pt x="600" y="3278"/>
                    </a:cubicBezTo>
                    <a:lnTo>
                      <a:pt x="600" y="1310"/>
                    </a:lnTo>
                    <a:cubicBezTo>
                      <a:pt x="600" y="1176"/>
                      <a:pt x="634" y="1043"/>
                      <a:pt x="667" y="909"/>
                    </a:cubicBezTo>
                    <a:cubicBezTo>
                      <a:pt x="667" y="776"/>
                      <a:pt x="734" y="676"/>
                      <a:pt x="801" y="609"/>
                    </a:cubicBezTo>
                    <a:cubicBezTo>
                      <a:pt x="901" y="509"/>
                      <a:pt x="1001" y="476"/>
                      <a:pt x="1134" y="476"/>
                    </a:cubicBezTo>
                    <a:close/>
                    <a:moveTo>
                      <a:pt x="1134" y="0"/>
                    </a:moveTo>
                    <a:cubicBezTo>
                      <a:pt x="917" y="0"/>
                      <a:pt x="701" y="59"/>
                      <a:pt x="500" y="176"/>
                    </a:cubicBezTo>
                    <a:cubicBezTo>
                      <a:pt x="334" y="276"/>
                      <a:pt x="200" y="442"/>
                      <a:pt x="133" y="643"/>
                    </a:cubicBezTo>
                    <a:cubicBezTo>
                      <a:pt x="67" y="843"/>
                      <a:pt x="0" y="1076"/>
                      <a:pt x="33" y="1310"/>
                    </a:cubicBezTo>
                    <a:lnTo>
                      <a:pt x="33" y="3244"/>
                    </a:lnTo>
                    <a:cubicBezTo>
                      <a:pt x="33" y="3478"/>
                      <a:pt x="67" y="3711"/>
                      <a:pt x="133" y="3912"/>
                    </a:cubicBezTo>
                    <a:cubicBezTo>
                      <a:pt x="200" y="4112"/>
                      <a:pt x="334" y="4279"/>
                      <a:pt x="500" y="4379"/>
                    </a:cubicBezTo>
                    <a:cubicBezTo>
                      <a:pt x="701" y="4512"/>
                      <a:pt x="901" y="4579"/>
                      <a:pt x="1134" y="4579"/>
                    </a:cubicBezTo>
                    <a:cubicBezTo>
                      <a:pt x="1368" y="4579"/>
                      <a:pt x="1568" y="4512"/>
                      <a:pt x="1768" y="4379"/>
                    </a:cubicBezTo>
                    <a:cubicBezTo>
                      <a:pt x="1935" y="4279"/>
                      <a:pt x="2035" y="4112"/>
                      <a:pt x="2102" y="3912"/>
                    </a:cubicBezTo>
                    <a:cubicBezTo>
                      <a:pt x="2202" y="3711"/>
                      <a:pt x="2235" y="3478"/>
                      <a:pt x="2235" y="3244"/>
                    </a:cubicBezTo>
                    <a:lnTo>
                      <a:pt x="2235" y="1310"/>
                    </a:lnTo>
                    <a:cubicBezTo>
                      <a:pt x="2235" y="1076"/>
                      <a:pt x="2202" y="843"/>
                      <a:pt x="2135" y="643"/>
                    </a:cubicBezTo>
                    <a:cubicBezTo>
                      <a:pt x="2035" y="442"/>
                      <a:pt x="1935" y="276"/>
                      <a:pt x="1768" y="176"/>
                    </a:cubicBezTo>
                    <a:cubicBezTo>
                      <a:pt x="1568" y="59"/>
                      <a:pt x="1351" y="0"/>
                      <a:pt x="1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714;p77"/>
              <p:cNvSpPr/>
              <p:nvPr/>
            </p:nvSpPr>
            <p:spPr>
              <a:xfrm>
                <a:off x="4491159" y="2323892"/>
                <a:ext cx="27404" cy="89565"/>
              </a:xfrm>
              <a:custGeom>
                <a:avLst/>
                <a:gdLst/>
                <a:ahLst/>
                <a:cxnLst/>
                <a:rect l="l" t="t" r="r" b="b"/>
                <a:pathLst>
                  <a:path w="1368" h="4471" extrusionOk="0">
                    <a:moveTo>
                      <a:pt x="901" y="0"/>
                    </a:moveTo>
                    <a:cubicBezTo>
                      <a:pt x="834" y="67"/>
                      <a:pt x="768" y="134"/>
                      <a:pt x="701" y="167"/>
                    </a:cubicBezTo>
                    <a:cubicBezTo>
                      <a:pt x="634" y="234"/>
                      <a:pt x="534" y="267"/>
                      <a:pt x="467" y="301"/>
                    </a:cubicBezTo>
                    <a:cubicBezTo>
                      <a:pt x="367" y="367"/>
                      <a:pt x="301" y="367"/>
                      <a:pt x="200" y="401"/>
                    </a:cubicBezTo>
                    <a:cubicBezTo>
                      <a:pt x="134" y="434"/>
                      <a:pt x="34" y="467"/>
                      <a:pt x="0" y="467"/>
                    </a:cubicBezTo>
                    <a:lnTo>
                      <a:pt x="0" y="901"/>
                    </a:lnTo>
                    <a:lnTo>
                      <a:pt x="100" y="901"/>
                    </a:lnTo>
                    <a:lnTo>
                      <a:pt x="367" y="868"/>
                    </a:lnTo>
                    <a:lnTo>
                      <a:pt x="634"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715;p77"/>
              <p:cNvSpPr/>
              <p:nvPr/>
            </p:nvSpPr>
            <p:spPr>
              <a:xfrm>
                <a:off x="4504521" y="2573480"/>
                <a:ext cx="44132" cy="91228"/>
              </a:xfrm>
              <a:custGeom>
                <a:avLst/>
                <a:gdLst/>
                <a:ahLst/>
                <a:cxnLst/>
                <a:rect l="l" t="t" r="r" b="b"/>
                <a:pathLst>
                  <a:path w="2203" h="4554" extrusionOk="0">
                    <a:moveTo>
                      <a:pt x="1101" y="451"/>
                    </a:moveTo>
                    <a:cubicBezTo>
                      <a:pt x="1201" y="451"/>
                      <a:pt x="1335" y="484"/>
                      <a:pt x="1435" y="584"/>
                    </a:cubicBezTo>
                    <a:cubicBezTo>
                      <a:pt x="1502" y="651"/>
                      <a:pt x="1535" y="751"/>
                      <a:pt x="1568" y="884"/>
                    </a:cubicBezTo>
                    <a:cubicBezTo>
                      <a:pt x="1602" y="1018"/>
                      <a:pt x="1602" y="1151"/>
                      <a:pt x="1602" y="1285"/>
                    </a:cubicBezTo>
                    <a:lnTo>
                      <a:pt x="1602" y="3219"/>
                    </a:lnTo>
                    <a:cubicBezTo>
                      <a:pt x="1602" y="3353"/>
                      <a:pt x="1602" y="3486"/>
                      <a:pt x="1568" y="3620"/>
                    </a:cubicBezTo>
                    <a:cubicBezTo>
                      <a:pt x="1535" y="3753"/>
                      <a:pt x="1502" y="3853"/>
                      <a:pt x="1401" y="3953"/>
                    </a:cubicBezTo>
                    <a:cubicBezTo>
                      <a:pt x="1335" y="4020"/>
                      <a:pt x="1201" y="4053"/>
                      <a:pt x="1101" y="4053"/>
                    </a:cubicBezTo>
                    <a:cubicBezTo>
                      <a:pt x="968" y="4053"/>
                      <a:pt x="868" y="4020"/>
                      <a:pt x="768" y="3953"/>
                    </a:cubicBezTo>
                    <a:cubicBezTo>
                      <a:pt x="701" y="3853"/>
                      <a:pt x="634" y="3753"/>
                      <a:pt x="634" y="3620"/>
                    </a:cubicBezTo>
                    <a:cubicBezTo>
                      <a:pt x="601" y="3486"/>
                      <a:pt x="601" y="3353"/>
                      <a:pt x="568" y="3219"/>
                    </a:cubicBezTo>
                    <a:lnTo>
                      <a:pt x="568" y="1285"/>
                    </a:lnTo>
                    <a:cubicBezTo>
                      <a:pt x="568" y="1151"/>
                      <a:pt x="601" y="1018"/>
                      <a:pt x="634" y="884"/>
                    </a:cubicBezTo>
                    <a:cubicBezTo>
                      <a:pt x="634" y="751"/>
                      <a:pt x="701" y="651"/>
                      <a:pt x="768" y="584"/>
                    </a:cubicBezTo>
                    <a:cubicBezTo>
                      <a:pt x="868" y="484"/>
                      <a:pt x="968" y="451"/>
                      <a:pt x="1101" y="451"/>
                    </a:cubicBezTo>
                    <a:close/>
                    <a:moveTo>
                      <a:pt x="1101" y="0"/>
                    </a:moveTo>
                    <a:cubicBezTo>
                      <a:pt x="884" y="0"/>
                      <a:pt x="668" y="50"/>
                      <a:pt x="467" y="150"/>
                    </a:cubicBezTo>
                    <a:cubicBezTo>
                      <a:pt x="301" y="284"/>
                      <a:pt x="201" y="417"/>
                      <a:pt x="101" y="617"/>
                    </a:cubicBezTo>
                    <a:cubicBezTo>
                      <a:pt x="34" y="851"/>
                      <a:pt x="0" y="1084"/>
                      <a:pt x="0" y="1318"/>
                    </a:cubicBezTo>
                    <a:lnTo>
                      <a:pt x="0" y="3219"/>
                    </a:lnTo>
                    <a:cubicBezTo>
                      <a:pt x="0" y="3453"/>
                      <a:pt x="34" y="3686"/>
                      <a:pt x="134" y="3920"/>
                    </a:cubicBezTo>
                    <a:cubicBezTo>
                      <a:pt x="201" y="4087"/>
                      <a:pt x="301" y="4253"/>
                      <a:pt x="467" y="4387"/>
                    </a:cubicBezTo>
                    <a:cubicBezTo>
                      <a:pt x="668" y="4487"/>
                      <a:pt x="868" y="4554"/>
                      <a:pt x="1101" y="4554"/>
                    </a:cubicBezTo>
                    <a:cubicBezTo>
                      <a:pt x="1335" y="4554"/>
                      <a:pt x="1535" y="4487"/>
                      <a:pt x="1735" y="4387"/>
                    </a:cubicBezTo>
                    <a:cubicBezTo>
                      <a:pt x="1902" y="4253"/>
                      <a:pt x="2002" y="4087"/>
                      <a:pt x="2069" y="3920"/>
                    </a:cubicBezTo>
                    <a:cubicBezTo>
                      <a:pt x="2169" y="3686"/>
                      <a:pt x="2202" y="3453"/>
                      <a:pt x="2202" y="3219"/>
                    </a:cubicBezTo>
                    <a:lnTo>
                      <a:pt x="2202" y="1318"/>
                    </a:lnTo>
                    <a:cubicBezTo>
                      <a:pt x="2202" y="1084"/>
                      <a:pt x="2169" y="851"/>
                      <a:pt x="2102" y="617"/>
                    </a:cubicBezTo>
                    <a:cubicBezTo>
                      <a:pt x="2002" y="417"/>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16;p77"/>
              <p:cNvSpPr/>
              <p:nvPr/>
            </p:nvSpPr>
            <p:spPr>
              <a:xfrm>
                <a:off x="4437031" y="2197426"/>
                <a:ext cx="44112" cy="91228"/>
              </a:xfrm>
              <a:custGeom>
                <a:avLst/>
                <a:gdLst/>
                <a:ahLst/>
                <a:cxnLst/>
                <a:rect l="l" t="t" r="r" b="b"/>
                <a:pathLst>
                  <a:path w="2202" h="4554" extrusionOk="0">
                    <a:moveTo>
                      <a:pt x="1101" y="476"/>
                    </a:moveTo>
                    <a:cubicBezTo>
                      <a:pt x="1218" y="476"/>
                      <a:pt x="1335" y="509"/>
                      <a:pt x="1435" y="576"/>
                    </a:cubicBezTo>
                    <a:cubicBezTo>
                      <a:pt x="1501" y="676"/>
                      <a:pt x="1535" y="776"/>
                      <a:pt x="1568" y="909"/>
                    </a:cubicBezTo>
                    <a:cubicBezTo>
                      <a:pt x="1602" y="1043"/>
                      <a:pt x="1602" y="1176"/>
                      <a:pt x="1602" y="1310"/>
                    </a:cubicBezTo>
                    <a:lnTo>
                      <a:pt x="1602" y="3244"/>
                    </a:lnTo>
                    <a:cubicBezTo>
                      <a:pt x="1602" y="3378"/>
                      <a:pt x="1602" y="3511"/>
                      <a:pt x="1568" y="3645"/>
                    </a:cubicBezTo>
                    <a:cubicBezTo>
                      <a:pt x="1535" y="3745"/>
                      <a:pt x="1501" y="3878"/>
                      <a:pt x="1401" y="3945"/>
                    </a:cubicBezTo>
                    <a:cubicBezTo>
                      <a:pt x="1335" y="4045"/>
                      <a:pt x="1235" y="4078"/>
                      <a:pt x="1101" y="4078"/>
                    </a:cubicBezTo>
                    <a:cubicBezTo>
                      <a:pt x="968" y="4078"/>
                      <a:pt x="868" y="4045"/>
                      <a:pt x="768" y="3945"/>
                    </a:cubicBezTo>
                    <a:cubicBezTo>
                      <a:pt x="701" y="3878"/>
                      <a:pt x="634" y="3745"/>
                      <a:pt x="634" y="3645"/>
                    </a:cubicBezTo>
                    <a:cubicBezTo>
                      <a:pt x="601" y="3511"/>
                      <a:pt x="601" y="3378"/>
                      <a:pt x="601" y="3244"/>
                    </a:cubicBezTo>
                    <a:lnTo>
                      <a:pt x="601" y="1310"/>
                    </a:lnTo>
                    <a:cubicBezTo>
                      <a:pt x="601" y="1176"/>
                      <a:pt x="601" y="1043"/>
                      <a:pt x="634" y="909"/>
                    </a:cubicBezTo>
                    <a:cubicBezTo>
                      <a:pt x="634" y="776"/>
                      <a:pt x="701" y="676"/>
                      <a:pt x="768" y="576"/>
                    </a:cubicBezTo>
                    <a:cubicBezTo>
                      <a:pt x="868" y="509"/>
                      <a:pt x="984" y="476"/>
                      <a:pt x="1101" y="476"/>
                    </a:cubicBezTo>
                    <a:close/>
                    <a:moveTo>
                      <a:pt x="1101" y="0"/>
                    </a:moveTo>
                    <a:cubicBezTo>
                      <a:pt x="884" y="0"/>
                      <a:pt x="668" y="59"/>
                      <a:pt x="467" y="176"/>
                    </a:cubicBezTo>
                    <a:cubicBezTo>
                      <a:pt x="301" y="276"/>
                      <a:pt x="201" y="442"/>
                      <a:pt x="134" y="643"/>
                    </a:cubicBezTo>
                    <a:cubicBezTo>
                      <a:pt x="34" y="843"/>
                      <a:pt x="0" y="1076"/>
                      <a:pt x="0" y="1310"/>
                    </a:cubicBezTo>
                    <a:lnTo>
                      <a:pt x="0" y="3244"/>
                    </a:lnTo>
                    <a:cubicBezTo>
                      <a:pt x="0" y="3478"/>
                      <a:pt x="34" y="3711"/>
                      <a:pt x="134" y="3912"/>
                    </a:cubicBezTo>
                    <a:cubicBezTo>
                      <a:pt x="201" y="4112"/>
                      <a:pt x="301" y="4279"/>
                      <a:pt x="467" y="4379"/>
                    </a:cubicBezTo>
                    <a:cubicBezTo>
                      <a:pt x="633" y="4489"/>
                      <a:pt x="799" y="4554"/>
                      <a:pt x="984" y="4554"/>
                    </a:cubicBezTo>
                    <a:cubicBezTo>
                      <a:pt x="1022" y="4554"/>
                      <a:pt x="1061" y="4551"/>
                      <a:pt x="1101" y="4545"/>
                    </a:cubicBezTo>
                    <a:cubicBezTo>
                      <a:pt x="1141" y="4551"/>
                      <a:pt x="1180" y="4554"/>
                      <a:pt x="1219" y="4554"/>
                    </a:cubicBezTo>
                    <a:cubicBezTo>
                      <a:pt x="1403" y="4554"/>
                      <a:pt x="1569" y="4489"/>
                      <a:pt x="1735" y="4379"/>
                    </a:cubicBezTo>
                    <a:cubicBezTo>
                      <a:pt x="1902" y="4279"/>
                      <a:pt x="2002" y="4112"/>
                      <a:pt x="2102" y="3912"/>
                    </a:cubicBezTo>
                    <a:cubicBezTo>
                      <a:pt x="2169" y="3711"/>
                      <a:pt x="2202" y="3478"/>
                      <a:pt x="2202" y="3244"/>
                    </a:cubicBezTo>
                    <a:lnTo>
                      <a:pt x="2202" y="1310"/>
                    </a:lnTo>
                    <a:cubicBezTo>
                      <a:pt x="2202" y="1076"/>
                      <a:pt x="2169" y="843"/>
                      <a:pt x="2102" y="643"/>
                    </a:cubicBezTo>
                    <a:cubicBezTo>
                      <a:pt x="2002" y="442"/>
                      <a:pt x="1902" y="276"/>
                      <a:pt x="1735" y="176"/>
                    </a:cubicBezTo>
                    <a:cubicBezTo>
                      <a:pt x="1535" y="59"/>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17;p77"/>
              <p:cNvSpPr/>
              <p:nvPr/>
            </p:nvSpPr>
            <p:spPr>
              <a:xfrm>
                <a:off x="4414975" y="2071961"/>
                <a:ext cx="44132" cy="91569"/>
              </a:xfrm>
              <a:custGeom>
                <a:avLst/>
                <a:gdLst/>
                <a:ahLst/>
                <a:cxnLst/>
                <a:rect l="l" t="t" r="r" b="b"/>
                <a:pathLst>
                  <a:path w="2203" h="4571" extrusionOk="0">
                    <a:moveTo>
                      <a:pt x="1101" y="476"/>
                    </a:moveTo>
                    <a:cubicBezTo>
                      <a:pt x="1218" y="476"/>
                      <a:pt x="1335" y="518"/>
                      <a:pt x="1435" y="601"/>
                    </a:cubicBezTo>
                    <a:cubicBezTo>
                      <a:pt x="1502" y="701"/>
                      <a:pt x="1568" y="801"/>
                      <a:pt x="1568" y="901"/>
                    </a:cubicBezTo>
                    <a:cubicBezTo>
                      <a:pt x="1602" y="1035"/>
                      <a:pt x="1602" y="1168"/>
                      <a:pt x="1635" y="1335"/>
                    </a:cubicBezTo>
                    <a:lnTo>
                      <a:pt x="1635" y="3270"/>
                    </a:lnTo>
                    <a:cubicBezTo>
                      <a:pt x="1602" y="3403"/>
                      <a:pt x="1602" y="3537"/>
                      <a:pt x="1568" y="3670"/>
                    </a:cubicBezTo>
                    <a:cubicBezTo>
                      <a:pt x="1568" y="3770"/>
                      <a:pt x="1502" y="3870"/>
                      <a:pt x="1435" y="3970"/>
                    </a:cubicBezTo>
                    <a:cubicBezTo>
                      <a:pt x="1353" y="4025"/>
                      <a:pt x="1272" y="4079"/>
                      <a:pt x="1172" y="4079"/>
                    </a:cubicBezTo>
                    <a:cubicBezTo>
                      <a:pt x="1149" y="4079"/>
                      <a:pt x="1126" y="4076"/>
                      <a:pt x="1101" y="4070"/>
                    </a:cubicBezTo>
                    <a:cubicBezTo>
                      <a:pt x="1083" y="4076"/>
                      <a:pt x="1064" y="4079"/>
                      <a:pt x="1044" y="4079"/>
                    </a:cubicBezTo>
                    <a:cubicBezTo>
                      <a:pt x="955" y="4079"/>
                      <a:pt x="856" y="4025"/>
                      <a:pt x="801" y="3970"/>
                    </a:cubicBezTo>
                    <a:cubicBezTo>
                      <a:pt x="701" y="3870"/>
                      <a:pt x="668" y="3770"/>
                      <a:pt x="634" y="3670"/>
                    </a:cubicBezTo>
                    <a:cubicBezTo>
                      <a:pt x="601" y="3537"/>
                      <a:pt x="601" y="3403"/>
                      <a:pt x="601" y="3270"/>
                    </a:cubicBezTo>
                    <a:lnTo>
                      <a:pt x="601" y="1335"/>
                    </a:lnTo>
                    <a:cubicBezTo>
                      <a:pt x="601" y="1168"/>
                      <a:pt x="601" y="1035"/>
                      <a:pt x="634" y="901"/>
                    </a:cubicBezTo>
                    <a:cubicBezTo>
                      <a:pt x="668" y="801"/>
                      <a:pt x="701" y="701"/>
                      <a:pt x="768" y="601"/>
                    </a:cubicBezTo>
                    <a:cubicBezTo>
                      <a:pt x="868" y="518"/>
                      <a:pt x="985" y="476"/>
                      <a:pt x="1101" y="476"/>
                    </a:cubicBezTo>
                    <a:close/>
                    <a:moveTo>
                      <a:pt x="1101" y="1"/>
                    </a:moveTo>
                    <a:cubicBezTo>
                      <a:pt x="901" y="1"/>
                      <a:pt x="668" y="67"/>
                      <a:pt x="468" y="167"/>
                    </a:cubicBezTo>
                    <a:cubicBezTo>
                      <a:pt x="301" y="301"/>
                      <a:pt x="201" y="468"/>
                      <a:pt x="134" y="634"/>
                    </a:cubicBezTo>
                    <a:cubicBezTo>
                      <a:pt x="34" y="868"/>
                      <a:pt x="1" y="1101"/>
                      <a:pt x="1" y="1335"/>
                    </a:cubicBezTo>
                    <a:lnTo>
                      <a:pt x="1" y="3270"/>
                    </a:lnTo>
                    <a:cubicBezTo>
                      <a:pt x="1" y="3470"/>
                      <a:pt x="34" y="3703"/>
                      <a:pt x="134" y="3937"/>
                    </a:cubicBezTo>
                    <a:cubicBezTo>
                      <a:pt x="201" y="4104"/>
                      <a:pt x="301" y="4270"/>
                      <a:pt x="501" y="4404"/>
                    </a:cubicBezTo>
                    <a:cubicBezTo>
                      <a:pt x="668" y="4504"/>
                      <a:pt x="901" y="4571"/>
                      <a:pt x="1101" y="4571"/>
                    </a:cubicBezTo>
                    <a:cubicBezTo>
                      <a:pt x="1335" y="4571"/>
                      <a:pt x="1535" y="4504"/>
                      <a:pt x="1735" y="4404"/>
                    </a:cubicBezTo>
                    <a:cubicBezTo>
                      <a:pt x="1902" y="4304"/>
                      <a:pt x="2035" y="4137"/>
                      <a:pt x="2102" y="3937"/>
                    </a:cubicBezTo>
                    <a:cubicBezTo>
                      <a:pt x="2169" y="3703"/>
                      <a:pt x="2202" y="3470"/>
                      <a:pt x="2202" y="3270"/>
                    </a:cubicBezTo>
                    <a:lnTo>
                      <a:pt x="2202" y="1335"/>
                    </a:lnTo>
                    <a:cubicBezTo>
                      <a:pt x="2202" y="1101"/>
                      <a:pt x="2169" y="868"/>
                      <a:pt x="2102" y="634"/>
                    </a:cubicBezTo>
                    <a:cubicBezTo>
                      <a:pt x="2035" y="468"/>
                      <a:pt x="1902" y="301"/>
                      <a:pt x="1735" y="167"/>
                    </a:cubicBezTo>
                    <a:cubicBezTo>
                      <a:pt x="1535"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18;p77"/>
              <p:cNvSpPr/>
              <p:nvPr/>
            </p:nvSpPr>
            <p:spPr>
              <a:xfrm>
                <a:off x="4311406" y="2073304"/>
                <a:ext cx="27404" cy="88884"/>
              </a:xfrm>
              <a:custGeom>
                <a:avLst/>
                <a:gdLst/>
                <a:ahLst/>
                <a:cxnLst/>
                <a:rect l="l" t="t" r="r" b="b"/>
                <a:pathLst>
                  <a:path w="1368" h="4437" extrusionOk="0">
                    <a:moveTo>
                      <a:pt x="901" y="0"/>
                    </a:moveTo>
                    <a:cubicBezTo>
                      <a:pt x="834" y="67"/>
                      <a:pt x="767" y="134"/>
                      <a:pt x="701" y="167"/>
                    </a:cubicBezTo>
                    <a:cubicBezTo>
                      <a:pt x="634" y="234"/>
                      <a:pt x="534" y="267"/>
                      <a:pt x="467" y="334"/>
                    </a:cubicBezTo>
                    <a:cubicBezTo>
                      <a:pt x="367" y="367"/>
                      <a:pt x="300" y="367"/>
                      <a:pt x="200" y="401"/>
                    </a:cubicBezTo>
                    <a:lnTo>
                      <a:pt x="0" y="467"/>
                    </a:lnTo>
                    <a:lnTo>
                      <a:pt x="0" y="934"/>
                    </a:lnTo>
                    <a:lnTo>
                      <a:pt x="100" y="901"/>
                    </a:lnTo>
                    <a:lnTo>
                      <a:pt x="367" y="834"/>
                    </a:lnTo>
                    <a:lnTo>
                      <a:pt x="634" y="801"/>
                    </a:lnTo>
                    <a:lnTo>
                      <a:pt x="767" y="768"/>
                    </a:lnTo>
                    <a:lnTo>
                      <a:pt x="767" y="4437"/>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19;p77"/>
              <p:cNvSpPr/>
              <p:nvPr/>
            </p:nvSpPr>
            <p:spPr>
              <a:xfrm>
                <a:off x="4613438" y="2448856"/>
                <a:ext cx="27424" cy="89565"/>
              </a:xfrm>
              <a:custGeom>
                <a:avLst/>
                <a:gdLst/>
                <a:ahLst/>
                <a:cxnLst/>
                <a:rect l="l" t="t" r="r" b="b"/>
                <a:pathLst>
                  <a:path w="1369" h="4471" extrusionOk="0">
                    <a:moveTo>
                      <a:pt x="935" y="0"/>
                    </a:moveTo>
                    <a:cubicBezTo>
                      <a:pt x="868" y="67"/>
                      <a:pt x="801" y="134"/>
                      <a:pt x="735" y="200"/>
                    </a:cubicBezTo>
                    <a:cubicBezTo>
                      <a:pt x="668" y="234"/>
                      <a:pt x="568" y="300"/>
                      <a:pt x="501" y="334"/>
                    </a:cubicBezTo>
                    <a:cubicBezTo>
                      <a:pt x="401" y="367"/>
                      <a:pt x="301" y="400"/>
                      <a:pt x="234" y="434"/>
                    </a:cubicBezTo>
                    <a:lnTo>
                      <a:pt x="1" y="501"/>
                    </a:lnTo>
                    <a:lnTo>
                      <a:pt x="1" y="934"/>
                    </a:lnTo>
                    <a:lnTo>
                      <a:pt x="134" y="901"/>
                    </a:lnTo>
                    <a:lnTo>
                      <a:pt x="401" y="867"/>
                    </a:lnTo>
                    <a:lnTo>
                      <a:pt x="668" y="801"/>
                    </a:lnTo>
                    <a:cubicBezTo>
                      <a:pt x="701" y="801"/>
                      <a:pt x="735" y="767"/>
                      <a:pt x="801" y="767"/>
                    </a:cubicBezTo>
                    <a:lnTo>
                      <a:pt x="801"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20;p77"/>
              <p:cNvSpPr/>
              <p:nvPr/>
            </p:nvSpPr>
            <p:spPr>
              <a:xfrm>
                <a:off x="4332781" y="2323892"/>
                <a:ext cx="27424" cy="89565"/>
              </a:xfrm>
              <a:custGeom>
                <a:avLst/>
                <a:gdLst/>
                <a:ahLst/>
                <a:cxnLst/>
                <a:rect l="l" t="t" r="r" b="b"/>
                <a:pathLst>
                  <a:path w="1369" h="4471" extrusionOk="0">
                    <a:moveTo>
                      <a:pt x="935" y="0"/>
                    </a:moveTo>
                    <a:cubicBezTo>
                      <a:pt x="868" y="67"/>
                      <a:pt x="801" y="134"/>
                      <a:pt x="735" y="167"/>
                    </a:cubicBezTo>
                    <a:cubicBezTo>
                      <a:pt x="634" y="234"/>
                      <a:pt x="568" y="267"/>
                      <a:pt x="468" y="301"/>
                    </a:cubicBezTo>
                    <a:cubicBezTo>
                      <a:pt x="401" y="367"/>
                      <a:pt x="301" y="367"/>
                      <a:pt x="234" y="401"/>
                    </a:cubicBezTo>
                    <a:cubicBezTo>
                      <a:pt x="134" y="434"/>
                      <a:pt x="67" y="467"/>
                      <a:pt x="1" y="467"/>
                    </a:cubicBezTo>
                    <a:lnTo>
                      <a:pt x="1" y="901"/>
                    </a:lnTo>
                    <a:lnTo>
                      <a:pt x="134" y="901"/>
                    </a:lnTo>
                    <a:lnTo>
                      <a:pt x="401" y="868"/>
                    </a:lnTo>
                    <a:lnTo>
                      <a:pt x="668" y="801"/>
                    </a:lnTo>
                    <a:lnTo>
                      <a:pt x="801" y="768"/>
                    </a:lnTo>
                    <a:lnTo>
                      <a:pt x="801"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21;p77"/>
              <p:cNvSpPr/>
              <p:nvPr/>
            </p:nvSpPr>
            <p:spPr>
              <a:xfrm>
                <a:off x="4816590" y="2698604"/>
                <a:ext cx="44793" cy="91228"/>
              </a:xfrm>
              <a:custGeom>
                <a:avLst/>
                <a:gdLst/>
                <a:ahLst/>
                <a:cxnLst/>
                <a:rect l="l" t="t" r="r" b="b"/>
                <a:pathLst>
                  <a:path w="2236" h="4554" extrusionOk="0">
                    <a:moveTo>
                      <a:pt x="1174" y="467"/>
                    </a:moveTo>
                    <a:cubicBezTo>
                      <a:pt x="1281" y="467"/>
                      <a:pt x="1380" y="521"/>
                      <a:pt x="1435" y="576"/>
                    </a:cubicBezTo>
                    <a:cubicBezTo>
                      <a:pt x="1501" y="676"/>
                      <a:pt x="1568" y="776"/>
                      <a:pt x="1568" y="876"/>
                    </a:cubicBezTo>
                    <a:cubicBezTo>
                      <a:pt x="1601" y="1009"/>
                      <a:pt x="1635" y="1176"/>
                      <a:pt x="1635" y="1310"/>
                    </a:cubicBezTo>
                    <a:lnTo>
                      <a:pt x="1635" y="3244"/>
                    </a:lnTo>
                    <a:cubicBezTo>
                      <a:pt x="1635" y="3378"/>
                      <a:pt x="1601" y="3511"/>
                      <a:pt x="1568" y="3645"/>
                    </a:cubicBezTo>
                    <a:cubicBezTo>
                      <a:pt x="1568" y="3745"/>
                      <a:pt x="1501" y="3845"/>
                      <a:pt x="1435" y="3945"/>
                    </a:cubicBezTo>
                    <a:cubicBezTo>
                      <a:pt x="1335" y="4045"/>
                      <a:pt x="1234" y="4078"/>
                      <a:pt x="1101" y="4078"/>
                    </a:cubicBezTo>
                    <a:cubicBezTo>
                      <a:pt x="1001" y="4078"/>
                      <a:pt x="868" y="4012"/>
                      <a:pt x="801" y="3945"/>
                    </a:cubicBezTo>
                    <a:cubicBezTo>
                      <a:pt x="734" y="3845"/>
                      <a:pt x="667" y="3745"/>
                      <a:pt x="634" y="3645"/>
                    </a:cubicBezTo>
                    <a:cubicBezTo>
                      <a:pt x="601" y="3511"/>
                      <a:pt x="601" y="3378"/>
                      <a:pt x="601" y="3244"/>
                    </a:cubicBezTo>
                    <a:lnTo>
                      <a:pt x="601" y="1310"/>
                    </a:lnTo>
                    <a:cubicBezTo>
                      <a:pt x="601" y="1176"/>
                      <a:pt x="601" y="1009"/>
                      <a:pt x="634" y="876"/>
                    </a:cubicBezTo>
                    <a:cubicBezTo>
                      <a:pt x="667" y="776"/>
                      <a:pt x="701" y="676"/>
                      <a:pt x="801" y="576"/>
                    </a:cubicBezTo>
                    <a:cubicBezTo>
                      <a:pt x="855" y="521"/>
                      <a:pt x="954" y="467"/>
                      <a:pt x="1043" y="467"/>
                    </a:cubicBezTo>
                    <a:cubicBezTo>
                      <a:pt x="1063" y="467"/>
                      <a:pt x="1083" y="470"/>
                      <a:pt x="1101" y="476"/>
                    </a:cubicBezTo>
                    <a:cubicBezTo>
                      <a:pt x="1126" y="470"/>
                      <a:pt x="1150" y="467"/>
                      <a:pt x="1174" y="467"/>
                    </a:cubicBezTo>
                    <a:close/>
                    <a:moveTo>
                      <a:pt x="1118" y="0"/>
                    </a:moveTo>
                    <a:cubicBezTo>
                      <a:pt x="901" y="0"/>
                      <a:pt x="684" y="59"/>
                      <a:pt x="501" y="176"/>
                    </a:cubicBezTo>
                    <a:cubicBezTo>
                      <a:pt x="334" y="276"/>
                      <a:pt x="200" y="442"/>
                      <a:pt x="134" y="609"/>
                    </a:cubicBezTo>
                    <a:cubicBezTo>
                      <a:pt x="34" y="843"/>
                      <a:pt x="0" y="1076"/>
                      <a:pt x="0" y="1310"/>
                    </a:cubicBezTo>
                    <a:lnTo>
                      <a:pt x="0" y="3244"/>
                    </a:lnTo>
                    <a:cubicBezTo>
                      <a:pt x="0" y="3478"/>
                      <a:pt x="34" y="3711"/>
                      <a:pt x="134" y="3912"/>
                    </a:cubicBezTo>
                    <a:cubicBezTo>
                      <a:pt x="200" y="4112"/>
                      <a:pt x="334" y="4278"/>
                      <a:pt x="501" y="4379"/>
                    </a:cubicBezTo>
                    <a:cubicBezTo>
                      <a:pt x="684" y="4495"/>
                      <a:pt x="901" y="4554"/>
                      <a:pt x="1118" y="4554"/>
                    </a:cubicBezTo>
                    <a:cubicBezTo>
                      <a:pt x="1335" y="4554"/>
                      <a:pt x="1551" y="4495"/>
                      <a:pt x="1735"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35" y="176"/>
                    </a:cubicBezTo>
                    <a:cubicBezTo>
                      <a:pt x="1551" y="59"/>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22;p77"/>
              <p:cNvSpPr/>
              <p:nvPr/>
            </p:nvSpPr>
            <p:spPr>
              <a:xfrm>
                <a:off x="4358182" y="2071961"/>
                <a:ext cx="44112" cy="91729"/>
              </a:xfrm>
              <a:custGeom>
                <a:avLst/>
                <a:gdLst/>
                <a:ahLst/>
                <a:cxnLst/>
                <a:rect l="l" t="t" r="r" b="b"/>
                <a:pathLst>
                  <a:path w="2202" h="4579" extrusionOk="0">
                    <a:moveTo>
                      <a:pt x="1097" y="476"/>
                    </a:moveTo>
                    <a:cubicBezTo>
                      <a:pt x="1209" y="476"/>
                      <a:pt x="1318" y="518"/>
                      <a:pt x="1401" y="601"/>
                    </a:cubicBezTo>
                    <a:cubicBezTo>
                      <a:pt x="1501" y="701"/>
                      <a:pt x="1535" y="801"/>
                      <a:pt x="1568" y="901"/>
                    </a:cubicBezTo>
                    <a:cubicBezTo>
                      <a:pt x="1601" y="1035"/>
                      <a:pt x="1601" y="1168"/>
                      <a:pt x="1601" y="1335"/>
                    </a:cubicBezTo>
                    <a:lnTo>
                      <a:pt x="1601" y="3270"/>
                    </a:lnTo>
                    <a:cubicBezTo>
                      <a:pt x="1601" y="3403"/>
                      <a:pt x="1601" y="3537"/>
                      <a:pt x="1568" y="3670"/>
                    </a:cubicBezTo>
                    <a:cubicBezTo>
                      <a:pt x="1535" y="3770"/>
                      <a:pt x="1501" y="3870"/>
                      <a:pt x="1401" y="3970"/>
                    </a:cubicBezTo>
                    <a:cubicBezTo>
                      <a:pt x="1347" y="4025"/>
                      <a:pt x="1248" y="4079"/>
                      <a:pt x="1159" y="4079"/>
                    </a:cubicBezTo>
                    <a:cubicBezTo>
                      <a:pt x="1139" y="4079"/>
                      <a:pt x="1119" y="4076"/>
                      <a:pt x="1101" y="4070"/>
                    </a:cubicBezTo>
                    <a:cubicBezTo>
                      <a:pt x="1077" y="4076"/>
                      <a:pt x="1053" y="4079"/>
                      <a:pt x="1031" y="4079"/>
                    </a:cubicBezTo>
                    <a:cubicBezTo>
                      <a:pt x="931" y="4079"/>
                      <a:pt x="849" y="4025"/>
                      <a:pt x="767" y="3970"/>
                    </a:cubicBezTo>
                    <a:cubicBezTo>
                      <a:pt x="701" y="3870"/>
                      <a:pt x="634" y="3770"/>
                      <a:pt x="634" y="3670"/>
                    </a:cubicBezTo>
                    <a:cubicBezTo>
                      <a:pt x="601" y="3537"/>
                      <a:pt x="567" y="3403"/>
                      <a:pt x="567" y="3270"/>
                    </a:cubicBezTo>
                    <a:lnTo>
                      <a:pt x="567" y="1335"/>
                    </a:lnTo>
                    <a:cubicBezTo>
                      <a:pt x="567" y="1168"/>
                      <a:pt x="601" y="1035"/>
                      <a:pt x="634" y="901"/>
                    </a:cubicBezTo>
                    <a:cubicBezTo>
                      <a:pt x="634" y="801"/>
                      <a:pt x="701" y="701"/>
                      <a:pt x="767" y="601"/>
                    </a:cubicBezTo>
                    <a:cubicBezTo>
                      <a:pt x="868" y="518"/>
                      <a:pt x="984" y="476"/>
                      <a:pt x="1097" y="476"/>
                    </a:cubicBezTo>
                    <a:close/>
                    <a:moveTo>
                      <a:pt x="1101" y="1"/>
                    </a:moveTo>
                    <a:cubicBezTo>
                      <a:pt x="868" y="1"/>
                      <a:pt x="667" y="34"/>
                      <a:pt x="467" y="167"/>
                    </a:cubicBezTo>
                    <a:cubicBezTo>
                      <a:pt x="300" y="268"/>
                      <a:pt x="167" y="434"/>
                      <a:pt x="100" y="634"/>
                    </a:cubicBezTo>
                    <a:cubicBezTo>
                      <a:pt x="34" y="835"/>
                      <a:pt x="0" y="1068"/>
                      <a:pt x="0" y="1302"/>
                    </a:cubicBezTo>
                    <a:lnTo>
                      <a:pt x="0" y="3236"/>
                    </a:lnTo>
                    <a:cubicBezTo>
                      <a:pt x="0" y="3470"/>
                      <a:pt x="34" y="3703"/>
                      <a:pt x="100" y="3903"/>
                    </a:cubicBezTo>
                    <a:cubicBezTo>
                      <a:pt x="167" y="4104"/>
                      <a:pt x="300" y="4270"/>
                      <a:pt x="467" y="4404"/>
                    </a:cubicBezTo>
                    <a:cubicBezTo>
                      <a:pt x="667" y="4521"/>
                      <a:pt x="884" y="4579"/>
                      <a:pt x="1101" y="4579"/>
                    </a:cubicBezTo>
                    <a:cubicBezTo>
                      <a:pt x="1318" y="4579"/>
                      <a:pt x="1535" y="4521"/>
                      <a:pt x="1735" y="4404"/>
                    </a:cubicBezTo>
                    <a:cubicBezTo>
                      <a:pt x="1868" y="4270"/>
                      <a:pt x="2002" y="4137"/>
                      <a:pt x="2068" y="3937"/>
                    </a:cubicBezTo>
                    <a:cubicBezTo>
                      <a:pt x="2168" y="3703"/>
                      <a:pt x="2202" y="3470"/>
                      <a:pt x="2202" y="3236"/>
                    </a:cubicBezTo>
                    <a:lnTo>
                      <a:pt x="2202" y="1335"/>
                    </a:lnTo>
                    <a:cubicBezTo>
                      <a:pt x="2202" y="1101"/>
                      <a:pt x="2168" y="868"/>
                      <a:pt x="2102" y="634"/>
                    </a:cubicBezTo>
                    <a:cubicBezTo>
                      <a:pt x="2002" y="434"/>
                      <a:pt x="1902" y="301"/>
                      <a:pt x="1735" y="167"/>
                    </a:cubicBezTo>
                    <a:cubicBezTo>
                      <a:pt x="1535"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23;p77"/>
              <p:cNvSpPr/>
              <p:nvPr/>
            </p:nvSpPr>
            <p:spPr>
              <a:xfrm>
                <a:off x="4379557" y="2323211"/>
                <a:ext cx="44793" cy="91569"/>
              </a:xfrm>
              <a:custGeom>
                <a:avLst/>
                <a:gdLst/>
                <a:ahLst/>
                <a:cxnLst/>
                <a:rect l="l" t="t" r="r" b="b"/>
                <a:pathLst>
                  <a:path w="2236" h="4571" extrusionOk="0">
                    <a:moveTo>
                      <a:pt x="1118" y="468"/>
                    </a:moveTo>
                    <a:cubicBezTo>
                      <a:pt x="1235" y="468"/>
                      <a:pt x="1352" y="501"/>
                      <a:pt x="1435" y="568"/>
                    </a:cubicBezTo>
                    <a:cubicBezTo>
                      <a:pt x="1502" y="668"/>
                      <a:pt x="1568" y="768"/>
                      <a:pt x="1602" y="902"/>
                    </a:cubicBezTo>
                    <a:cubicBezTo>
                      <a:pt x="1602" y="1035"/>
                      <a:pt x="1635" y="1168"/>
                      <a:pt x="1635" y="1302"/>
                    </a:cubicBezTo>
                    <a:lnTo>
                      <a:pt x="1635" y="3237"/>
                    </a:lnTo>
                    <a:cubicBezTo>
                      <a:pt x="1635" y="3370"/>
                      <a:pt x="1602" y="3504"/>
                      <a:pt x="1602" y="3637"/>
                    </a:cubicBezTo>
                    <a:cubicBezTo>
                      <a:pt x="1568" y="3737"/>
                      <a:pt x="1502" y="3870"/>
                      <a:pt x="1435" y="3937"/>
                    </a:cubicBezTo>
                    <a:cubicBezTo>
                      <a:pt x="1335" y="4037"/>
                      <a:pt x="1235" y="4071"/>
                      <a:pt x="1135" y="4071"/>
                    </a:cubicBezTo>
                    <a:cubicBezTo>
                      <a:pt x="1001" y="4071"/>
                      <a:pt x="901" y="4037"/>
                      <a:pt x="801" y="3937"/>
                    </a:cubicBezTo>
                    <a:cubicBezTo>
                      <a:pt x="735" y="3870"/>
                      <a:pt x="668" y="3737"/>
                      <a:pt x="634" y="3637"/>
                    </a:cubicBezTo>
                    <a:cubicBezTo>
                      <a:pt x="634" y="3504"/>
                      <a:pt x="601" y="3370"/>
                      <a:pt x="601" y="3237"/>
                    </a:cubicBezTo>
                    <a:lnTo>
                      <a:pt x="601" y="1302"/>
                    </a:lnTo>
                    <a:cubicBezTo>
                      <a:pt x="601" y="1168"/>
                      <a:pt x="601" y="1035"/>
                      <a:pt x="634" y="902"/>
                    </a:cubicBezTo>
                    <a:cubicBezTo>
                      <a:pt x="668" y="768"/>
                      <a:pt x="701" y="668"/>
                      <a:pt x="801" y="568"/>
                    </a:cubicBezTo>
                    <a:cubicBezTo>
                      <a:pt x="885" y="501"/>
                      <a:pt x="1001" y="468"/>
                      <a:pt x="1118" y="468"/>
                    </a:cubicBezTo>
                    <a:close/>
                    <a:moveTo>
                      <a:pt x="1101" y="1"/>
                    </a:moveTo>
                    <a:cubicBezTo>
                      <a:pt x="901" y="1"/>
                      <a:pt x="668" y="34"/>
                      <a:pt x="468" y="168"/>
                    </a:cubicBezTo>
                    <a:cubicBezTo>
                      <a:pt x="334" y="268"/>
                      <a:pt x="201" y="435"/>
                      <a:pt x="134" y="635"/>
                    </a:cubicBezTo>
                    <a:cubicBezTo>
                      <a:pt x="34" y="835"/>
                      <a:pt x="1" y="1068"/>
                      <a:pt x="1" y="1302"/>
                    </a:cubicBezTo>
                    <a:lnTo>
                      <a:pt x="1" y="3237"/>
                    </a:lnTo>
                    <a:cubicBezTo>
                      <a:pt x="1" y="3470"/>
                      <a:pt x="34" y="3704"/>
                      <a:pt x="134" y="3904"/>
                    </a:cubicBezTo>
                    <a:cubicBezTo>
                      <a:pt x="201" y="4104"/>
                      <a:pt x="334" y="4271"/>
                      <a:pt x="501" y="4371"/>
                    </a:cubicBezTo>
                    <a:cubicBezTo>
                      <a:pt x="668" y="4504"/>
                      <a:pt x="901" y="4571"/>
                      <a:pt x="1135" y="4571"/>
                    </a:cubicBezTo>
                    <a:cubicBezTo>
                      <a:pt x="1335" y="4571"/>
                      <a:pt x="1568" y="4504"/>
                      <a:pt x="1735" y="4404"/>
                    </a:cubicBezTo>
                    <a:cubicBezTo>
                      <a:pt x="1902" y="4271"/>
                      <a:pt x="2035" y="4104"/>
                      <a:pt x="2102" y="3937"/>
                    </a:cubicBezTo>
                    <a:cubicBezTo>
                      <a:pt x="2169" y="3704"/>
                      <a:pt x="2236" y="3470"/>
                      <a:pt x="2202" y="3237"/>
                    </a:cubicBezTo>
                    <a:lnTo>
                      <a:pt x="2202" y="1302"/>
                    </a:lnTo>
                    <a:cubicBezTo>
                      <a:pt x="2236" y="1068"/>
                      <a:pt x="2169" y="835"/>
                      <a:pt x="2102" y="635"/>
                    </a:cubicBezTo>
                    <a:cubicBezTo>
                      <a:pt x="2035" y="435"/>
                      <a:pt x="1902" y="268"/>
                      <a:pt x="1735" y="168"/>
                    </a:cubicBezTo>
                    <a:cubicBezTo>
                      <a:pt x="1568" y="34"/>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24;p77"/>
              <p:cNvSpPr/>
              <p:nvPr/>
            </p:nvSpPr>
            <p:spPr>
              <a:xfrm>
                <a:off x="4951570" y="2323892"/>
                <a:ext cx="27424" cy="89565"/>
              </a:xfrm>
              <a:custGeom>
                <a:avLst/>
                <a:gdLst/>
                <a:ahLst/>
                <a:cxnLst/>
                <a:rect l="l" t="t" r="r" b="b"/>
                <a:pathLst>
                  <a:path w="1369" h="4471" extrusionOk="0">
                    <a:moveTo>
                      <a:pt x="934" y="0"/>
                    </a:moveTo>
                    <a:cubicBezTo>
                      <a:pt x="868" y="67"/>
                      <a:pt x="801" y="134"/>
                      <a:pt x="734" y="167"/>
                    </a:cubicBezTo>
                    <a:cubicBezTo>
                      <a:pt x="634" y="234"/>
                      <a:pt x="567" y="267"/>
                      <a:pt x="467" y="301"/>
                    </a:cubicBezTo>
                    <a:cubicBezTo>
                      <a:pt x="401" y="367"/>
                      <a:pt x="301" y="367"/>
                      <a:pt x="234" y="401"/>
                    </a:cubicBezTo>
                    <a:cubicBezTo>
                      <a:pt x="134" y="434"/>
                      <a:pt x="67" y="467"/>
                      <a:pt x="0" y="467"/>
                    </a:cubicBezTo>
                    <a:lnTo>
                      <a:pt x="0" y="901"/>
                    </a:lnTo>
                    <a:lnTo>
                      <a:pt x="134" y="901"/>
                    </a:lnTo>
                    <a:lnTo>
                      <a:pt x="401" y="868"/>
                    </a:lnTo>
                    <a:lnTo>
                      <a:pt x="668" y="801"/>
                    </a:lnTo>
                    <a:lnTo>
                      <a:pt x="768" y="768"/>
                    </a:lnTo>
                    <a:lnTo>
                      <a:pt x="768" y="4470"/>
                    </a:lnTo>
                    <a:lnTo>
                      <a:pt x="1368" y="4437"/>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25;p77"/>
              <p:cNvSpPr/>
              <p:nvPr/>
            </p:nvSpPr>
            <p:spPr>
              <a:xfrm>
                <a:off x="4455741" y="2448856"/>
                <a:ext cx="27424" cy="89565"/>
              </a:xfrm>
              <a:custGeom>
                <a:avLst/>
                <a:gdLst/>
                <a:ahLst/>
                <a:cxnLst/>
                <a:rect l="l" t="t" r="r" b="b"/>
                <a:pathLst>
                  <a:path w="1369" h="4471" extrusionOk="0">
                    <a:moveTo>
                      <a:pt x="934" y="0"/>
                    </a:moveTo>
                    <a:cubicBezTo>
                      <a:pt x="868" y="67"/>
                      <a:pt x="801" y="134"/>
                      <a:pt x="701" y="200"/>
                    </a:cubicBezTo>
                    <a:cubicBezTo>
                      <a:pt x="634" y="234"/>
                      <a:pt x="567" y="300"/>
                      <a:pt x="467" y="334"/>
                    </a:cubicBezTo>
                    <a:cubicBezTo>
                      <a:pt x="367" y="367"/>
                      <a:pt x="301" y="400"/>
                      <a:pt x="201" y="434"/>
                    </a:cubicBezTo>
                    <a:lnTo>
                      <a:pt x="0" y="501"/>
                    </a:lnTo>
                    <a:lnTo>
                      <a:pt x="0" y="934"/>
                    </a:lnTo>
                    <a:lnTo>
                      <a:pt x="134" y="901"/>
                    </a:lnTo>
                    <a:lnTo>
                      <a:pt x="367" y="867"/>
                    </a:lnTo>
                    <a:cubicBezTo>
                      <a:pt x="467" y="834"/>
                      <a:pt x="567" y="834"/>
                      <a:pt x="634" y="801"/>
                    </a:cubicBezTo>
                    <a:cubicBezTo>
                      <a:pt x="701" y="801"/>
                      <a:pt x="734" y="767"/>
                      <a:pt x="768" y="767"/>
                    </a:cubicBezTo>
                    <a:lnTo>
                      <a:pt x="768" y="4470"/>
                    </a:lnTo>
                    <a:lnTo>
                      <a:pt x="1368" y="4470"/>
                    </a:lnTo>
                    <a:lnTo>
                      <a:pt x="13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26;p77"/>
              <p:cNvSpPr/>
              <p:nvPr/>
            </p:nvSpPr>
            <p:spPr>
              <a:xfrm>
                <a:off x="4956237" y="2073304"/>
                <a:ext cx="27424" cy="88884"/>
              </a:xfrm>
              <a:custGeom>
                <a:avLst/>
                <a:gdLst/>
                <a:ahLst/>
                <a:cxnLst/>
                <a:rect l="l" t="t" r="r" b="b"/>
                <a:pathLst>
                  <a:path w="1369" h="4437" extrusionOk="0">
                    <a:moveTo>
                      <a:pt x="935" y="0"/>
                    </a:moveTo>
                    <a:cubicBezTo>
                      <a:pt x="868" y="67"/>
                      <a:pt x="801" y="134"/>
                      <a:pt x="735" y="167"/>
                    </a:cubicBezTo>
                    <a:cubicBezTo>
                      <a:pt x="668" y="234"/>
                      <a:pt x="568" y="267"/>
                      <a:pt x="468" y="334"/>
                    </a:cubicBezTo>
                    <a:cubicBezTo>
                      <a:pt x="401" y="367"/>
                      <a:pt x="301" y="367"/>
                      <a:pt x="234" y="401"/>
                    </a:cubicBezTo>
                    <a:lnTo>
                      <a:pt x="1" y="467"/>
                    </a:lnTo>
                    <a:lnTo>
                      <a:pt x="1" y="934"/>
                    </a:lnTo>
                    <a:lnTo>
                      <a:pt x="134" y="901"/>
                    </a:lnTo>
                    <a:lnTo>
                      <a:pt x="401" y="834"/>
                    </a:lnTo>
                    <a:lnTo>
                      <a:pt x="668" y="801"/>
                    </a:lnTo>
                    <a:lnTo>
                      <a:pt x="801" y="768"/>
                    </a:lnTo>
                    <a:lnTo>
                      <a:pt x="801" y="4437"/>
                    </a:lnTo>
                    <a:lnTo>
                      <a:pt x="1369" y="4437"/>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27;p77"/>
              <p:cNvSpPr/>
              <p:nvPr/>
            </p:nvSpPr>
            <p:spPr>
              <a:xfrm>
                <a:off x="4186442" y="2448015"/>
                <a:ext cx="44132" cy="91228"/>
              </a:xfrm>
              <a:custGeom>
                <a:avLst/>
                <a:gdLst/>
                <a:ahLst/>
                <a:cxnLst/>
                <a:rect l="l" t="t" r="r" b="b"/>
                <a:pathLst>
                  <a:path w="2203" h="4554" extrusionOk="0">
                    <a:moveTo>
                      <a:pt x="1101" y="476"/>
                    </a:moveTo>
                    <a:cubicBezTo>
                      <a:pt x="1235" y="476"/>
                      <a:pt x="1335" y="509"/>
                      <a:pt x="1435" y="576"/>
                    </a:cubicBezTo>
                    <a:cubicBezTo>
                      <a:pt x="1502" y="676"/>
                      <a:pt x="1568" y="776"/>
                      <a:pt x="1568" y="909"/>
                    </a:cubicBezTo>
                    <a:cubicBezTo>
                      <a:pt x="1602" y="1043"/>
                      <a:pt x="1635" y="1176"/>
                      <a:pt x="1635" y="1310"/>
                    </a:cubicBezTo>
                    <a:lnTo>
                      <a:pt x="1635" y="3244"/>
                    </a:lnTo>
                    <a:cubicBezTo>
                      <a:pt x="1635" y="3378"/>
                      <a:pt x="1602" y="3511"/>
                      <a:pt x="1568" y="3645"/>
                    </a:cubicBezTo>
                    <a:cubicBezTo>
                      <a:pt x="1568" y="3745"/>
                      <a:pt x="1502" y="3845"/>
                      <a:pt x="1435" y="3945"/>
                    </a:cubicBezTo>
                    <a:cubicBezTo>
                      <a:pt x="1335" y="4045"/>
                      <a:pt x="1235" y="4078"/>
                      <a:pt x="1101" y="4078"/>
                    </a:cubicBezTo>
                    <a:cubicBezTo>
                      <a:pt x="1001" y="4078"/>
                      <a:pt x="868" y="4045"/>
                      <a:pt x="801" y="3945"/>
                    </a:cubicBezTo>
                    <a:cubicBezTo>
                      <a:pt x="701" y="3845"/>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68" y="509"/>
                      <a:pt x="1001" y="476"/>
                      <a:pt x="1101" y="476"/>
                    </a:cubicBezTo>
                    <a:close/>
                    <a:moveTo>
                      <a:pt x="1105" y="0"/>
                    </a:moveTo>
                    <a:cubicBezTo>
                      <a:pt x="893" y="0"/>
                      <a:pt x="684" y="59"/>
                      <a:pt x="501" y="176"/>
                    </a:cubicBezTo>
                    <a:cubicBezTo>
                      <a:pt x="334" y="276"/>
                      <a:pt x="201" y="442"/>
                      <a:pt x="134" y="643"/>
                    </a:cubicBezTo>
                    <a:cubicBezTo>
                      <a:pt x="34" y="843"/>
                      <a:pt x="0" y="1076"/>
                      <a:pt x="0" y="1310"/>
                    </a:cubicBezTo>
                    <a:lnTo>
                      <a:pt x="0" y="3244"/>
                    </a:lnTo>
                    <a:cubicBezTo>
                      <a:pt x="0" y="3478"/>
                      <a:pt x="34" y="3711"/>
                      <a:pt x="134" y="3912"/>
                    </a:cubicBezTo>
                    <a:cubicBezTo>
                      <a:pt x="201" y="4112"/>
                      <a:pt x="334" y="4279"/>
                      <a:pt x="501" y="4379"/>
                    </a:cubicBezTo>
                    <a:cubicBezTo>
                      <a:pt x="684" y="4495"/>
                      <a:pt x="901" y="4554"/>
                      <a:pt x="1118" y="4554"/>
                    </a:cubicBezTo>
                    <a:cubicBezTo>
                      <a:pt x="1335" y="4554"/>
                      <a:pt x="1552" y="4495"/>
                      <a:pt x="1735" y="4379"/>
                    </a:cubicBezTo>
                    <a:cubicBezTo>
                      <a:pt x="1902" y="4279"/>
                      <a:pt x="2035"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35" y="59"/>
                      <a:pt x="1318" y="0"/>
                      <a:pt x="1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28;p77"/>
              <p:cNvSpPr/>
              <p:nvPr/>
            </p:nvSpPr>
            <p:spPr>
              <a:xfrm>
                <a:off x="4171077" y="2698604"/>
                <a:ext cx="44793" cy="91228"/>
              </a:xfrm>
              <a:custGeom>
                <a:avLst/>
                <a:gdLst/>
                <a:ahLst/>
                <a:cxnLst/>
                <a:rect l="l" t="t" r="r" b="b"/>
                <a:pathLst>
                  <a:path w="2236" h="4554" extrusionOk="0">
                    <a:moveTo>
                      <a:pt x="1192" y="467"/>
                    </a:moveTo>
                    <a:cubicBezTo>
                      <a:pt x="1281" y="467"/>
                      <a:pt x="1380" y="521"/>
                      <a:pt x="1435" y="576"/>
                    </a:cubicBezTo>
                    <a:cubicBezTo>
                      <a:pt x="1501" y="676"/>
                      <a:pt x="1568" y="776"/>
                      <a:pt x="1601" y="876"/>
                    </a:cubicBezTo>
                    <a:cubicBezTo>
                      <a:pt x="1601" y="1009"/>
                      <a:pt x="1635" y="1176"/>
                      <a:pt x="1635" y="1310"/>
                    </a:cubicBezTo>
                    <a:lnTo>
                      <a:pt x="1635" y="3244"/>
                    </a:lnTo>
                    <a:cubicBezTo>
                      <a:pt x="1635" y="3378"/>
                      <a:pt x="1601" y="3511"/>
                      <a:pt x="1601" y="3645"/>
                    </a:cubicBezTo>
                    <a:cubicBezTo>
                      <a:pt x="1568" y="3745"/>
                      <a:pt x="1501" y="3845"/>
                      <a:pt x="1435" y="3945"/>
                    </a:cubicBezTo>
                    <a:cubicBezTo>
                      <a:pt x="1368" y="4045"/>
                      <a:pt x="1234" y="4078"/>
                      <a:pt x="1134" y="4078"/>
                    </a:cubicBezTo>
                    <a:cubicBezTo>
                      <a:pt x="1001" y="4078"/>
                      <a:pt x="901" y="4012"/>
                      <a:pt x="801" y="3945"/>
                    </a:cubicBezTo>
                    <a:cubicBezTo>
                      <a:pt x="734" y="3845"/>
                      <a:pt x="667" y="3745"/>
                      <a:pt x="634" y="3645"/>
                    </a:cubicBezTo>
                    <a:cubicBezTo>
                      <a:pt x="634" y="3511"/>
                      <a:pt x="601" y="3378"/>
                      <a:pt x="601" y="3244"/>
                    </a:cubicBezTo>
                    <a:lnTo>
                      <a:pt x="601" y="1310"/>
                    </a:lnTo>
                    <a:cubicBezTo>
                      <a:pt x="601" y="1176"/>
                      <a:pt x="601" y="1009"/>
                      <a:pt x="634" y="876"/>
                    </a:cubicBezTo>
                    <a:cubicBezTo>
                      <a:pt x="667" y="776"/>
                      <a:pt x="701" y="676"/>
                      <a:pt x="801" y="576"/>
                    </a:cubicBezTo>
                    <a:cubicBezTo>
                      <a:pt x="855" y="521"/>
                      <a:pt x="954" y="467"/>
                      <a:pt x="1061" y="467"/>
                    </a:cubicBezTo>
                    <a:cubicBezTo>
                      <a:pt x="1085" y="467"/>
                      <a:pt x="1110" y="470"/>
                      <a:pt x="1134" y="476"/>
                    </a:cubicBezTo>
                    <a:cubicBezTo>
                      <a:pt x="1153" y="470"/>
                      <a:pt x="1172" y="467"/>
                      <a:pt x="1192" y="467"/>
                    </a:cubicBezTo>
                    <a:close/>
                    <a:moveTo>
                      <a:pt x="1130" y="0"/>
                    </a:moveTo>
                    <a:cubicBezTo>
                      <a:pt x="918" y="0"/>
                      <a:pt x="701" y="59"/>
                      <a:pt x="501" y="176"/>
                    </a:cubicBezTo>
                    <a:cubicBezTo>
                      <a:pt x="334" y="276"/>
                      <a:pt x="200" y="442"/>
                      <a:pt x="134" y="609"/>
                    </a:cubicBezTo>
                    <a:cubicBezTo>
                      <a:pt x="67" y="843"/>
                      <a:pt x="0" y="1076"/>
                      <a:pt x="34" y="1310"/>
                    </a:cubicBezTo>
                    <a:lnTo>
                      <a:pt x="34" y="3244"/>
                    </a:lnTo>
                    <a:cubicBezTo>
                      <a:pt x="0" y="3478"/>
                      <a:pt x="67" y="3711"/>
                      <a:pt x="134" y="3912"/>
                    </a:cubicBezTo>
                    <a:cubicBezTo>
                      <a:pt x="200" y="4112"/>
                      <a:pt x="334" y="4278"/>
                      <a:pt x="501" y="4379"/>
                    </a:cubicBezTo>
                    <a:cubicBezTo>
                      <a:pt x="701" y="4495"/>
                      <a:pt x="918" y="4554"/>
                      <a:pt x="1134" y="4554"/>
                    </a:cubicBezTo>
                    <a:cubicBezTo>
                      <a:pt x="1351" y="4554"/>
                      <a:pt x="1568" y="4495"/>
                      <a:pt x="1768" y="4379"/>
                    </a:cubicBezTo>
                    <a:cubicBezTo>
                      <a:pt x="1902" y="4278"/>
                      <a:pt x="2035" y="4112"/>
                      <a:pt x="2102" y="3912"/>
                    </a:cubicBezTo>
                    <a:cubicBezTo>
                      <a:pt x="2202" y="3711"/>
                      <a:pt x="2235" y="3478"/>
                      <a:pt x="2235" y="3244"/>
                    </a:cubicBezTo>
                    <a:lnTo>
                      <a:pt x="2235" y="1310"/>
                    </a:lnTo>
                    <a:cubicBezTo>
                      <a:pt x="2235" y="1076"/>
                      <a:pt x="2202" y="843"/>
                      <a:pt x="2102" y="609"/>
                    </a:cubicBezTo>
                    <a:cubicBezTo>
                      <a:pt x="2035" y="442"/>
                      <a:pt x="1902" y="276"/>
                      <a:pt x="1735" y="176"/>
                    </a:cubicBezTo>
                    <a:cubicBezTo>
                      <a:pt x="1551" y="59"/>
                      <a:pt x="1343"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29;p77"/>
              <p:cNvSpPr/>
              <p:nvPr/>
            </p:nvSpPr>
            <p:spPr>
              <a:xfrm>
                <a:off x="4788524" y="2072302"/>
                <a:ext cx="44112" cy="91228"/>
              </a:xfrm>
              <a:custGeom>
                <a:avLst/>
                <a:gdLst/>
                <a:ahLst/>
                <a:cxnLst/>
                <a:rect l="l" t="t" r="r" b="b"/>
                <a:pathLst>
                  <a:path w="2202" h="4554" extrusionOk="0">
                    <a:moveTo>
                      <a:pt x="1181" y="472"/>
                    </a:moveTo>
                    <a:cubicBezTo>
                      <a:pt x="1264" y="472"/>
                      <a:pt x="1351" y="509"/>
                      <a:pt x="1401" y="584"/>
                    </a:cubicBezTo>
                    <a:cubicBezTo>
                      <a:pt x="1501" y="684"/>
                      <a:pt x="1535" y="784"/>
                      <a:pt x="1568" y="884"/>
                    </a:cubicBezTo>
                    <a:cubicBezTo>
                      <a:pt x="1601" y="1018"/>
                      <a:pt x="1601" y="1151"/>
                      <a:pt x="1601" y="1318"/>
                    </a:cubicBezTo>
                    <a:lnTo>
                      <a:pt x="1601" y="3253"/>
                    </a:lnTo>
                    <a:cubicBezTo>
                      <a:pt x="1601" y="3386"/>
                      <a:pt x="1601" y="3520"/>
                      <a:pt x="1568" y="3653"/>
                    </a:cubicBezTo>
                    <a:cubicBezTo>
                      <a:pt x="1535" y="3753"/>
                      <a:pt x="1501" y="3853"/>
                      <a:pt x="1401" y="3953"/>
                    </a:cubicBezTo>
                    <a:cubicBezTo>
                      <a:pt x="1347" y="4008"/>
                      <a:pt x="1248" y="4062"/>
                      <a:pt x="1159" y="4062"/>
                    </a:cubicBezTo>
                    <a:cubicBezTo>
                      <a:pt x="1139" y="4062"/>
                      <a:pt x="1119" y="4059"/>
                      <a:pt x="1101" y="4053"/>
                    </a:cubicBezTo>
                    <a:cubicBezTo>
                      <a:pt x="1077" y="4059"/>
                      <a:pt x="1053" y="4062"/>
                      <a:pt x="1031" y="4062"/>
                    </a:cubicBezTo>
                    <a:cubicBezTo>
                      <a:pt x="931" y="4062"/>
                      <a:pt x="849" y="4008"/>
                      <a:pt x="767" y="3953"/>
                    </a:cubicBezTo>
                    <a:cubicBezTo>
                      <a:pt x="701" y="3853"/>
                      <a:pt x="634" y="3753"/>
                      <a:pt x="634" y="3653"/>
                    </a:cubicBezTo>
                    <a:cubicBezTo>
                      <a:pt x="601" y="3520"/>
                      <a:pt x="567" y="3386"/>
                      <a:pt x="567" y="3253"/>
                    </a:cubicBezTo>
                    <a:lnTo>
                      <a:pt x="567" y="1318"/>
                    </a:lnTo>
                    <a:cubicBezTo>
                      <a:pt x="567" y="1151"/>
                      <a:pt x="601" y="1018"/>
                      <a:pt x="634" y="884"/>
                    </a:cubicBezTo>
                    <a:cubicBezTo>
                      <a:pt x="634" y="784"/>
                      <a:pt x="701" y="684"/>
                      <a:pt x="767" y="584"/>
                    </a:cubicBezTo>
                    <a:cubicBezTo>
                      <a:pt x="849" y="530"/>
                      <a:pt x="931" y="475"/>
                      <a:pt x="1031" y="475"/>
                    </a:cubicBezTo>
                    <a:cubicBezTo>
                      <a:pt x="1053" y="475"/>
                      <a:pt x="1077" y="478"/>
                      <a:pt x="1101" y="484"/>
                    </a:cubicBezTo>
                    <a:cubicBezTo>
                      <a:pt x="1126" y="476"/>
                      <a:pt x="1153" y="472"/>
                      <a:pt x="1181" y="472"/>
                    </a:cubicBezTo>
                    <a:close/>
                    <a:moveTo>
                      <a:pt x="1101" y="0"/>
                    </a:moveTo>
                    <a:cubicBezTo>
                      <a:pt x="884" y="0"/>
                      <a:pt x="667" y="50"/>
                      <a:pt x="467" y="150"/>
                    </a:cubicBezTo>
                    <a:cubicBezTo>
                      <a:pt x="300" y="284"/>
                      <a:pt x="167" y="451"/>
                      <a:pt x="100" y="617"/>
                    </a:cubicBezTo>
                    <a:cubicBezTo>
                      <a:pt x="34" y="851"/>
                      <a:pt x="0" y="1084"/>
                      <a:pt x="0" y="1318"/>
                    </a:cubicBezTo>
                    <a:lnTo>
                      <a:pt x="0" y="3253"/>
                    </a:lnTo>
                    <a:cubicBezTo>
                      <a:pt x="0" y="3453"/>
                      <a:pt x="34" y="3686"/>
                      <a:pt x="100" y="3920"/>
                    </a:cubicBezTo>
                    <a:cubicBezTo>
                      <a:pt x="167" y="4087"/>
                      <a:pt x="300" y="4253"/>
                      <a:pt x="467" y="4387"/>
                    </a:cubicBezTo>
                    <a:cubicBezTo>
                      <a:pt x="667" y="4487"/>
                      <a:pt x="868" y="4554"/>
                      <a:pt x="1101" y="4554"/>
                    </a:cubicBezTo>
                    <a:cubicBezTo>
                      <a:pt x="1301" y="4554"/>
                      <a:pt x="1535" y="4520"/>
                      <a:pt x="1735" y="4387"/>
                    </a:cubicBezTo>
                    <a:cubicBezTo>
                      <a:pt x="1868" y="4287"/>
                      <a:pt x="2002" y="4120"/>
                      <a:pt x="2068" y="3920"/>
                    </a:cubicBezTo>
                    <a:cubicBezTo>
                      <a:pt x="2168" y="3686"/>
                      <a:pt x="2202" y="3486"/>
                      <a:pt x="2202" y="3253"/>
                    </a:cubicBezTo>
                    <a:lnTo>
                      <a:pt x="2202" y="1318"/>
                    </a:lnTo>
                    <a:cubicBezTo>
                      <a:pt x="2202" y="1084"/>
                      <a:pt x="2168" y="851"/>
                      <a:pt x="2068" y="617"/>
                    </a:cubicBezTo>
                    <a:cubicBezTo>
                      <a:pt x="2002" y="451"/>
                      <a:pt x="1902" y="284"/>
                      <a:pt x="1735" y="150"/>
                    </a:cubicBezTo>
                    <a:cubicBezTo>
                      <a:pt x="1535" y="50"/>
                      <a:pt x="131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30;p77"/>
              <p:cNvSpPr/>
              <p:nvPr/>
            </p:nvSpPr>
            <p:spPr>
              <a:xfrm>
                <a:off x="4897441" y="2322550"/>
                <a:ext cx="44793" cy="91569"/>
              </a:xfrm>
              <a:custGeom>
                <a:avLst/>
                <a:gdLst/>
                <a:ahLst/>
                <a:cxnLst/>
                <a:rect l="l" t="t" r="r" b="b"/>
                <a:pathLst>
                  <a:path w="2236" h="4571" extrusionOk="0">
                    <a:moveTo>
                      <a:pt x="1101" y="468"/>
                    </a:moveTo>
                    <a:cubicBezTo>
                      <a:pt x="1235" y="468"/>
                      <a:pt x="1335" y="501"/>
                      <a:pt x="1435" y="601"/>
                    </a:cubicBezTo>
                    <a:cubicBezTo>
                      <a:pt x="1502" y="668"/>
                      <a:pt x="1568" y="801"/>
                      <a:pt x="1568" y="901"/>
                    </a:cubicBezTo>
                    <a:cubicBezTo>
                      <a:pt x="1602" y="1035"/>
                      <a:pt x="1635" y="1168"/>
                      <a:pt x="1635" y="1335"/>
                    </a:cubicBezTo>
                    <a:lnTo>
                      <a:pt x="1635" y="3270"/>
                    </a:lnTo>
                    <a:cubicBezTo>
                      <a:pt x="1635" y="3370"/>
                      <a:pt x="1602" y="3503"/>
                      <a:pt x="1568" y="3637"/>
                    </a:cubicBezTo>
                    <a:cubicBezTo>
                      <a:pt x="1568" y="3770"/>
                      <a:pt x="1502" y="3870"/>
                      <a:pt x="1435" y="3970"/>
                    </a:cubicBezTo>
                    <a:cubicBezTo>
                      <a:pt x="1353" y="4025"/>
                      <a:pt x="1271" y="4079"/>
                      <a:pt x="1172" y="4079"/>
                    </a:cubicBezTo>
                    <a:cubicBezTo>
                      <a:pt x="1149" y="4079"/>
                      <a:pt x="1126" y="4076"/>
                      <a:pt x="1101" y="4070"/>
                    </a:cubicBezTo>
                    <a:cubicBezTo>
                      <a:pt x="1083" y="4076"/>
                      <a:pt x="1063" y="4079"/>
                      <a:pt x="1043" y="4079"/>
                    </a:cubicBezTo>
                    <a:cubicBezTo>
                      <a:pt x="954" y="4079"/>
                      <a:pt x="856" y="4025"/>
                      <a:pt x="801" y="3970"/>
                    </a:cubicBezTo>
                    <a:cubicBezTo>
                      <a:pt x="734" y="3870"/>
                      <a:pt x="668" y="3770"/>
                      <a:pt x="634" y="3637"/>
                    </a:cubicBezTo>
                    <a:cubicBezTo>
                      <a:pt x="601" y="3503"/>
                      <a:pt x="601" y="3370"/>
                      <a:pt x="601" y="3270"/>
                    </a:cubicBezTo>
                    <a:lnTo>
                      <a:pt x="601" y="1335"/>
                    </a:lnTo>
                    <a:cubicBezTo>
                      <a:pt x="601" y="1168"/>
                      <a:pt x="601" y="1035"/>
                      <a:pt x="634" y="901"/>
                    </a:cubicBezTo>
                    <a:cubicBezTo>
                      <a:pt x="668" y="801"/>
                      <a:pt x="701" y="668"/>
                      <a:pt x="801" y="601"/>
                    </a:cubicBezTo>
                    <a:cubicBezTo>
                      <a:pt x="868" y="501"/>
                      <a:pt x="1001" y="468"/>
                      <a:pt x="1101" y="468"/>
                    </a:cubicBezTo>
                    <a:close/>
                    <a:moveTo>
                      <a:pt x="1101" y="1"/>
                    </a:moveTo>
                    <a:cubicBezTo>
                      <a:pt x="901" y="1"/>
                      <a:pt x="668" y="67"/>
                      <a:pt x="467" y="167"/>
                    </a:cubicBezTo>
                    <a:cubicBezTo>
                      <a:pt x="301" y="301"/>
                      <a:pt x="201" y="434"/>
                      <a:pt x="134" y="634"/>
                    </a:cubicBezTo>
                    <a:cubicBezTo>
                      <a:pt x="34" y="868"/>
                      <a:pt x="0" y="1101"/>
                      <a:pt x="0" y="1335"/>
                    </a:cubicBezTo>
                    <a:lnTo>
                      <a:pt x="0" y="3236"/>
                    </a:lnTo>
                    <a:cubicBezTo>
                      <a:pt x="0" y="3470"/>
                      <a:pt x="34" y="3703"/>
                      <a:pt x="134" y="3937"/>
                    </a:cubicBezTo>
                    <a:cubicBezTo>
                      <a:pt x="201" y="4104"/>
                      <a:pt x="334" y="4270"/>
                      <a:pt x="501" y="4404"/>
                    </a:cubicBezTo>
                    <a:cubicBezTo>
                      <a:pt x="668" y="4504"/>
                      <a:pt x="901" y="4571"/>
                      <a:pt x="1101" y="4571"/>
                    </a:cubicBezTo>
                    <a:cubicBezTo>
                      <a:pt x="1335" y="4571"/>
                      <a:pt x="1535" y="4504"/>
                      <a:pt x="1735" y="4404"/>
                    </a:cubicBezTo>
                    <a:cubicBezTo>
                      <a:pt x="1902" y="4270"/>
                      <a:pt x="2035" y="4137"/>
                      <a:pt x="2102" y="3937"/>
                    </a:cubicBezTo>
                    <a:cubicBezTo>
                      <a:pt x="2169" y="3703"/>
                      <a:pt x="2235" y="3470"/>
                      <a:pt x="2235" y="3236"/>
                    </a:cubicBezTo>
                    <a:lnTo>
                      <a:pt x="2235" y="1335"/>
                    </a:lnTo>
                    <a:cubicBezTo>
                      <a:pt x="2235" y="1101"/>
                      <a:pt x="2169" y="868"/>
                      <a:pt x="2102" y="634"/>
                    </a:cubicBezTo>
                    <a:cubicBezTo>
                      <a:pt x="2035" y="468"/>
                      <a:pt x="1902" y="301"/>
                      <a:pt x="1735" y="167"/>
                    </a:cubicBezTo>
                    <a:cubicBezTo>
                      <a:pt x="1568" y="67"/>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31;p77"/>
              <p:cNvSpPr/>
              <p:nvPr/>
            </p:nvSpPr>
            <p:spPr>
              <a:xfrm>
                <a:off x="4437031" y="2323211"/>
                <a:ext cx="44112" cy="91569"/>
              </a:xfrm>
              <a:custGeom>
                <a:avLst/>
                <a:gdLst/>
                <a:ahLst/>
                <a:cxnLst/>
                <a:rect l="l" t="t" r="r" b="b"/>
                <a:pathLst>
                  <a:path w="2202" h="4571" extrusionOk="0">
                    <a:moveTo>
                      <a:pt x="1101" y="468"/>
                    </a:moveTo>
                    <a:cubicBezTo>
                      <a:pt x="1218" y="468"/>
                      <a:pt x="1335" y="501"/>
                      <a:pt x="1435" y="568"/>
                    </a:cubicBezTo>
                    <a:cubicBezTo>
                      <a:pt x="1501" y="668"/>
                      <a:pt x="1535" y="768"/>
                      <a:pt x="1568" y="902"/>
                    </a:cubicBezTo>
                    <a:cubicBezTo>
                      <a:pt x="1602" y="1035"/>
                      <a:pt x="1602" y="1168"/>
                      <a:pt x="1602" y="1302"/>
                    </a:cubicBezTo>
                    <a:lnTo>
                      <a:pt x="1602" y="3237"/>
                    </a:lnTo>
                    <a:cubicBezTo>
                      <a:pt x="1602" y="3370"/>
                      <a:pt x="1602" y="3504"/>
                      <a:pt x="1568" y="3637"/>
                    </a:cubicBezTo>
                    <a:cubicBezTo>
                      <a:pt x="1535" y="3737"/>
                      <a:pt x="1501" y="3870"/>
                      <a:pt x="1435" y="3937"/>
                    </a:cubicBezTo>
                    <a:cubicBezTo>
                      <a:pt x="1335" y="4037"/>
                      <a:pt x="1235" y="4071"/>
                      <a:pt x="1101" y="4071"/>
                    </a:cubicBezTo>
                    <a:cubicBezTo>
                      <a:pt x="968" y="4071"/>
                      <a:pt x="868" y="4037"/>
                      <a:pt x="801" y="3937"/>
                    </a:cubicBezTo>
                    <a:cubicBezTo>
                      <a:pt x="701" y="3870"/>
                      <a:pt x="668" y="3737"/>
                      <a:pt x="634" y="3637"/>
                    </a:cubicBezTo>
                    <a:cubicBezTo>
                      <a:pt x="601" y="3504"/>
                      <a:pt x="601" y="3370"/>
                      <a:pt x="601" y="3237"/>
                    </a:cubicBezTo>
                    <a:lnTo>
                      <a:pt x="601" y="1302"/>
                    </a:lnTo>
                    <a:cubicBezTo>
                      <a:pt x="601" y="1168"/>
                      <a:pt x="601" y="1035"/>
                      <a:pt x="634" y="902"/>
                    </a:cubicBezTo>
                    <a:cubicBezTo>
                      <a:pt x="634" y="768"/>
                      <a:pt x="701" y="668"/>
                      <a:pt x="768" y="568"/>
                    </a:cubicBezTo>
                    <a:cubicBezTo>
                      <a:pt x="868" y="501"/>
                      <a:pt x="984" y="468"/>
                      <a:pt x="1101" y="468"/>
                    </a:cubicBezTo>
                    <a:close/>
                    <a:moveTo>
                      <a:pt x="1101" y="1"/>
                    </a:moveTo>
                    <a:cubicBezTo>
                      <a:pt x="868" y="1"/>
                      <a:pt x="668" y="34"/>
                      <a:pt x="467" y="168"/>
                    </a:cubicBezTo>
                    <a:cubicBezTo>
                      <a:pt x="301" y="268"/>
                      <a:pt x="167" y="435"/>
                      <a:pt x="100" y="635"/>
                    </a:cubicBezTo>
                    <a:cubicBezTo>
                      <a:pt x="34" y="835"/>
                      <a:pt x="0" y="1068"/>
                      <a:pt x="0" y="1302"/>
                    </a:cubicBezTo>
                    <a:lnTo>
                      <a:pt x="0" y="3237"/>
                    </a:lnTo>
                    <a:cubicBezTo>
                      <a:pt x="0" y="3470"/>
                      <a:pt x="34" y="3704"/>
                      <a:pt x="100" y="3904"/>
                    </a:cubicBezTo>
                    <a:cubicBezTo>
                      <a:pt x="167" y="4104"/>
                      <a:pt x="301" y="4271"/>
                      <a:pt x="467" y="4371"/>
                    </a:cubicBezTo>
                    <a:cubicBezTo>
                      <a:pt x="668" y="4504"/>
                      <a:pt x="868" y="4571"/>
                      <a:pt x="1101" y="4571"/>
                    </a:cubicBezTo>
                    <a:cubicBezTo>
                      <a:pt x="1335" y="4571"/>
                      <a:pt x="1535" y="4504"/>
                      <a:pt x="1735" y="4404"/>
                    </a:cubicBezTo>
                    <a:cubicBezTo>
                      <a:pt x="1902" y="4271"/>
                      <a:pt x="2002" y="4104"/>
                      <a:pt x="2102" y="3937"/>
                    </a:cubicBezTo>
                    <a:cubicBezTo>
                      <a:pt x="2169" y="3704"/>
                      <a:pt x="2202" y="3470"/>
                      <a:pt x="2202" y="3237"/>
                    </a:cubicBezTo>
                    <a:lnTo>
                      <a:pt x="2202" y="1302"/>
                    </a:lnTo>
                    <a:cubicBezTo>
                      <a:pt x="2202" y="1068"/>
                      <a:pt x="2169" y="835"/>
                      <a:pt x="2102" y="635"/>
                    </a:cubicBezTo>
                    <a:cubicBezTo>
                      <a:pt x="2002" y="435"/>
                      <a:pt x="1902" y="268"/>
                      <a:pt x="1735" y="168"/>
                    </a:cubicBezTo>
                    <a:cubicBezTo>
                      <a:pt x="1535" y="34"/>
                      <a:pt x="1335"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32;p77"/>
              <p:cNvSpPr/>
              <p:nvPr/>
            </p:nvSpPr>
            <p:spPr>
              <a:xfrm>
                <a:off x="4344139" y="2448015"/>
                <a:ext cx="44793" cy="91228"/>
              </a:xfrm>
              <a:custGeom>
                <a:avLst/>
                <a:gdLst/>
                <a:ahLst/>
                <a:cxnLst/>
                <a:rect l="l" t="t" r="r" b="b"/>
                <a:pathLst>
                  <a:path w="2236" h="4554" extrusionOk="0">
                    <a:moveTo>
                      <a:pt x="1118" y="476"/>
                    </a:moveTo>
                    <a:cubicBezTo>
                      <a:pt x="1235" y="476"/>
                      <a:pt x="1352" y="509"/>
                      <a:pt x="1435" y="576"/>
                    </a:cubicBezTo>
                    <a:cubicBezTo>
                      <a:pt x="1502" y="676"/>
                      <a:pt x="1569" y="776"/>
                      <a:pt x="1602" y="876"/>
                    </a:cubicBezTo>
                    <a:cubicBezTo>
                      <a:pt x="1602" y="1010"/>
                      <a:pt x="1635" y="1176"/>
                      <a:pt x="1635" y="1310"/>
                    </a:cubicBezTo>
                    <a:lnTo>
                      <a:pt x="1635" y="3244"/>
                    </a:lnTo>
                    <a:cubicBezTo>
                      <a:pt x="1635" y="3378"/>
                      <a:pt x="1602" y="3511"/>
                      <a:pt x="1602" y="3645"/>
                    </a:cubicBezTo>
                    <a:cubicBezTo>
                      <a:pt x="1569" y="3745"/>
                      <a:pt x="1502" y="3845"/>
                      <a:pt x="1435" y="3945"/>
                    </a:cubicBezTo>
                    <a:cubicBezTo>
                      <a:pt x="1335" y="4012"/>
                      <a:pt x="1235" y="4078"/>
                      <a:pt x="1135" y="4078"/>
                    </a:cubicBezTo>
                    <a:cubicBezTo>
                      <a:pt x="1001" y="4078"/>
                      <a:pt x="901" y="4012"/>
                      <a:pt x="801" y="3945"/>
                    </a:cubicBezTo>
                    <a:cubicBezTo>
                      <a:pt x="735" y="3845"/>
                      <a:pt x="668" y="3745"/>
                      <a:pt x="635" y="3645"/>
                    </a:cubicBezTo>
                    <a:cubicBezTo>
                      <a:pt x="635" y="3511"/>
                      <a:pt x="601" y="3378"/>
                      <a:pt x="601" y="3244"/>
                    </a:cubicBezTo>
                    <a:lnTo>
                      <a:pt x="601" y="1310"/>
                    </a:lnTo>
                    <a:cubicBezTo>
                      <a:pt x="601" y="1176"/>
                      <a:pt x="601" y="1010"/>
                      <a:pt x="635" y="876"/>
                    </a:cubicBezTo>
                    <a:cubicBezTo>
                      <a:pt x="668" y="776"/>
                      <a:pt x="701" y="676"/>
                      <a:pt x="801" y="576"/>
                    </a:cubicBezTo>
                    <a:cubicBezTo>
                      <a:pt x="885" y="509"/>
                      <a:pt x="1001" y="476"/>
                      <a:pt x="1118" y="476"/>
                    </a:cubicBezTo>
                    <a:close/>
                    <a:moveTo>
                      <a:pt x="1015" y="0"/>
                    </a:moveTo>
                    <a:cubicBezTo>
                      <a:pt x="822" y="0"/>
                      <a:pt x="634" y="65"/>
                      <a:pt x="468" y="176"/>
                    </a:cubicBezTo>
                    <a:cubicBezTo>
                      <a:pt x="334" y="276"/>
                      <a:pt x="201" y="442"/>
                      <a:pt x="134" y="643"/>
                    </a:cubicBezTo>
                    <a:cubicBezTo>
                      <a:pt x="34" y="843"/>
                      <a:pt x="1" y="1076"/>
                      <a:pt x="1" y="1310"/>
                    </a:cubicBezTo>
                    <a:lnTo>
                      <a:pt x="1" y="3244"/>
                    </a:lnTo>
                    <a:cubicBezTo>
                      <a:pt x="1" y="3478"/>
                      <a:pt x="34" y="3711"/>
                      <a:pt x="134" y="3912"/>
                    </a:cubicBezTo>
                    <a:cubicBezTo>
                      <a:pt x="201" y="4112"/>
                      <a:pt x="334" y="4279"/>
                      <a:pt x="501" y="4379"/>
                    </a:cubicBezTo>
                    <a:cubicBezTo>
                      <a:pt x="639" y="4489"/>
                      <a:pt x="823" y="4554"/>
                      <a:pt x="996" y="4554"/>
                    </a:cubicBezTo>
                    <a:cubicBezTo>
                      <a:pt x="1032" y="4554"/>
                      <a:pt x="1067" y="4551"/>
                      <a:pt x="1102" y="4545"/>
                    </a:cubicBezTo>
                    <a:cubicBezTo>
                      <a:pt x="1142" y="4551"/>
                      <a:pt x="1182" y="4554"/>
                      <a:pt x="1221" y="4554"/>
                    </a:cubicBezTo>
                    <a:cubicBezTo>
                      <a:pt x="1413" y="4554"/>
                      <a:pt x="1597" y="4489"/>
                      <a:pt x="1735" y="4379"/>
                    </a:cubicBezTo>
                    <a:cubicBezTo>
                      <a:pt x="1902" y="4279"/>
                      <a:pt x="2036" y="4112"/>
                      <a:pt x="2102" y="3912"/>
                    </a:cubicBezTo>
                    <a:cubicBezTo>
                      <a:pt x="2169" y="3711"/>
                      <a:pt x="2236" y="3478"/>
                      <a:pt x="2236" y="3244"/>
                    </a:cubicBezTo>
                    <a:lnTo>
                      <a:pt x="2236" y="1310"/>
                    </a:lnTo>
                    <a:cubicBezTo>
                      <a:pt x="2236" y="1076"/>
                      <a:pt x="2202" y="843"/>
                      <a:pt x="2102" y="643"/>
                    </a:cubicBezTo>
                    <a:cubicBezTo>
                      <a:pt x="2036" y="442"/>
                      <a:pt x="1902" y="276"/>
                      <a:pt x="1735" y="176"/>
                    </a:cubicBezTo>
                    <a:cubicBezTo>
                      <a:pt x="1597" y="65"/>
                      <a:pt x="1413" y="0"/>
                      <a:pt x="1240" y="0"/>
                    </a:cubicBezTo>
                    <a:cubicBezTo>
                      <a:pt x="1205" y="0"/>
                      <a:pt x="1169" y="3"/>
                      <a:pt x="1135" y="9"/>
                    </a:cubicBezTo>
                    <a:cubicBezTo>
                      <a:pt x="1095" y="3"/>
                      <a:pt x="1055"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33;p77"/>
              <p:cNvSpPr/>
              <p:nvPr/>
            </p:nvSpPr>
            <p:spPr>
              <a:xfrm>
                <a:off x="4502517" y="2448015"/>
                <a:ext cx="44112" cy="91228"/>
              </a:xfrm>
              <a:custGeom>
                <a:avLst/>
                <a:gdLst/>
                <a:ahLst/>
                <a:cxnLst/>
                <a:rect l="l" t="t" r="r" b="b"/>
                <a:pathLst>
                  <a:path w="2202" h="4554" extrusionOk="0">
                    <a:moveTo>
                      <a:pt x="1105" y="476"/>
                    </a:moveTo>
                    <a:cubicBezTo>
                      <a:pt x="1218" y="476"/>
                      <a:pt x="1335" y="509"/>
                      <a:pt x="1435" y="576"/>
                    </a:cubicBezTo>
                    <a:cubicBezTo>
                      <a:pt x="1501" y="676"/>
                      <a:pt x="1568" y="776"/>
                      <a:pt x="1568" y="909"/>
                    </a:cubicBezTo>
                    <a:cubicBezTo>
                      <a:pt x="1602" y="1043"/>
                      <a:pt x="1602" y="1176"/>
                      <a:pt x="1602" y="1310"/>
                    </a:cubicBezTo>
                    <a:lnTo>
                      <a:pt x="1602" y="3244"/>
                    </a:lnTo>
                    <a:cubicBezTo>
                      <a:pt x="1602" y="3378"/>
                      <a:pt x="1602" y="3511"/>
                      <a:pt x="1568" y="3645"/>
                    </a:cubicBezTo>
                    <a:cubicBezTo>
                      <a:pt x="1568" y="3745"/>
                      <a:pt x="1501" y="3845"/>
                      <a:pt x="1435" y="3945"/>
                    </a:cubicBezTo>
                    <a:cubicBezTo>
                      <a:pt x="1335" y="4028"/>
                      <a:pt x="1218" y="4070"/>
                      <a:pt x="1105" y="4070"/>
                    </a:cubicBezTo>
                    <a:cubicBezTo>
                      <a:pt x="993" y="4070"/>
                      <a:pt x="884" y="4028"/>
                      <a:pt x="801" y="3945"/>
                    </a:cubicBezTo>
                    <a:cubicBezTo>
                      <a:pt x="701" y="3878"/>
                      <a:pt x="668" y="3745"/>
                      <a:pt x="634" y="3645"/>
                    </a:cubicBezTo>
                    <a:cubicBezTo>
                      <a:pt x="601" y="3511"/>
                      <a:pt x="601" y="3378"/>
                      <a:pt x="601" y="3244"/>
                    </a:cubicBezTo>
                    <a:lnTo>
                      <a:pt x="601" y="1310"/>
                    </a:lnTo>
                    <a:cubicBezTo>
                      <a:pt x="601" y="1176"/>
                      <a:pt x="601" y="1043"/>
                      <a:pt x="634" y="909"/>
                    </a:cubicBezTo>
                    <a:cubicBezTo>
                      <a:pt x="668" y="776"/>
                      <a:pt x="701" y="676"/>
                      <a:pt x="801" y="576"/>
                    </a:cubicBezTo>
                    <a:cubicBezTo>
                      <a:pt x="884" y="509"/>
                      <a:pt x="993" y="476"/>
                      <a:pt x="1105" y="476"/>
                    </a:cubicBezTo>
                    <a:close/>
                    <a:moveTo>
                      <a:pt x="996" y="0"/>
                    </a:moveTo>
                    <a:cubicBezTo>
                      <a:pt x="822" y="0"/>
                      <a:pt x="633" y="65"/>
                      <a:pt x="467" y="176"/>
                    </a:cubicBezTo>
                    <a:cubicBezTo>
                      <a:pt x="301" y="276"/>
                      <a:pt x="201" y="442"/>
                      <a:pt x="100" y="643"/>
                    </a:cubicBezTo>
                    <a:cubicBezTo>
                      <a:pt x="34" y="843"/>
                      <a:pt x="0" y="1076"/>
                      <a:pt x="0" y="1310"/>
                    </a:cubicBezTo>
                    <a:lnTo>
                      <a:pt x="0" y="3244"/>
                    </a:lnTo>
                    <a:cubicBezTo>
                      <a:pt x="0" y="3478"/>
                      <a:pt x="34" y="3711"/>
                      <a:pt x="134" y="3912"/>
                    </a:cubicBezTo>
                    <a:cubicBezTo>
                      <a:pt x="201" y="4112"/>
                      <a:pt x="301" y="4279"/>
                      <a:pt x="467" y="4379"/>
                    </a:cubicBezTo>
                    <a:cubicBezTo>
                      <a:pt x="633" y="4489"/>
                      <a:pt x="822" y="4554"/>
                      <a:pt x="996" y="4554"/>
                    </a:cubicBezTo>
                    <a:cubicBezTo>
                      <a:pt x="1032" y="4554"/>
                      <a:pt x="1067" y="4551"/>
                      <a:pt x="1101" y="4545"/>
                    </a:cubicBezTo>
                    <a:cubicBezTo>
                      <a:pt x="1141" y="4551"/>
                      <a:pt x="1180" y="4554"/>
                      <a:pt x="1219" y="4554"/>
                    </a:cubicBezTo>
                    <a:cubicBezTo>
                      <a:pt x="1403" y="4554"/>
                      <a:pt x="1569" y="4489"/>
                      <a:pt x="1735" y="4379"/>
                    </a:cubicBezTo>
                    <a:cubicBezTo>
                      <a:pt x="1902" y="4279"/>
                      <a:pt x="2035" y="4112"/>
                      <a:pt x="2102" y="3912"/>
                    </a:cubicBezTo>
                    <a:cubicBezTo>
                      <a:pt x="2169" y="3711"/>
                      <a:pt x="2202" y="3478"/>
                      <a:pt x="2202" y="3244"/>
                    </a:cubicBezTo>
                    <a:lnTo>
                      <a:pt x="2202" y="1310"/>
                    </a:lnTo>
                    <a:cubicBezTo>
                      <a:pt x="2202" y="1076"/>
                      <a:pt x="2169" y="843"/>
                      <a:pt x="2102" y="643"/>
                    </a:cubicBezTo>
                    <a:cubicBezTo>
                      <a:pt x="2035" y="442"/>
                      <a:pt x="1902" y="276"/>
                      <a:pt x="1735" y="176"/>
                    </a:cubicBezTo>
                    <a:cubicBezTo>
                      <a:pt x="1569" y="65"/>
                      <a:pt x="1403" y="0"/>
                      <a:pt x="1219" y="0"/>
                    </a:cubicBezTo>
                    <a:cubicBezTo>
                      <a:pt x="1180" y="0"/>
                      <a:pt x="1141" y="3"/>
                      <a:pt x="1101" y="9"/>
                    </a:cubicBezTo>
                    <a:cubicBezTo>
                      <a:pt x="1067" y="3"/>
                      <a:pt x="1032" y="0"/>
                      <a:pt x="9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34;p77"/>
              <p:cNvSpPr/>
              <p:nvPr/>
            </p:nvSpPr>
            <p:spPr>
              <a:xfrm>
                <a:off x="4924165" y="2197426"/>
                <a:ext cx="44793" cy="91729"/>
              </a:xfrm>
              <a:custGeom>
                <a:avLst/>
                <a:gdLst/>
                <a:ahLst/>
                <a:cxnLst/>
                <a:rect l="l" t="t" r="r" b="b"/>
                <a:pathLst>
                  <a:path w="2236" h="4579" extrusionOk="0">
                    <a:moveTo>
                      <a:pt x="1102" y="476"/>
                    </a:moveTo>
                    <a:cubicBezTo>
                      <a:pt x="1235" y="476"/>
                      <a:pt x="1335" y="509"/>
                      <a:pt x="1435" y="576"/>
                    </a:cubicBezTo>
                    <a:cubicBezTo>
                      <a:pt x="1502" y="676"/>
                      <a:pt x="1569" y="776"/>
                      <a:pt x="1569" y="909"/>
                    </a:cubicBezTo>
                    <a:cubicBezTo>
                      <a:pt x="1602" y="1043"/>
                      <a:pt x="1635" y="1176"/>
                      <a:pt x="1635" y="1310"/>
                    </a:cubicBezTo>
                    <a:lnTo>
                      <a:pt x="1635" y="3244"/>
                    </a:lnTo>
                    <a:cubicBezTo>
                      <a:pt x="1635" y="3378"/>
                      <a:pt x="1602" y="3511"/>
                      <a:pt x="1569" y="3645"/>
                    </a:cubicBezTo>
                    <a:cubicBezTo>
                      <a:pt x="1569" y="3745"/>
                      <a:pt x="1502" y="3878"/>
                      <a:pt x="1435" y="3945"/>
                    </a:cubicBezTo>
                    <a:cubicBezTo>
                      <a:pt x="1335" y="4045"/>
                      <a:pt x="1235" y="4078"/>
                      <a:pt x="1102" y="4078"/>
                    </a:cubicBezTo>
                    <a:cubicBezTo>
                      <a:pt x="1001" y="4078"/>
                      <a:pt x="868" y="4045"/>
                      <a:pt x="801" y="3945"/>
                    </a:cubicBezTo>
                    <a:cubicBezTo>
                      <a:pt x="735" y="3878"/>
                      <a:pt x="668" y="3745"/>
                      <a:pt x="635" y="3645"/>
                    </a:cubicBezTo>
                    <a:cubicBezTo>
                      <a:pt x="601" y="3511"/>
                      <a:pt x="601" y="3378"/>
                      <a:pt x="601" y="3244"/>
                    </a:cubicBezTo>
                    <a:lnTo>
                      <a:pt x="601" y="1310"/>
                    </a:lnTo>
                    <a:cubicBezTo>
                      <a:pt x="601" y="1176"/>
                      <a:pt x="601" y="1043"/>
                      <a:pt x="635" y="909"/>
                    </a:cubicBezTo>
                    <a:cubicBezTo>
                      <a:pt x="668" y="776"/>
                      <a:pt x="701" y="676"/>
                      <a:pt x="801" y="576"/>
                    </a:cubicBezTo>
                    <a:cubicBezTo>
                      <a:pt x="868" y="509"/>
                      <a:pt x="1001" y="476"/>
                      <a:pt x="1102" y="476"/>
                    </a:cubicBezTo>
                    <a:close/>
                    <a:moveTo>
                      <a:pt x="1118" y="0"/>
                    </a:moveTo>
                    <a:cubicBezTo>
                      <a:pt x="901" y="0"/>
                      <a:pt x="685" y="59"/>
                      <a:pt x="501" y="176"/>
                    </a:cubicBezTo>
                    <a:cubicBezTo>
                      <a:pt x="334" y="276"/>
                      <a:pt x="201" y="442"/>
                      <a:pt x="134" y="643"/>
                    </a:cubicBezTo>
                    <a:cubicBezTo>
                      <a:pt x="34" y="843"/>
                      <a:pt x="1" y="1076"/>
                      <a:pt x="1" y="1310"/>
                    </a:cubicBezTo>
                    <a:lnTo>
                      <a:pt x="1" y="3244"/>
                    </a:lnTo>
                    <a:cubicBezTo>
                      <a:pt x="1" y="3478"/>
                      <a:pt x="67" y="3711"/>
                      <a:pt x="134" y="3912"/>
                    </a:cubicBezTo>
                    <a:cubicBezTo>
                      <a:pt x="201" y="4112"/>
                      <a:pt x="334" y="4279"/>
                      <a:pt x="501" y="4379"/>
                    </a:cubicBezTo>
                    <a:cubicBezTo>
                      <a:pt x="668" y="4512"/>
                      <a:pt x="901" y="4579"/>
                      <a:pt x="1135" y="4579"/>
                    </a:cubicBezTo>
                    <a:cubicBezTo>
                      <a:pt x="1335" y="4579"/>
                      <a:pt x="1569" y="4512"/>
                      <a:pt x="1735" y="4379"/>
                    </a:cubicBezTo>
                    <a:cubicBezTo>
                      <a:pt x="1902" y="4279"/>
                      <a:pt x="2036" y="4112"/>
                      <a:pt x="2102" y="3912"/>
                    </a:cubicBezTo>
                    <a:cubicBezTo>
                      <a:pt x="2169" y="3711"/>
                      <a:pt x="2236" y="3478"/>
                      <a:pt x="2236" y="3244"/>
                    </a:cubicBezTo>
                    <a:lnTo>
                      <a:pt x="2236" y="1310"/>
                    </a:lnTo>
                    <a:cubicBezTo>
                      <a:pt x="2236" y="1076"/>
                      <a:pt x="2169" y="843"/>
                      <a:pt x="2102" y="643"/>
                    </a:cubicBezTo>
                    <a:cubicBezTo>
                      <a:pt x="2036" y="442"/>
                      <a:pt x="1902" y="276"/>
                      <a:pt x="1735" y="176"/>
                    </a:cubicBezTo>
                    <a:cubicBezTo>
                      <a:pt x="1552" y="59"/>
                      <a:pt x="1335"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735;p77"/>
              <p:cNvSpPr/>
              <p:nvPr/>
            </p:nvSpPr>
            <p:spPr>
              <a:xfrm>
                <a:off x="4171077" y="2822225"/>
                <a:ext cx="44793" cy="91408"/>
              </a:xfrm>
              <a:custGeom>
                <a:avLst/>
                <a:gdLst/>
                <a:ahLst/>
                <a:cxnLst/>
                <a:rect l="l" t="t" r="r" b="b"/>
                <a:pathLst>
                  <a:path w="2236" h="4563" extrusionOk="0">
                    <a:moveTo>
                      <a:pt x="1134" y="476"/>
                    </a:moveTo>
                    <a:cubicBezTo>
                      <a:pt x="1234" y="476"/>
                      <a:pt x="1368" y="509"/>
                      <a:pt x="1435" y="609"/>
                    </a:cubicBezTo>
                    <a:cubicBezTo>
                      <a:pt x="1501" y="676"/>
                      <a:pt x="1568" y="809"/>
                      <a:pt x="1601" y="909"/>
                    </a:cubicBezTo>
                    <a:cubicBezTo>
                      <a:pt x="1601" y="1043"/>
                      <a:pt x="1635" y="1176"/>
                      <a:pt x="1635" y="1343"/>
                    </a:cubicBezTo>
                    <a:lnTo>
                      <a:pt x="1635" y="3244"/>
                    </a:lnTo>
                    <a:cubicBezTo>
                      <a:pt x="1635" y="3378"/>
                      <a:pt x="1601" y="3511"/>
                      <a:pt x="1601" y="3645"/>
                    </a:cubicBezTo>
                    <a:cubicBezTo>
                      <a:pt x="1568" y="3745"/>
                      <a:pt x="1501" y="3878"/>
                      <a:pt x="1435" y="3945"/>
                    </a:cubicBezTo>
                    <a:cubicBezTo>
                      <a:pt x="1368" y="4045"/>
                      <a:pt x="1234" y="4078"/>
                      <a:pt x="1134" y="4078"/>
                    </a:cubicBezTo>
                    <a:cubicBezTo>
                      <a:pt x="1001" y="4078"/>
                      <a:pt x="868" y="4045"/>
                      <a:pt x="801" y="3945"/>
                    </a:cubicBezTo>
                    <a:cubicBezTo>
                      <a:pt x="734" y="3878"/>
                      <a:pt x="667" y="3745"/>
                      <a:pt x="634" y="3645"/>
                    </a:cubicBezTo>
                    <a:cubicBezTo>
                      <a:pt x="634" y="3511"/>
                      <a:pt x="601" y="3378"/>
                      <a:pt x="601" y="3244"/>
                    </a:cubicBezTo>
                    <a:lnTo>
                      <a:pt x="601" y="1343"/>
                    </a:lnTo>
                    <a:cubicBezTo>
                      <a:pt x="601" y="1176"/>
                      <a:pt x="601" y="1043"/>
                      <a:pt x="634" y="909"/>
                    </a:cubicBezTo>
                    <a:cubicBezTo>
                      <a:pt x="667" y="809"/>
                      <a:pt x="701" y="676"/>
                      <a:pt x="801" y="609"/>
                    </a:cubicBezTo>
                    <a:cubicBezTo>
                      <a:pt x="868" y="509"/>
                      <a:pt x="1001" y="476"/>
                      <a:pt x="1134" y="476"/>
                    </a:cubicBezTo>
                    <a:close/>
                    <a:moveTo>
                      <a:pt x="1130" y="0"/>
                    </a:moveTo>
                    <a:cubicBezTo>
                      <a:pt x="918" y="0"/>
                      <a:pt x="701" y="59"/>
                      <a:pt x="501" y="176"/>
                    </a:cubicBezTo>
                    <a:cubicBezTo>
                      <a:pt x="334" y="276"/>
                      <a:pt x="200" y="442"/>
                      <a:pt x="134" y="643"/>
                    </a:cubicBezTo>
                    <a:cubicBezTo>
                      <a:pt x="67" y="843"/>
                      <a:pt x="0" y="1076"/>
                      <a:pt x="34" y="1343"/>
                    </a:cubicBezTo>
                    <a:lnTo>
                      <a:pt x="34" y="3244"/>
                    </a:lnTo>
                    <a:cubicBezTo>
                      <a:pt x="0" y="3478"/>
                      <a:pt x="67" y="3711"/>
                      <a:pt x="134" y="3945"/>
                    </a:cubicBezTo>
                    <a:cubicBezTo>
                      <a:pt x="200" y="4112"/>
                      <a:pt x="334" y="4279"/>
                      <a:pt x="501" y="4412"/>
                    </a:cubicBezTo>
                    <a:cubicBezTo>
                      <a:pt x="701" y="4512"/>
                      <a:pt x="918" y="4562"/>
                      <a:pt x="1134" y="4562"/>
                    </a:cubicBezTo>
                    <a:cubicBezTo>
                      <a:pt x="1351" y="4562"/>
                      <a:pt x="1568" y="4512"/>
                      <a:pt x="1768" y="4412"/>
                    </a:cubicBezTo>
                    <a:cubicBezTo>
                      <a:pt x="1902" y="4279"/>
                      <a:pt x="2035" y="4112"/>
                      <a:pt x="2102" y="3945"/>
                    </a:cubicBezTo>
                    <a:cubicBezTo>
                      <a:pt x="2202" y="3711"/>
                      <a:pt x="2235" y="3478"/>
                      <a:pt x="2235" y="3244"/>
                    </a:cubicBezTo>
                    <a:lnTo>
                      <a:pt x="2235" y="1343"/>
                    </a:lnTo>
                    <a:cubicBezTo>
                      <a:pt x="2235" y="1076"/>
                      <a:pt x="2202" y="843"/>
                      <a:pt x="2102" y="643"/>
                    </a:cubicBezTo>
                    <a:cubicBezTo>
                      <a:pt x="2035" y="442"/>
                      <a:pt x="1902" y="276"/>
                      <a:pt x="1735" y="176"/>
                    </a:cubicBezTo>
                    <a:cubicBezTo>
                      <a:pt x="1551" y="59"/>
                      <a:pt x="1343"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36;p77"/>
              <p:cNvSpPr/>
              <p:nvPr/>
            </p:nvSpPr>
            <p:spPr>
              <a:xfrm>
                <a:off x="4941553" y="2708400"/>
                <a:ext cx="516558" cy="375068"/>
              </a:xfrm>
              <a:custGeom>
                <a:avLst/>
                <a:gdLst/>
                <a:ahLst/>
                <a:cxnLst/>
                <a:rect l="l" t="t" r="r" b="b"/>
                <a:pathLst>
                  <a:path w="25786" h="18723" extrusionOk="0">
                    <a:moveTo>
                      <a:pt x="4276" y="0"/>
                    </a:moveTo>
                    <a:cubicBezTo>
                      <a:pt x="3072" y="0"/>
                      <a:pt x="1894" y="576"/>
                      <a:pt x="1168" y="1655"/>
                    </a:cubicBezTo>
                    <a:cubicBezTo>
                      <a:pt x="0" y="3356"/>
                      <a:pt x="467" y="5691"/>
                      <a:pt x="2168" y="6858"/>
                    </a:cubicBezTo>
                    <a:lnTo>
                      <a:pt x="18713" y="18066"/>
                    </a:lnTo>
                    <a:cubicBezTo>
                      <a:pt x="19364" y="18491"/>
                      <a:pt x="20110" y="18723"/>
                      <a:pt x="20871" y="18723"/>
                    </a:cubicBezTo>
                    <a:cubicBezTo>
                      <a:pt x="21008" y="18723"/>
                      <a:pt x="21145" y="18715"/>
                      <a:pt x="21282" y="18700"/>
                    </a:cubicBezTo>
                    <a:lnTo>
                      <a:pt x="21249" y="18700"/>
                    </a:lnTo>
                    <a:cubicBezTo>
                      <a:pt x="24718" y="18267"/>
                      <a:pt x="25785" y="13797"/>
                      <a:pt x="22916" y="11862"/>
                    </a:cubicBezTo>
                    <a:lnTo>
                      <a:pt x="6405" y="654"/>
                    </a:lnTo>
                    <a:cubicBezTo>
                      <a:pt x="5749" y="213"/>
                      <a:pt x="5008" y="0"/>
                      <a:pt x="427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737;p77"/>
              <p:cNvSpPr/>
              <p:nvPr/>
            </p:nvSpPr>
            <p:spPr>
              <a:xfrm>
                <a:off x="5204162" y="3103043"/>
                <a:ext cx="264629" cy="278111"/>
              </a:xfrm>
              <a:custGeom>
                <a:avLst/>
                <a:gdLst/>
                <a:ahLst/>
                <a:cxnLst/>
                <a:rect l="l" t="t" r="r" b="b"/>
                <a:pathLst>
                  <a:path w="13210" h="13883" extrusionOk="0">
                    <a:moveTo>
                      <a:pt x="0" y="1"/>
                    </a:moveTo>
                    <a:cubicBezTo>
                      <a:pt x="0" y="1"/>
                      <a:pt x="1034" y="1836"/>
                      <a:pt x="1435" y="2336"/>
                    </a:cubicBezTo>
                    <a:cubicBezTo>
                      <a:pt x="1835" y="2870"/>
                      <a:pt x="3903" y="3337"/>
                      <a:pt x="3903" y="3337"/>
                    </a:cubicBezTo>
                    <a:cubicBezTo>
                      <a:pt x="3903" y="3337"/>
                      <a:pt x="6071" y="9041"/>
                      <a:pt x="6505" y="10075"/>
                    </a:cubicBezTo>
                    <a:cubicBezTo>
                      <a:pt x="6939" y="11075"/>
                      <a:pt x="7839" y="12843"/>
                      <a:pt x="8273" y="12977"/>
                    </a:cubicBezTo>
                    <a:cubicBezTo>
                      <a:pt x="8572" y="13076"/>
                      <a:pt x="10357" y="13882"/>
                      <a:pt x="11549" y="13882"/>
                    </a:cubicBezTo>
                    <a:cubicBezTo>
                      <a:pt x="11954" y="13882"/>
                      <a:pt x="12290" y="13789"/>
                      <a:pt x="12476" y="13544"/>
                    </a:cubicBezTo>
                    <a:cubicBezTo>
                      <a:pt x="13210" y="12543"/>
                      <a:pt x="13110" y="9107"/>
                      <a:pt x="13110" y="9107"/>
                    </a:cubicBezTo>
                    <a:lnTo>
                      <a:pt x="6839" y="2970"/>
                    </a:lnTo>
                    <a:lnTo>
                      <a:pt x="6405" y="935"/>
                    </a:lnTo>
                    <a:lnTo>
                      <a:pt x="0" y="1"/>
                    </a:ln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738;p77"/>
              <p:cNvSpPr/>
              <p:nvPr/>
            </p:nvSpPr>
            <p:spPr>
              <a:xfrm>
                <a:off x="5148691" y="2826492"/>
                <a:ext cx="1111283" cy="805647"/>
              </a:xfrm>
              <a:custGeom>
                <a:avLst/>
                <a:gdLst/>
                <a:ahLst/>
                <a:cxnLst/>
                <a:rect l="l" t="t" r="r" b="b"/>
                <a:pathLst>
                  <a:path w="55474" h="40217" extrusionOk="0">
                    <a:moveTo>
                      <a:pt x="9036" y="1"/>
                    </a:moveTo>
                    <a:cubicBezTo>
                      <a:pt x="6493" y="1"/>
                      <a:pt x="3996" y="1216"/>
                      <a:pt x="2469" y="3465"/>
                    </a:cubicBezTo>
                    <a:cubicBezTo>
                      <a:pt x="1" y="7134"/>
                      <a:pt x="968" y="12138"/>
                      <a:pt x="4671" y="14540"/>
                    </a:cubicBezTo>
                    <a:lnTo>
                      <a:pt x="40530" y="38857"/>
                    </a:lnTo>
                    <a:cubicBezTo>
                      <a:pt x="41833" y="39744"/>
                      <a:pt x="43367" y="40217"/>
                      <a:pt x="44940" y="40217"/>
                    </a:cubicBezTo>
                    <a:cubicBezTo>
                      <a:pt x="45259" y="40217"/>
                      <a:pt x="45579" y="40197"/>
                      <a:pt x="45900" y="40158"/>
                    </a:cubicBezTo>
                    <a:cubicBezTo>
                      <a:pt x="53172" y="39291"/>
                      <a:pt x="55474" y="29817"/>
                      <a:pt x="49403" y="25714"/>
                    </a:cubicBezTo>
                    <a:lnTo>
                      <a:pt x="13577" y="1430"/>
                    </a:lnTo>
                    <a:cubicBezTo>
                      <a:pt x="12190" y="463"/>
                      <a:pt x="10604" y="1"/>
                      <a:pt x="903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739;p77"/>
              <p:cNvSpPr/>
              <p:nvPr/>
            </p:nvSpPr>
            <p:spPr>
              <a:xfrm>
                <a:off x="5187454" y="3059552"/>
                <a:ext cx="120295" cy="108997"/>
              </a:xfrm>
              <a:custGeom>
                <a:avLst/>
                <a:gdLst/>
                <a:ahLst/>
                <a:cxnLst/>
                <a:rect l="l" t="t" r="r" b="b"/>
                <a:pathLst>
                  <a:path w="6005" h="5441" extrusionOk="0">
                    <a:moveTo>
                      <a:pt x="555" y="1"/>
                    </a:moveTo>
                    <a:cubicBezTo>
                      <a:pt x="334" y="1"/>
                      <a:pt x="178" y="130"/>
                      <a:pt x="101" y="304"/>
                    </a:cubicBezTo>
                    <a:cubicBezTo>
                      <a:pt x="0" y="637"/>
                      <a:pt x="734" y="1638"/>
                      <a:pt x="868" y="1872"/>
                    </a:cubicBezTo>
                    <a:cubicBezTo>
                      <a:pt x="1001" y="2105"/>
                      <a:pt x="1935" y="4540"/>
                      <a:pt x="1935" y="4540"/>
                    </a:cubicBezTo>
                    <a:lnTo>
                      <a:pt x="6005" y="5441"/>
                    </a:lnTo>
                    <a:cubicBezTo>
                      <a:pt x="6005" y="5441"/>
                      <a:pt x="5838" y="3506"/>
                      <a:pt x="5104" y="2806"/>
                    </a:cubicBezTo>
                    <a:cubicBezTo>
                      <a:pt x="4890" y="2581"/>
                      <a:pt x="4586" y="2504"/>
                      <a:pt x="4266" y="2504"/>
                    </a:cubicBezTo>
                    <a:cubicBezTo>
                      <a:pt x="3540" y="2504"/>
                      <a:pt x="2736" y="2906"/>
                      <a:pt x="2736" y="2906"/>
                    </a:cubicBezTo>
                    <a:cubicBezTo>
                      <a:pt x="2736" y="2906"/>
                      <a:pt x="1702" y="637"/>
                      <a:pt x="1135" y="237"/>
                    </a:cubicBezTo>
                    <a:cubicBezTo>
                      <a:pt x="910" y="69"/>
                      <a:pt x="715" y="1"/>
                      <a:pt x="55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740;p77"/>
              <p:cNvSpPr/>
              <p:nvPr/>
            </p:nvSpPr>
            <p:spPr>
              <a:xfrm>
                <a:off x="5187454" y="3056267"/>
                <a:ext cx="120295" cy="112282"/>
              </a:xfrm>
              <a:custGeom>
                <a:avLst/>
                <a:gdLst/>
                <a:ahLst/>
                <a:cxnLst/>
                <a:rect l="l" t="t" r="r" b="b"/>
                <a:pathLst>
                  <a:path w="6005" h="5605" fill="none" extrusionOk="0">
                    <a:moveTo>
                      <a:pt x="1935" y="4704"/>
                    </a:moveTo>
                    <a:cubicBezTo>
                      <a:pt x="1935" y="4704"/>
                      <a:pt x="1001" y="2269"/>
                      <a:pt x="868" y="2036"/>
                    </a:cubicBezTo>
                    <a:cubicBezTo>
                      <a:pt x="734" y="1802"/>
                      <a:pt x="0" y="801"/>
                      <a:pt x="101" y="468"/>
                    </a:cubicBezTo>
                    <a:cubicBezTo>
                      <a:pt x="234" y="168"/>
                      <a:pt x="601" y="1"/>
                      <a:pt x="1135" y="401"/>
                    </a:cubicBezTo>
                    <a:cubicBezTo>
                      <a:pt x="1702" y="801"/>
                      <a:pt x="2736" y="3070"/>
                      <a:pt x="2736" y="3070"/>
                    </a:cubicBezTo>
                    <a:cubicBezTo>
                      <a:pt x="2736" y="3070"/>
                      <a:pt x="4404" y="2236"/>
                      <a:pt x="5104" y="2970"/>
                    </a:cubicBezTo>
                    <a:cubicBezTo>
                      <a:pt x="5838" y="3670"/>
                      <a:pt x="6005" y="5605"/>
                      <a:pt x="6005" y="5605"/>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741;p77"/>
              <p:cNvSpPr/>
              <p:nvPr/>
            </p:nvSpPr>
            <p:spPr>
              <a:xfrm>
                <a:off x="3444031" y="1401648"/>
                <a:ext cx="1826964" cy="1729646"/>
              </a:xfrm>
              <a:custGeom>
                <a:avLst/>
                <a:gdLst/>
                <a:ahLst/>
                <a:cxnLst/>
                <a:rect l="l" t="t" r="r" b="b"/>
                <a:pathLst>
                  <a:path w="91200" h="86342" extrusionOk="0">
                    <a:moveTo>
                      <a:pt x="46286" y="4985"/>
                    </a:moveTo>
                    <a:cubicBezTo>
                      <a:pt x="49724" y="4985"/>
                      <a:pt x="53195" y="5450"/>
                      <a:pt x="56608" y="6409"/>
                    </a:cubicBezTo>
                    <a:cubicBezTo>
                      <a:pt x="71485" y="10579"/>
                      <a:pt x="82359" y="23321"/>
                      <a:pt x="84194" y="38665"/>
                    </a:cubicBezTo>
                    <a:cubicBezTo>
                      <a:pt x="86696" y="59580"/>
                      <a:pt x="71752" y="78594"/>
                      <a:pt x="50804" y="81096"/>
                    </a:cubicBezTo>
                    <a:cubicBezTo>
                      <a:pt x="49284" y="81277"/>
                      <a:pt x="47769" y="81367"/>
                      <a:pt x="46265" y="81367"/>
                    </a:cubicBezTo>
                    <a:cubicBezTo>
                      <a:pt x="32578" y="81367"/>
                      <a:pt x="19799" y="73990"/>
                      <a:pt x="12977" y="61849"/>
                    </a:cubicBezTo>
                    <a:cubicBezTo>
                      <a:pt x="5438" y="48406"/>
                      <a:pt x="6739" y="31694"/>
                      <a:pt x="16279" y="19552"/>
                    </a:cubicBezTo>
                    <a:cubicBezTo>
                      <a:pt x="23626" y="10201"/>
                      <a:pt x="34770" y="4985"/>
                      <a:pt x="46286" y="4985"/>
                    </a:cubicBezTo>
                    <a:close/>
                    <a:moveTo>
                      <a:pt x="46303" y="1"/>
                    </a:moveTo>
                    <a:cubicBezTo>
                      <a:pt x="44606" y="1"/>
                      <a:pt x="42891" y="100"/>
                      <a:pt x="41163" y="305"/>
                    </a:cubicBezTo>
                    <a:cubicBezTo>
                      <a:pt x="23851" y="2373"/>
                      <a:pt x="9441" y="14682"/>
                      <a:pt x="4737" y="31494"/>
                    </a:cubicBezTo>
                    <a:cubicBezTo>
                      <a:pt x="1" y="48306"/>
                      <a:pt x="5872" y="66285"/>
                      <a:pt x="19615" y="77093"/>
                    </a:cubicBezTo>
                    <a:cubicBezTo>
                      <a:pt x="27382" y="83216"/>
                      <a:pt x="36808" y="86341"/>
                      <a:pt x="46287" y="86341"/>
                    </a:cubicBezTo>
                    <a:cubicBezTo>
                      <a:pt x="53539" y="86341"/>
                      <a:pt x="60822" y="84512"/>
                      <a:pt x="67415" y="80796"/>
                    </a:cubicBezTo>
                    <a:cubicBezTo>
                      <a:pt x="82626" y="72256"/>
                      <a:pt x="91199" y="55377"/>
                      <a:pt x="89131" y="38065"/>
                    </a:cubicBezTo>
                    <a:cubicBezTo>
                      <a:pt x="86502" y="16109"/>
                      <a:pt x="67876" y="1"/>
                      <a:pt x="46303"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742;p77"/>
              <p:cNvSpPr/>
              <p:nvPr/>
            </p:nvSpPr>
            <p:spPr>
              <a:xfrm>
                <a:off x="3409956" y="1387625"/>
                <a:ext cx="1826944" cy="1729085"/>
              </a:xfrm>
              <a:custGeom>
                <a:avLst/>
                <a:gdLst/>
                <a:ahLst/>
                <a:cxnLst/>
                <a:rect l="l" t="t" r="r" b="b"/>
                <a:pathLst>
                  <a:path w="91199" h="86314" extrusionOk="0">
                    <a:moveTo>
                      <a:pt x="46331" y="4956"/>
                    </a:moveTo>
                    <a:cubicBezTo>
                      <a:pt x="49764" y="4956"/>
                      <a:pt x="53230" y="5419"/>
                      <a:pt x="56641" y="6375"/>
                    </a:cubicBezTo>
                    <a:cubicBezTo>
                      <a:pt x="71485" y="10578"/>
                      <a:pt x="82393" y="23287"/>
                      <a:pt x="84227" y="38632"/>
                    </a:cubicBezTo>
                    <a:cubicBezTo>
                      <a:pt x="86696" y="59580"/>
                      <a:pt x="71752" y="78593"/>
                      <a:pt x="50803" y="81095"/>
                    </a:cubicBezTo>
                    <a:cubicBezTo>
                      <a:pt x="49305" y="81272"/>
                      <a:pt x="47810" y="81358"/>
                      <a:pt x="46326" y="81358"/>
                    </a:cubicBezTo>
                    <a:cubicBezTo>
                      <a:pt x="32638" y="81358"/>
                      <a:pt x="19807" y="74006"/>
                      <a:pt x="12976" y="61848"/>
                    </a:cubicBezTo>
                    <a:cubicBezTo>
                      <a:pt x="5438" y="48372"/>
                      <a:pt x="6739" y="31693"/>
                      <a:pt x="16279" y="19551"/>
                    </a:cubicBezTo>
                    <a:cubicBezTo>
                      <a:pt x="23632" y="10193"/>
                      <a:pt x="34790" y="4956"/>
                      <a:pt x="46331" y="4956"/>
                    </a:cubicBezTo>
                    <a:close/>
                    <a:moveTo>
                      <a:pt x="46330" y="0"/>
                    </a:moveTo>
                    <a:cubicBezTo>
                      <a:pt x="44634" y="0"/>
                      <a:pt x="42921" y="100"/>
                      <a:pt x="41197" y="304"/>
                    </a:cubicBezTo>
                    <a:cubicBezTo>
                      <a:pt x="23851" y="2372"/>
                      <a:pt x="9441" y="14648"/>
                      <a:pt x="4737" y="31460"/>
                    </a:cubicBezTo>
                    <a:cubicBezTo>
                      <a:pt x="0" y="48272"/>
                      <a:pt x="5871" y="66285"/>
                      <a:pt x="19581" y="77059"/>
                    </a:cubicBezTo>
                    <a:cubicBezTo>
                      <a:pt x="27356" y="83188"/>
                      <a:pt x="36793" y="86313"/>
                      <a:pt x="46281" y="86313"/>
                    </a:cubicBezTo>
                    <a:cubicBezTo>
                      <a:pt x="53524" y="86313"/>
                      <a:pt x="60797" y="84492"/>
                      <a:pt x="67382" y="80795"/>
                    </a:cubicBezTo>
                    <a:cubicBezTo>
                      <a:pt x="82626" y="72256"/>
                      <a:pt x="91199" y="55377"/>
                      <a:pt x="89131" y="38031"/>
                    </a:cubicBezTo>
                    <a:cubicBezTo>
                      <a:pt x="86502" y="16106"/>
                      <a:pt x="67876" y="0"/>
                      <a:pt x="46330"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743;p77"/>
              <p:cNvSpPr/>
              <p:nvPr/>
            </p:nvSpPr>
            <p:spPr>
              <a:xfrm>
                <a:off x="5454750" y="2576484"/>
                <a:ext cx="255274" cy="292695"/>
              </a:xfrm>
              <a:custGeom>
                <a:avLst/>
                <a:gdLst/>
                <a:ahLst/>
                <a:cxnLst/>
                <a:rect l="l" t="t" r="r" b="b"/>
                <a:pathLst>
                  <a:path w="12743" h="14611" extrusionOk="0">
                    <a:moveTo>
                      <a:pt x="5804" y="0"/>
                    </a:moveTo>
                    <a:cubicBezTo>
                      <a:pt x="3369" y="0"/>
                      <a:pt x="2702" y="801"/>
                      <a:pt x="2502" y="1368"/>
                    </a:cubicBezTo>
                    <a:cubicBezTo>
                      <a:pt x="2502" y="1368"/>
                      <a:pt x="1435" y="4337"/>
                      <a:pt x="1501" y="4904"/>
                    </a:cubicBezTo>
                    <a:cubicBezTo>
                      <a:pt x="1568" y="5471"/>
                      <a:pt x="1868" y="5671"/>
                      <a:pt x="1501" y="6038"/>
                    </a:cubicBezTo>
                    <a:cubicBezTo>
                      <a:pt x="1134" y="6405"/>
                      <a:pt x="0" y="7239"/>
                      <a:pt x="167" y="7739"/>
                    </a:cubicBezTo>
                    <a:cubicBezTo>
                      <a:pt x="334" y="8173"/>
                      <a:pt x="634" y="8506"/>
                      <a:pt x="1001" y="8807"/>
                    </a:cubicBezTo>
                    <a:cubicBezTo>
                      <a:pt x="1001" y="8807"/>
                      <a:pt x="1768" y="11942"/>
                      <a:pt x="2535" y="12276"/>
                    </a:cubicBezTo>
                    <a:cubicBezTo>
                      <a:pt x="2839" y="12415"/>
                      <a:pt x="3200" y="12458"/>
                      <a:pt x="3532" y="12458"/>
                    </a:cubicBezTo>
                    <a:cubicBezTo>
                      <a:pt x="4074" y="12458"/>
                      <a:pt x="4537" y="12343"/>
                      <a:pt x="4537" y="12343"/>
                    </a:cubicBezTo>
                    <a:lnTo>
                      <a:pt x="5371" y="14611"/>
                    </a:lnTo>
                    <a:lnTo>
                      <a:pt x="11342" y="13143"/>
                    </a:lnTo>
                    <a:lnTo>
                      <a:pt x="10975" y="9507"/>
                    </a:lnTo>
                    <a:cubicBezTo>
                      <a:pt x="10975" y="9507"/>
                      <a:pt x="12743" y="6105"/>
                      <a:pt x="12309" y="4037"/>
                    </a:cubicBezTo>
                    <a:cubicBezTo>
                      <a:pt x="11909" y="2002"/>
                      <a:pt x="8206" y="0"/>
                      <a:pt x="5804"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744;p77"/>
              <p:cNvSpPr/>
              <p:nvPr/>
            </p:nvSpPr>
            <p:spPr>
              <a:xfrm>
                <a:off x="5505533" y="2756238"/>
                <a:ext cx="24079" cy="14043"/>
              </a:xfrm>
              <a:custGeom>
                <a:avLst/>
                <a:gdLst/>
                <a:ahLst/>
                <a:cxnLst/>
                <a:rect l="l" t="t" r="r" b="b"/>
                <a:pathLst>
                  <a:path w="1202" h="701" fill="none" extrusionOk="0">
                    <a:moveTo>
                      <a:pt x="0" y="701"/>
                    </a:moveTo>
                    <a:cubicBezTo>
                      <a:pt x="0" y="701"/>
                      <a:pt x="934" y="568"/>
                      <a:pt x="1201" y="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745;p77"/>
              <p:cNvSpPr/>
              <p:nvPr/>
            </p:nvSpPr>
            <p:spPr>
              <a:xfrm>
                <a:off x="5499523" y="2688086"/>
                <a:ext cx="7372" cy="18049"/>
              </a:xfrm>
              <a:custGeom>
                <a:avLst/>
                <a:gdLst/>
                <a:ahLst/>
                <a:cxnLst/>
                <a:rect l="l" t="t" r="r" b="b"/>
                <a:pathLst>
                  <a:path w="368" h="901" extrusionOk="0">
                    <a:moveTo>
                      <a:pt x="200" y="0"/>
                    </a:moveTo>
                    <a:cubicBezTo>
                      <a:pt x="100" y="0"/>
                      <a:pt x="0" y="200"/>
                      <a:pt x="0" y="467"/>
                    </a:cubicBezTo>
                    <a:cubicBezTo>
                      <a:pt x="0" y="701"/>
                      <a:pt x="100" y="901"/>
                      <a:pt x="200" y="901"/>
                    </a:cubicBezTo>
                    <a:cubicBezTo>
                      <a:pt x="300" y="901"/>
                      <a:pt x="367" y="701"/>
                      <a:pt x="367" y="467"/>
                    </a:cubicBezTo>
                    <a:cubicBezTo>
                      <a:pt x="367" y="200"/>
                      <a:pt x="300" y="0"/>
                      <a:pt x="200"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746;p77"/>
              <p:cNvSpPr/>
              <p:nvPr/>
            </p:nvSpPr>
            <p:spPr>
              <a:xfrm>
                <a:off x="5498181" y="2664027"/>
                <a:ext cx="16727" cy="16046"/>
              </a:xfrm>
              <a:custGeom>
                <a:avLst/>
                <a:gdLst/>
                <a:ahLst/>
                <a:cxnLst/>
                <a:rect l="l" t="t" r="r" b="b"/>
                <a:pathLst>
                  <a:path w="835" h="801" fill="none" extrusionOk="0">
                    <a:moveTo>
                      <a:pt x="1" y="634"/>
                    </a:moveTo>
                    <a:cubicBezTo>
                      <a:pt x="1" y="634"/>
                      <a:pt x="534" y="0"/>
                      <a:pt x="834" y="80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747;p77"/>
              <p:cNvSpPr/>
              <p:nvPr/>
            </p:nvSpPr>
            <p:spPr>
              <a:xfrm>
                <a:off x="5479471" y="2517007"/>
                <a:ext cx="251949" cy="287446"/>
              </a:xfrm>
              <a:custGeom>
                <a:avLst/>
                <a:gdLst/>
                <a:ahLst/>
                <a:cxnLst/>
                <a:rect l="l" t="t" r="r" b="b"/>
                <a:pathLst>
                  <a:path w="12577" h="14349" extrusionOk="0">
                    <a:moveTo>
                      <a:pt x="4437" y="1"/>
                    </a:moveTo>
                    <a:cubicBezTo>
                      <a:pt x="3236" y="1"/>
                      <a:pt x="1" y="1201"/>
                      <a:pt x="167" y="3403"/>
                    </a:cubicBezTo>
                    <a:cubicBezTo>
                      <a:pt x="316" y="5367"/>
                      <a:pt x="2190" y="5473"/>
                      <a:pt x="2593" y="5473"/>
                    </a:cubicBezTo>
                    <a:cubicBezTo>
                      <a:pt x="2642" y="5473"/>
                      <a:pt x="2669" y="5471"/>
                      <a:pt x="2669" y="5471"/>
                    </a:cubicBezTo>
                    <a:lnTo>
                      <a:pt x="2669" y="5471"/>
                    </a:lnTo>
                    <a:cubicBezTo>
                      <a:pt x="2235" y="5871"/>
                      <a:pt x="1902" y="6372"/>
                      <a:pt x="1668" y="6939"/>
                    </a:cubicBezTo>
                    <a:cubicBezTo>
                      <a:pt x="1368" y="7706"/>
                      <a:pt x="2035" y="8073"/>
                      <a:pt x="2803" y="8840"/>
                    </a:cubicBezTo>
                    <a:cubicBezTo>
                      <a:pt x="3570" y="9641"/>
                      <a:pt x="3370" y="9974"/>
                      <a:pt x="3636" y="9974"/>
                    </a:cubicBezTo>
                    <a:cubicBezTo>
                      <a:pt x="3903" y="9974"/>
                      <a:pt x="3636" y="9574"/>
                      <a:pt x="3770" y="9140"/>
                    </a:cubicBezTo>
                    <a:cubicBezTo>
                      <a:pt x="3870" y="8900"/>
                      <a:pt x="4030" y="8564"/>
                      <a:pt x="4265" y="8564"/>
                    </a:cubicBezTo>
                    <a:cubicBezTo>
                      <a:pt x="4421" y="8564"/>
                      <a:pt x="4611" y="8713"/>
                      <a:pt x="4837" y="9140"/>
                    </a:cubicBezTo>
                    <a:cubicBezTo>
                      <a:pt x="5404" y="10208"/>
                      <a:pt x="4204" y="11475"/>
                      <a:pt x="4204" y="11475"/>
                    </a:cubicBezTo>
                    <a:lnTo>
                      <a:pt x="4570" y="12543"/>
                    </a:lnTo>
                    <a:cubicBezTo>
                      <a:pt x="4891" y="13569"/>
                      <a:pt x="5766" y="14348"/>
                      <a:pt x="7225" y="14348"/>
                    </a:cubicBezTo>
                    <a:cubicBezTo>
                      <a:pt x="7285" y="14348"/>
                      <a:pt x="7345" y="14347"/>
                      <a:pt x="7406" y="14344"/>
                    </a:cubicBezTo>
                    <a:cubicBezTo>
                      <a:pt x="8974" y="14244"/>
                      <a:pt x="9808" y="13777"/>
                      <a:pt x="10174" y="13210"/>
                    </a:cubicBezTo>
                    <a:cubicBezTo>
                      <a:pt x="10508" y="12643"/>
                      <a:pt x="12576" y="9874"/>
                      <a:pt x="12576" y="7006"/>
                    </a:cubicBezTo>
                    <a:cubicBezTo>
                      <a:pt x="12576" y="4170"/>
                      <a:pt x="8673" y="2536"/>
                      <a:pt x="8673" y="2536"/>
                    </a:cubicBezTo>
                    <a:cubicBezTo>
                      <a:pt x="8673" y="2536"/>
                      <a:pt x="9307" y="1902"/>
                      <a:pt x="8540" y="1135"/>
                    </a:cubicBezTo>
                    <a:cubicBezTo>
                      <a:pt x="8298" y="882"/>
                      <a:pt x="7833" y="795"/>
                      <a:pt x="7309" y="795"/>
                    </a:cubicBezTo>
                    <a:cubicBezTo>
                      <a:pt x="6176" y="795"/>
                      <a:pt x="4771" y="1201"/>
                      <a:pt x="4771" y="1201"/>
                    </a:cubicBezTo>
                    <a:cubicBezTo>
                      <a:pt x="4771" y="1201"/>
                      <a:pt x="5638" y="1"/>
                      <a:pt x="4437"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748;p77"/>
              <p:cNvSpPr/>
              <p:nvPr/>
            </p:nvSpPr>
            <p:spPr>
              <a:xfrm>
                <a:off x="5512224" y="2819721"/>
                <a:ext cx="215850" cy="80210"/>
              </a:xfrm>
              <a:custGeom>
                <a:avLst/>
                <a:gdLst/>
                <a:ahLst/>
                <a:cxnLst/>
                <a:rect l="l" t="t" r="r" b="b"/>
                <a:pathLst>
                  <a:path w="10775" h="4004" extrusionOk="0">
                    <a:moveTo>
                      <a:pt x="9507" y="0"/>
                    </a:moveTo>
                    <a:lnTo>
                      <a:pt x="834" y="2135"/>
                    </a:lnTo>
                    <a:lnTo>
                      <a:pt x="0" y="4003"/>
                    </a:lnTo>
                    <a:lnTo>
                      <a:pt x="10774" y="1568"/>
                    </a:lnTo>
                    <a:lnTo>
                      <a:pt x="950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749;p77"/>
              <p:cNvSpPr/>
              <p:nvPr/>
            </p:nvSpPr>
            <p:spPr>
              <a:xfrm>
                <a:off x="5460099" y="4144162"/>
                <a:ext cx="218515" cy="105752"/>
              </a:xfrm>
              <a:custGeom>
                <a:avLst/>
                <a:gdLst/>
                <a:ahLst/>
                <a:cxnLst/>
                <a:rect l="l" t="t" r="r" b="b"/>
                <a:pathLst>
                  <a:path w="10908" h="5279" extrusionOk="0">
                    <a:moveTo>
                      <a:pt x="7772" y="0"/>
                    </a:moveTo>
                    <a:cubicBezTo>
                      <a:pt x="7772" y="0"/>
                      <a:pt x="4537" y="768"/>
                      <a:pt x="2669" y="768"/>
                    </a:cubicBezTo>
                    <a:cubicBezTo>
                      <a:pt x="2202" y="768"/>
                      <a:pt x="1801" y="761"/>
                      <a:pt x="1464" y="761"/>
                    </a:cubicBezTo>
                    <a:cubicBezTo>
                      <a:pt x="451" y="761"/>
                      <a:pt x="0" y="818"/>
                      <a:pt x="0" y="1268"/>
                    </a:cubicBezTo>
                    <a:cubicBezTo>
                      <a:pt x="0" y="1902"/>
                      <a:pt x="2969" y="3069"/>
                      <a:pt x="4704" y="3736"/>
                    </a:cubicBezTo>
                    <a:cubicBezTo>
                      <a:pt x="6322" y="4371"/>
                      <a:pt x="9452" y="5278"/>
                      <a:pt x="10009" y="5278"/>
                    </a:cubicBezTo>
                    <a:cubicBezTo>
                      <a:pt x="10038" y="5278"/>
                      <a:pt x="10060" y="5276"/>
                      <a:pt x="10074" y="5271"/>
                    </a:cubicBezTo>
                    <a:cubicBezTo>
                      <a:pt x="10341" y="5171"/>
                      <a:pt x="10908" y="1668"/>
                      <a:pt x="10908" y="1668"/>
                    </a:cubicBezTo>
                    <a:lnTo>
                      <a:pt x="7772"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50;p77"/>
              <p:cNvSpPr/>
              <p:nvPr/>
            </p:nvSpPr>
            <p:spPr>
              <a:xfrm>
                <a:off x="5460099" y="4162872"/>
                <a:ext cx="206495" cy="87041"/>
              </a:xfrm>
              <a:custGeom>
                <a:avLst/>
                <a:gdLst/>
                <a:ahLst/>
                <a:cxnLst/>
                <a:rect l="l" t="t" r="r" b="b"/>
                <a:pathLst>
                  <a:path w="10308" h="4345" extrusionOk="0">
                    <a:moveTo>
                      <a:pt x="200" y="0"/>
                    </a:moveTo>
                    <a:cubicBezTo>
                      <a:pt x="67" y="67"/>
                      <a:pt x="0" y="201"/>
                      <a:pt x="0" y="334"/>
                    </a:cubicBezTo>
                    <a:cubicBezTo>
                      <a:pt x="0" y="968"/>
                      <a:pt x="2969" y="2135"/>
                      <a:pt x="4704" y="2802"/>
                    </a:cubicBezTo>
                    <a:cubicBezTo>
                      <a:pt x="6322" y="3437"/>
                      <a:pt x="9452" y="4344"/>
                      <a:pt x="10009" y="4344"/>
                    </a:cubicBezTo>
                    <a:cubicBezTo>
                      <a:pt x="10038" y="4344"/>
                      <a:pt x="10060" y="4342"/>
                      <a:pt x="10074" y="4337"/>
                    </a:cubicBezTo>
                    <a:cubicBezTo>
                      <a:pt x="10141" y="4303"/>
                      <a:pt x="10207" y="4103"/>
                      <a:pt x="10308" y="3803"/>
                    </a:cubicBezTo>
                    <a:cubicBezTo>
                      <a:pt x="6938" y="3136"/>
                      <a:pt x="1568" y="634"/>
                      <a:pt x="200"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51;p77"/>
              <p:cNvSpPr/>
              <p:nvPr/>
            </p:nvSpPr>
            <p:spPr>
              <a:xfrm>
                <a:off x="5500184" y="3298182"/>
                <a:ext cx="309402" cy="879407"/>
              </a:xfrm>
              <a:custGeom>
                <a:avLst/>
                <a:gdLst/>
                <a:ahLst/>
                <a:cxnLst/>
                <a:rect l="l" t="t" r="r" b="b"/>
                <a:pathLst>
                  <a:path w="15445" h="43899" extrusionOk="0">
                    <a:moveTo>
                      <a:pt x="15345" y="0"/>
                    </a:moveTo>
                    <a:cubicBezTo>
                      <a:pt x="12810" y="1001"/>
                      <a:pt x="10141" y="1568"/>
                      <a:pt x="7406" y="1668"/>
                    </a:cubicBezTo>
                    <a:cubicBezTo>
                      <a:pt x="6789" y="1701"/>
                      <a:pt x="6172" y="1718"/>
                      <a:pt x="5555" y="1718"/>
                    </a:cubicBezTo>
                    <a:cubicBezTo>
                      <a:pt x="3703" y="1718"/>
                      <a:pt x="1852" y="1568"/>
                      <a:pt x="1" y="1268"/>
                    </a:cubicBezTo>
                    <a:lnTo>
                      <a:pt x="1" y="1268"/>
                    </a:lnTo>
                    <a:cubicBezTo>
                      <a:pt x="1" y="3569"/>
                      <a:pt x="101" y="5904"/>
                      <a:pt x="301" y="8206"/>
                    </a:cubicBezTo>
                    <a:cubicBezTo>
                      <a:pt x="634" y="11408"/>
                      <a:pt x="2169" y="25485"/>
                      <a:pt x="2302" y="27720"/>
                    </a:cubicBezTo>
                    <a:cubicBezTo>
                      <a:pt x="2436" y="29922"/>
                      <a:pt x="5771" y="42230"/>
                      <a:pt x="5771" y="42230"/>
                    </a:cubicBezTo>
                    <a:lnTo>
                      <a:pt x="8907" y="43898"/>
                    </a:lnTo>
                    <a:cubicBezTo>
                      <a:pt x="8907" y="43898"/>
                      <a:pt x="10508" y="30188"/>
                      <a:pt x="10508" y="27887"/>
                    </a:cubicBezTo>
                    <a:lnTo>
                      <a:pt x="10508" y="24051"/>
                    </a:lnTo>
                    <a:cubicBezTo>
                      <a:pt x="10508" y="24051"/>
                      <a:pt x="13277" y="13176"/>
                      <a:pt x="14144" y="10608"/>
                    </a:cubicBezTo>
                    <a:cubicBezTo>
                      <a:pt x="15011" y="8006"/>
                      <a:pt x="15445" y="2869"/>
                      <a:pt x="1534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52;p77"/>
              <p:cNvSpPr/>
              <p:nvPr/>
            </p:nvSpPr>
            <p:spPr>
              <a:xfrm>
                <a:off x="5351161" y="2838812"/>
                <a:ext cx="519242" cy="517179"/>
              </a:xfrm>
              <a:custGeom>
                <a:avLst/>
                <a:gdLst/>
                <a:ahLst/>
                <a:cxnLst/>
                <a:rect l="l" t="t" r="r" b="b"/>
                <a:pathLst>
                  <a:path w="25920" h="25817" extrusionOk="0">
                    <a:moveTo>
                      <a:pt x="24138" y="1"/>
                    </a:moveTo>
                    <a:cubicBezTo>
                      <a:pt x="22432" y="1"/>
                      <a:pt x="19307" y="616"/>
                      <a:pt x="18807" y="616"/>
                    </a:cubicBezTo>
                    <a:cubicBezTo>
                      <a:pt x="18798" y="616"/>
                      <a:pt x="18789" y="616"/>
                      <a:pt x="18781" y="615"/>
                    </a:cubicBezTo>
                    <a:cubicBezTo>
                      <a:pt x="18773" y="614"/>
                      <a:pt x="18763" y="614"/>
                      <a:pt x="18751" y="614"/>
                    </a:cubicBezTo>
                    <a:cubicBezTo>
                      <a:pt x="17930" y="614"/>
                      <a:pt x="8340" y="2817"/>
                      <a:pt x="8340" y="2817"/>
                    </a:cubicBezTo>
                    <a:cubicBezTo>
                      <a:pt x="8340" y="2817"/>
                      <a:pt x="1235" y="5619"/>
                      <a:pt x="1302" y="6786"/>
                    </a:cubicBezTo>
                    <a:cubicBezTo>
                      <a:pt x="1369" y="7920"/>
                      <a:pt x="1" y="20296"/>
                      <a:pt x="1168" y="21363"/>
                    </a:cubicBezTo>
                    <a:cubicBezTo>
                      <a:pt x="1925" y="22075"/>
                      <a:pt x="3274" y="22416"/>
                      <a:pt x="4277" y="22416"/>
                    </a:cubicBezTo>
                    <a:cubicBezTo>
                      <a:pt x="4778" y="22416"/>
                      <a:pt x="5194" y="22331"/>
                      <a:pt x="5405" y="22164"/>
                    </a:cubicBezTo>
                    <a:cubicBezTo>
                      <a:pt x="6039" y="21664"/>
                      <a:pt x="6906" y="17994"/>
                      <a:pt x="6906" y="17994"/>
                    </a:cubicBezTo>
                    <a:cubicBezTo>
                      <a:pt x="6906" y="17994"/>
                      <a:pt x="7039" y="24299"/>
                      <a:pt x="7706" y="24966"/>
                    </a:cubicBezTo>
                    <a:cubicBezTo>
                      <a:pt x="8111" y="25371"/>
                      <a:pt x="11508" y="25816"/>
                      <a:pt x="14683" y="25816"/>
                    </a:cubicBezTo>
                    <a:cubicBezTo>
                      <a:pt x="16481" y="25816"/>
                      <a:pt x="18208" y="25673"/>
                      <a:pt x="19281" y="25300"/>
                    </a:cubicBezTo>
                    <a:cubicBezTo>
                      <a:pt x="22217" y="24299"/>
                      <a:pt x="22884" y="23965"/>
                      <a:pt x="23017" y="23231"/>
                    </a:cubicBezTo>
                    <a:cubicBezTo>
                      <a:pt x="23151" y="22498"/>
                      <a:pt x="23685" y="14692"/>
                      <a:pt x="23685" y="14692"/>
                    </a:cubicBezTo>
                    <a:lnTo>
                      <a:pt x="24952" y="4318"/>
                    </a:lnTo>
                    <a:lnTo>
                      <a:pt x="25919" y="1382"/>
                    </a:lnTo>
                    <a:cubicBezTo>
                      <a:pt x="25919" y="1382"/>
                      <a:pt x="25653" y="949"/>
                      <a:pt x="25219" y="248"/>
                    </a:cubicBezTo>
                    <a:cubicBezTo>
                      <a:pt x="25113" y="68"/>
                      <a:pt x="24703" y="1"/>
                      <a:pt x="24138"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53;p77"/>
              <p:cNvSpPr/>
              <p:nvPr/>
            </p:nvSpPr>
            <p:spPr>
              <a:xfrm>
                <a:off x="5351161" y="2829076"/>
                <a:ext cx="519242" cy="537272"/>
              </a:xfrm>
              <a:custGeom>
                <a:avLst/>
                <a:gdLst/>
                <a:ahLst/>
                <a:cxnLst/>
                <a:rect l="l" t="t" r="r" b="b"/>
                <a:pathLst>
                  <a:path w="25920" h="26820" fill="none" extrusionOk="0">
                    <a:moveTo>
                      <a:pt x="24952" y="4804"/>
                    </a:moveTo>
                    <a:lnTo>
                      <a:pt x="23685" y="15178"/>
                    </a:lnTo>
                    <a:cubicBezTo>
                      <a:pt x="23685" y="15178"/>
                      <a:pt x="23151" y="22984"/>
                      <a:pt x="23017" y="23717"/>
                    </a:cubicBezTo>
                    <a:cubicBezTo>
                      <a:pt x="22884" y="24451"/>
                      <a:pt x="22217" y="24785"/>
                      <a:pt x="19281" y="25786"/>
                    </a:cubicBezTo>
                    <a:cubicBezTo>
                      <a:pt x="16313" y="26820"/>
                      <a:pt x="8340" y="26086"/>
                      <a:pt x="7706" y="25452"/>
                    </a:cubicBezTo>
                    <a:cubicBezTo>
                      <a:pt x="7039" y="24785"/>
                      <a:pt x="6906" y="18480"/>
                      <a:pt x="6906" y="18480"/>
                    </a:cubicBezTo>
                    <a:cubicBezTo>
                      <a:pt x="6906" y="18480"/>
                      <a:pt x="6039" y="22150"/>
                      <a:pt x="5405" y="22650"/>
                    </a:cubicBezTo>
                    <a:cubicBezTo>
                      <a:pt x="4771" y="23150"/>
                      <a:pt x="2303" y="22917"/>
                      <a:pt x="1168" y="21849"/>
                    </a:cubicBezTo>
                    <a:cubicBezTo>
                      <a:pt x="1" y="20782"/>
                      <a:pt x="1369" y="8406"/>
                      <a:pt x="1302" y="7272"/>
                    </a:cubicBezTo>
                    <a:cubicBezTo>
                      <a:pt x="1235" y="6105"/>
                      <a:pt x="8340" y="3303"/>
                      <a:pt x="8340" y="3303"/>
                    </a:cubicBezTo>
                    <a:cubicBezTo>
                      <a:pt x="8340" y="3303"/>
                      <a:pt x="18214" y="1034"/>
                      <a:pt x="18781" y="1101"/>
                    </a:cubicBezTo>
                    <a:cubicBezTo>
                      <a:pt x="19315" y="1135"/>
                      <a:pt x="24785" y="0"/>
                      <a:pt x="25219" y="734"/>
                    </a:cubicBezTo>
                    <a:cubicBezTo>
                      <a:pt x="25653" y="1435"/>
                      <a:pt x="25919" y="1868"/>
                      <a:pt x="25919" y="186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54;p77"/>
              <p:cNvSpPr/>
              <p:nvPr/>
            </p:nvSpPr>
            <p:spPr>
              <a:xfrm>
                <a:off x="5450744" y="3010172"/>
                <a:ext cx="38763" cy="189127"/>
              </a:xfrm>
              <a:custGeom>
                <a:avLst/>
                <a:gdLst/>
                <a:ahLst/>
                <a:cxnLst/>
                <a:rect l="l" t="t" r="r" b="b"/>
                <a:pathLst>
                  <a:path w="1935" h="9441" fill="none" extrusionOk="0">
                    <a:moveTo>
                      <a:pt x="1935" y="944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55;p77"/>
              <p:cNvSpPr/>
              <p:nvPr/>
            </p:nvSpPr>
            <p:spPr>
              <a:xfrm>
                <a:off x="5348497" y="3206632"/>
                <a:ext cx="139006" cy="105131"/>
              </a:xfrm>
              <a:custGeom>
                <a:avLst/>
                <a:gdLst/>
                <a:ahLst/>
                <a:cxnLst/>
                <a:rect l="l" t="t" r="r" b="b"/>
                <a:pathLst>
                  <a:path w="6939" h="5248" extrusionOk="0">
                    <a:moveTo>
                      <a:pt x="801" y="0"/>
                    </a:moveTo>
                    <a:cubicBezTo>
                      <a:pt x="668" y="134"/>
                      <a:pt x="634" y="334"/>
                      <a:pt x="634" y="534"/>
                    </a:cubicBezTo>
                    <a:cubicBezTo>
                      <a:pt x="634" y="834"/>
                      <a:pt x="1" y="3436"/>
                      <a:pt x="267" y="3936"/>
                    </a:cubicBezTo>
                    <a:cubicBezTo>
                      <a:pt x="534" y="4437"/>
                      <a:pt x="1702" y="5171"/>
                      <a:pt x="3603" y="5237"/>
                    </a:cubicBezTo>
                    <a:cubicBezTo>
                      <a:pt x="3793" y="5244"/>
                      <a:pt x="3971" y="5247"/>
                      <a:pt x="4138" y="5247"/>
                    </a:cubicBezTo>
                    <a:cubicBezTo>
                      <a:pt x="5614" y="5247"/>
                      <a:pt x="6222" y="4986"/>
                      <a:pt x="6372" y="4537"/>
                    </a:cubicBezTo>
                    <a:cubicBezTo>
                      <a:pt x="6639" y="3503"/>
                      <a:pt x="6839" y="2469"/>
                      <a:pt x="6939" y="1401"/>
                    </a:cubicBezTo>
                    <a:cubicBezTo>
                      <a:pt x="6922" y="1268"/>
                      <a:pt x="6855" y="1234"/>
                      <a:pt x="6793" y="1234"/>
                    </a:cubicBezTo>
                    <a:cubicBezTo>
                      <a:pt x="6730" y="1234"/>
                      <a:pt x="6672" y="1268"/>
                      <a:pt x="6672" y="1268"/>
                    </a:cubicBezTo>
                    <a:cubicBezTo>
                      <a:pt x="6178" y="1375"/>
                      <a:pt x="5674" y="1428"/>
                      <a:pt x="5172" y="1428"/>
                    </a:cubicBezTo>
                    <a:cubicBezTo>
                      <a:pt x="4418" y="1428"/>
                      <a:pt x="3670" y="1308"/>
                      <a:pt x="2969" y="1068"/>
                    </a:cubicBezTo>
                    <a:cubicBezTo>
                      <a:pt x="1068" y="434"/>
                      <a:pt x="801" y="0"/>
                      <a:pt x="801"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56;p77"/>
              <p:cNvSpPr/>
              <p:nvPr/>
            </p:nvSpPr>
            <p:spPr>
              <a:xfrm>
                <a:off x="5504872" y="3378373"/>
                <a:ext cx="349487" cy="763799"/>
              </a:xfrm>
              <a:custGeom>
                <a:avLst/>
                <a:gdLst/>
                <a:ahLst/>
                <a:cxnLst/>
                <a:rect l="l" t="t" r="r" b="b"/>
                <a:pathLst>
                  <a:path w="17446" h="38128" extrusionOk="0">
                    <a:moveTo>
                      <a:pt x="0" y="0"/>
                    </a:moveTo>
                    <a:lnTo>
                      <a:pt x="0" y="0"/>
                    </a:lnTo>
                    <a:cubicBezTo>
                      <a:pt x="0" y="0"/>
                      <a:pt x="100" y="8039"/>
                      <a:pt x="300" y="12776"/>
                    </a:cubicBezTo>
                    <a:cubicBezTo>
                      <a:pt x="500" y="17513"/>
                      <a:pt x="1268" y="21649"/>
                      <a:pt x="1568" y="22583"/>
                    </a:cubicBezTo>
                    <a:cubicBezTo>
                      <a:pt x="1835" y="23550"/>
                      <a:pt x="8373" y="31890"/>
                      <a:pt x="9840" y="33657"/>
                    </a:cubicBezTo>
                    <a:cubicBezTo>
                      <a:pt x="11342" y="35459"/>
                      <a:pt x="14210" y="38127"/>
                      <a:pt x="14210" y="38127"/>
                    </a:cubicBezTo>
                    <a:lnTo>
                      <a:pt x="17446" y="36359"/>
                    </a:lnTo>
                    <a:cubicBezTo>
                      <a:pt x="17446" y="36359"/>
                      <a:pt x="13243" y="30355"/>
                      <a:pt x="11909" y="27586"/>
                    </a:cubicBezTo>
                    <a:cubicBezTo>
                      <a:pt x="10574" y="24818"/>
                      <a:pt x="8206" y="20215"/>
                      <a:pt x="8206" y="20215"/>
                    </a:cubicBezTo>
                    <a:lnTo>
                      <a:pt x="9707" y="6938"/>
                    </a:lnTo>
                    <a:lnTo>
                      <a:pt x="12142" y="55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57;p77"/>
              <p:cNvSpPr/>
              <p:nvPr/>
            </p:nvSpPr>
            <p:spPr>
              <a:xfrm>
                <a:off x="5504872" y="3378373"/>
                <a:ext cx="349487" cy="763799"/>
              </a:xfrm>
              <a:custGeom>
                <a:avLst/>
                <a:gdLst/>
                <a:ahLst/>
                <a:cxnLst/>
                <a:rect l="l" t="t" r="r" b="b"/>
                <a:pathLst>
                  <a:path w="17446" h="38128" fill="none" extrusionOk="0">
                    <a:moveTo>
                      <a:pt x="0" y="0"/>
                    </a:moveTo>
                    <a:cubicBezTo>
                      <a:pt x="0" y="0"/>
                      <a:pt x="100" y="8039"/>
                      <a:pt x="300" y="12776"/>
                    </a:cubicBezTo>
                    <a:cubicBezTo>
                      <a:pt x="500" y="17513"/>
                      <a:pt x="1268" y="21649"/>
                      <a:pt x="1568" y="22583"/>
                    </a:cubicBezTo>
                    <a:cubicBezTo>
                      <a:pt x="1835" y="23550"/>
                      <a:pt x="8373" y="31890"/>
                      <a:pt x="9840" y="33657"/>
                    </a:cubicBezTo>
                    <a:cubicBezTo>
                      <a:pt x="11342" y="35459"/>
                      <a:pt x="14210" y="38127"/>
                      <a:pt x="14210" y="38127"/>
                    </a:cubicBezTo>
                    <a:lnTo>
                      <a:pt x="17446" y="36359"/>
                    </a:lnTo>
                    <a:cubicBezTo>
                      <a:pt x="17446" y="36359"/>
                      <a:pt x="13243" y="30355"/>
                      <a:pt x="11909" y="27586"/>
                    </a:cubicBezTo>
                    <a:cubicBezTo>
                      <a:pt x="10574" y="24818"/>
                      <a:pt x="8206" y="20215"/>
                      <a:pt x="8206" y="20215"/>
                    </a:cubicBezTo>
                    <a:lnTo>
                      <a:pt x="9707" y="6938"/>
                    </a:lnTo>
                    <a:lnTo>
                      <a:pt x="12142" y="557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58;p77"/>
              <p:cNvSpPr/>
              <p:nvPr/>
            </p:nvSpPr>
            <p:spPr>
              <a:xfrm>
                <a:off x="5669240" y="3503316"/>
                <a:ext cx="68191" cy="353514"/>
              </a:xfrm>
              <a:custGeom>
                <a:avLst/>
                <a:gdLst/>
                <a:ahLst/>
                <a:cxnLst/>
                <a:rect l="l" t="t" r="r" b="b"/>
                <a:pathLst>
                  <a:path w="3404" h="17647" fill="none" extrusionOk="0">
                    <a:moveTo>
                      <a:pt x="3403" y="1"/>
                    </a:moveTo>
                    <a:lnTo>
                      <a:pt x="1402" y="1335"/>
                    </a:lnTo>
                    <a:lnTo>
                      <a:pt x="1" y="13978"/>
                    </a:lnTo>
                    <a:lnTo>
                      <a:pt x="2069" y="17647"/>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9;p77"/>
              <p:cNvSpPr/>
              <p:nvPr/>
            </p:nvSpPr>
            <p:spPr>
              <a:xfrm>
                <a:off x="5677273" y="4106741"/>
                <a:ext cx="224544" cy="145696"/>
              </a:xfrm>
              <a:custGeom>
                <a:avLst/>
                <a:gdLst/>
                <a:ahLst/>
                <a:cxnLst/>
                <a:rect l="l" t="t" r="r" b="b"/>
                <a:pathLst>
                  <a:path w="11209" h="7273" extrusionOk="0">
                    <a:moveTo>
                      <a:pt x="8840" y="0"/>
                    </a:moveTo>
                    <a:lnTo>
                      <a:pt x="5638" y="1635"/>
                    </a:lnTo>
                    <a:cubicBezTo>
                      <a:pt x="5638" y="1635"/>
                      <a:pt x="4103" y="3937"/>
                      <a:pt x="3503" y="4470"/>
                    </a:cubicBezTo>
                    <a:cubicBezTo>
                      <a:pt x="2936" y="4971"/>
                      <a:pt x="634" y="6372"/>
                      <a:pt x="334" y="6705"/>
                    </a:cubicBezTo>
                    <a:cubicBezTo>
                      <a:pt x="0" y="7005"/>
                      <a:pt x="1768" y="7272"/>
                      <a:pt x="3036" y="7272"/>
                    </a:cubicBezTo>
                    <a:cubicBezTo>
                      <a:pt x="4303" y="7272"/>
                      <a:pt x="5904" y="7005"/>
                      <a:pt x="6705" y="6538"/>
                    </a:cubicBezTo>
                    <a:cubicBezTo>
                      <a:pt x="7506" y="6038"/>
                      <a:pt x="10474" y="3937"/>
                      <a:pt x="10841" y="3570"/>
                    </a:cubicBezTo>
                    <a:cubicBezTo>
                      <a:pt x="11208" y="3169"/>
                      <a:pt x="8840" y="0"/>
                      <a:pt x="8840"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0;p77"/>
              <p:cNvSpPr/>
              <p:nvPr/>
            </p:nvSpPr>
            <p:spPr>
              <a:xfrm>
                <a:off x="5677273" y="4155520"/>
                <a:ext cx="219857" cy="97578"/>
              </a:xfrm>
              <a:custGeom>
                <a:avLst/>
                <a:gdLst/>
                <a:ahLst/>
                <a:cxnLst/>
                <a:rect l="l" t="t" r="r" b="b"/>
                <a:pathLst>
                  <a:path w="10975" h="4871" extrusionOk="0">
                    <a:moveTo>
                      <a:pt x="10474" y="0"/>
                    </a:moveTo>
                    <a:cubicBezTo>
                      <a:pt x="9307" y="1201"/>
                      <a:pt x="6738" y="3837"/>
                      <a:pt x="5638" y="4170"/>
                    </a:cubicBezTo>
                    <a:cubicBezTo>
                      <a:pt x="5163" y="4302"/>
                      <a:pt x="4402" y="4345"/>
                      <a:pt x="3593" y="4345"/>
                    </a:cubicBezTo>
                    <a:cubicBezTo>
                      <a:pt x="2356" y="4345"/>
                      <a:pt x="1006" y="4244"/>
                      <a:pt x="401" y="4203"/>
                    </a:cubicBezTo>
                    <a:lnTo>
                      <a:pt x="334" y="4270"/>
                    </a:lnTo>
                    <a:cubicBezTo>
                      <a:pt x="0" y="4604"/>
                      <a:pt x="1768" y="4871"/>
                      <a:pt x="3036" y="4871"/>
                    </a:cubicBezTo>
                    <a:cubicBezTo>
                      <a:pt x="4303" y="4871"/>
                      <a:pt x="5904" y="4604"/>
                      <a:pt x="6705" y="4103"/>
                    </a:cubicBezTo>
                    <a:cubicBezTo>
                      <a:pt x="7506" y="3636"/>
                      <a:pt x="10474" y="1502"/>
                      <a:pt x="10841" y="1135"/>
                    </a:cubicBezTo>
                    <a:cubicBezTo>
                      <a:pt x="10975" y="1001"/>
                      <a:pt x="10775" y="534"/>
                      <a:pt x="10474"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930"/>
        <p:cNvGrpSpPr/>
        <p:nvPr/>
      </p:nvGrpSpPr>
      <p:grpSpPr>
        <a:xfrm>
          <a:off x="0" y="0"/>
          <a:ext cx="0" cy="0"/>
          <a:chOff x="0" y="0"/>
          <a:chExt cx="0" cy="0"/>
        </a:xfrm>
      </p:grpSpPr>
      <p:sp>
        <p:nvSpPr>
          <p:cNvPr id="933" name="Google Shape;933;p47"/>
          <p:cNvSpPr/>
          <p:nvPr/>
        </p:nvSpPr>
        <p:spPr>
          <a:xfrm>
            <a:off x="63527" y="2086223"/>
            <a:ext cx="1245954" cy="1245951"/>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Sipho Gwala</a:t>
            </a:r>
            <a:endParaRPr dirty="0"/>
          </a:p>
        </p:txBody>
      </p:sp>
      <p:sp>
        <p:nvSpPr>
          <p:cNvPr id="937" name="Google Shape;937;p47"/>
          <p:cNvSpPr txBox="1">
            <a:spLocks noGrp="1"/>
          </p:cNvSpPr>
          <p:nvPr>
            <p:ph type="title"/>
          </p:nvPr>
        </p:nvSpPr>
        <p:spPr>
          <a:xfrm>
            <a:off x="715100" y="448650"/>
            <a:ext cx="65451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a:t>
            </a:r>
            <a:r>
              <a:rPr lang="en" b="0" dirty="0">
                <a:solidFill>
                  <a:schemeClr val="dk2"/>
                </a:solidFill>
                <a:latin typeface="Montserrat Medium"/>
                <a:ea typeface="Montserrat Medium"/>
                <a:cs typeface="Montserrat Medium"/>
                <a:sym typeface="Montserrat Medium"/>
              </a:rPr>
              <a:t>TEAM</a:t>
            </a:r>
            <a:endParaRPr b="0" dirty="0">
              <a:solidFill>
                <a:schemeClr val="dk2"/>
              </a:solidFill>
              <a:latin typeface="Montserrat Medium"/>
              <a:ea typeface="Montserrat Medium"/>
              <a:cs typeface="Montserrat Medium"/>
              <a:sym typeface="Montserrat Medium"/>
            </a:endParaRPr>
          </a:p>
        </p:txBody>
      </p:sp>
      <p:sp>
        <p:nvSpPr>
          <p:cNvPr id="15" name="Google Shape;933;p47"/>
          <p:cNvSpPr/>
          <p:nvPr/>
        </p:nvSpPr>
        <p:spPr>
          <a:xfrm>
            <a:off x="1975549" y="2086223"/>
            <a:ext cx="1349541" cy="1245951"/>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ZA" dirty="0" err="1"/>
              <a:t>Siduduzo</a:t>
            </a:r>
            <a:r>
              <a:rPr lang="en-ZA" dirty="0"/>
              <a:t> Mthethwa</a:t>
            </a:r>
            <a:endParaRPr dirty="0"/>
          </a:p>
        </p:txBody>
      </p:sp>
      <p:sp>
        <p:nvSpPr>
          <p:cNvPr id="16" name="Google Shape;933;p47"/>
          <p:cNvSpPr/>
          <p:nvPr/>
        </p:nvSpPr>
        <p:spPr>
          <a:xfrm>
            <a:off x="3887573" y="2086223"/>
            <a:ext cx="1245954" cy="1245951"/>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Kaylene</a:t>
            </a:r>
          </a:p>
          <a:p>
            <a:pPr marL="0" lvl="0" indent="0" algn="l" rtl="0">
              <a:spcBef>
                <a:spcPts val="0"/>
              </a:spcBef>
              <a:spcAft>
                <a:spcPts val="0"/>
              </a:spcAft>
              <a:buNone/>
            </a:pPr>
            <a:r>
              <a:rPr lang="en-ZA" dirty="0"/>
              <a:t>Chetty</a:t>
            </a:r>
            <a:endParaRPr dirty="0"/>
          </a:p>
        </p:txBody>
      </p:sp>
      <p:sp>
        <p:nvSpPr>
          <p:cNvPr id="17" name="Google Shape;933;p47"/>
          <p:cNvSpPr/>
          <p:nvPr/>
        </p:nvSpPr>
        <p:spPr>
          <a:xfrm>
            <a:off x="5799595" y="2086223"/>
            <a:ext cx="1368855" cy="1245951"/>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ZA" dirty="0" err="1"/>
              <a:t>Xolisani</a:t>
            </a:r>
            <a:endParaRPr lang="en-ZA" dirty="0"/>
          </a:p>
          <a:p>
            <a:pPr marL="0" lvl="0" indent="0" algn="l" rtl="0">
              <a:spcBef>
                <a:spcPts val="0"/>
              </a:spcBef>
              <a:spcAft>
                <a:spcPts val="0"/>
              </a:spcAft>
              <a:buNone/>
            </a:pPr>
            <a:r>
              <a:rPr lang="en-ZA" dirty="0"/>
              <a:t>Jam </a:t>
            </a:r>
            <a:r>
              <a:rPr lang="en-ZA" dirty="0" err="1"/>
              <a:t>Jam</a:t>
            </a:r>
            <a:endParaRPr dirty="0"/>
          </a:p>
        </p:txBody>
      </p:sp>
      <p:sp>
        <p:nvSpPr>
          <p:cNvPr id="18" name="Google Shape;933;p47"/>
          <p:cNvSpPr/>
          <p:nvPr/>
        </p:nvSpPr>
        <p:spPr>
          <a:xfrm>
            <a:off x="7711619" y="2086222"/>
            <a:ext cx="1245954" cy="1245951"/>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Luyanda</a:t>
            </a:r>
          </a:p>
          <a:p>
            <a:pPr marL="0" lvl="0" indent="0" algn="l" rtl="0">
              <a:spcBef>
                <a:spcPts val="0"/>
              </a:spcBef>
              <a:spcAft>
                <a:spcPts val="0"/>
              </a:spcAft>
              <a:buNone/>
            </a:pPr>
            <a:r>
              <a:rPr lang="en-ZA" dirty="0"/>
              <a:t>Gumede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43" y="54187"/>
            <a:ext cx="5143500" cy="5143500"/>
          </a:xfrm>
          <a:prstGeom prst="rect">
            <a:avLst/>
          </a:prstGeom>
        </p:spPr>
      </p:pic>
      <p:sp>
        <p:nvSpPr>
          <p:cNvPr id="131" name="Google Shape;1019;p49"/>
          <p:cNvSpPr txBox="1">
            <a:spLocks noGrp="1"/>
          </p:cNvSpPr>
          <p:nvPr>
            <p:ph type="title" idx="2"/>
          </p:nvPr>
        </p:nvSpPr>
        <p:spPr>
          <a:xfrm>
            <a:off x="5994398" y="2313908"/>
            <a:ext cx="2700669"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THANK YOU</a:t>
            </a:r>
            <a:endParaRPr b="0" dirty="0">
              <a:solidFill>
                <a:schemeClr val="dk2"/>
              </a:solidFill>
            </a:endParaRPr>
          </a:p>
        </p:txBody>
      </p:sp>
    </p:spTree>
    <p:extLst>
      <p:ext uri="{BB962C8B-B14F-4D97-AF65-F5344CB8AC3E}">
        <p14:creationId xmlns:p14="http://schemas.microsoft.com/office/powerpoint/2010/main" val="112683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95"/>
        <p:cNvGrpSpPr/>
        <p:nvPr/>
      </p:nvGrpSpPr>
      <p:grpSpPr>
        <a:xfrm>
          <a:off x="0" y="0"/>
          <a:ext cx="0" cy="0"/>
          <a:chOff x="0" y="0"/>
          <a:chExt cx="0" cy="0"/>
        </a:xfrm>
      </p:grpSpPr>
      <p:sp>
        <p:nvSpPr>
          <p:cNvPr id="896" name="Google Shape;896;p46"/>
          <p:cNvSpPr txBox="1">
            <a:spLocks noGrp="1"/>
          </p:cNvSpPr>
          <p:nvPr>
            <p:ph type="title"/>
          </p:nvPr>
        </p:nvSpPr>
        <p:spPr>
          <a:xfrm>
            <a:off x="3766825" y="978544"/>
            <a:ext cx="4017000"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b="0" dirty="0">
              <a:solidFill>
                <a:schemeClr val="dk2"/>
              </a:solidFill>
              <a:latin typeface="Montserrat Medium"/>
              <a:ea typeface="Montserrat Medium"/>
              <a:cs typeface="Montserrat Medium"/>
              <a:sym typeface="Montserrat Medium"/>
            </a:endParaRPr>
          </a:p>
        </p:txBody>
      </p:sp>
      <p:grpSp>
        <p:nvGrpSpPr>
          <p:cNvPr id="33" name="Google Shape;1046;p50"/>
          <p:cNvGrpSpPr/>
          <p:nvPr/>
        </p:nvGrpSpPr>
        <p:grpSpPr>
          <a:xfrm>
            <a:off x="166077" y="2538600"/>
            <a:ext cx="2584267" cy="3420096"/>
            <a:chOff x="4484375" y="750197"/>
            <a:chExt cx="4050411" cy="5255827"/>
          </a:xfrm>
        </p:grpSpPr>
        <p:sp>
          <p:nvSpPr>
            <p:cNvPr id="34" name="Google Shape;1047;p50"/>
            <p:cNvSpPr/>
            <p:nvPr/>
          </p:nvSpPr>
          <p:spPr>
            <a:xfrm>
              <a:off x="4484375" y="750197"/>
              <a:ext cx="2211445" cy="1672794"/>
            </a:xfrm>
            <a:custGeom>
              <a:avLst/>
              <a:gdLst/>
              <a:ahLst/>
              <a:cxnLst/>
              <a:rect l="l" t="t" r="r" b="b"/>
              <a:pathLst>
                <a:path w="102441" h="77489" fill="none" extrusionOk="0">
                  <a:moveTo>
                    <a:pt x="0" y="0"/>
                  </a:moveTo>
                  <a:lnTo>
                    <a:pt x="102440" y="0"/>
                  </a:lnTo>
                  <a:lnTo>
                    <a:pt x="102440" y="77489"/>
                  </a:lnTo>
                  <a:lnTo>
                    <a:pt x="0" y="7748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48;p50"/>
            <p:cNvSpPr/>
            <p:nvPr/>
          </p:nvSpPr>
          <p:spPr>
            <a:xfrm>
              <a:off x="4536227" y="794105"/>
              <a:ext cx="2107739" cy="1584976"/>
            </a:xfrm>
            <a:custGeom>
              <a:avLst/>
              <a:gdLst/>
              <a:ahLst/>
              <a:cxnLst/>
              <a:rect l="l" t="t" r="r" b="b"/>
              <a:pathLst>
                <a:path w="97637" h="73421" fill="none" extrusionOk="0">
                  <a:moveTo>
                    <a:pt x="0" y="1"/>
                  </a:moveTo>
                  <a:lnTo>
                    <a:pt x="97636" y="1"/>
                  </a:lnTo>
                  <a:lnTo>
                    <a:pt x="97636" y="73420"/>
                  </a:lnTo>
                  <a:lnTo>
                    <a:pt x="0" y="7342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49;p50"/>
            <p:cNvSpPr/>
            <p:nvPr/>
          </p:nvSpPr>
          <p:spPr>
            <a:xfrm>
              <a:off x="4775996" y="1002227"/>
              <a:ext cx="609955" cy="1128400"/>
            </a:xfrm>
            <a:custGeom>
              <a:avLst/>
              <a:gdLst/>
              <a:ahLst/>
              <a:cxnLst/>
              <a:rect l="l" t="t" r="r" b="b"/>
              <a:pathLst>
                <a:path w="28255" h="52271" fill="none" extrusionOk="0">
                  <a:moveTo>
                    <a:pt x="18648" y="1134"/>
                  </a:moveTo>
                  <a:cubicBezTo>
                    <a:pt x="18648" y="1134"/>
                    <a:pt x="2703" y="0"/>
                    <a:pt x="1369" y="2502"/>
                  </a:cubicBezTo>
                  <a:cubicBezTo>
                    <a:pt x="1" y="5004"/>
                    <a:pt x="968" y="50736"/>
                    <a:pt x="1736" y="51303"/>
                  </a:cubicBezTo>
                  <a:cubicBezTo>
                    <a:pt x="2503" y="51871"/>
                    <a:pt x="24051" y="52271"/>
                    <a:pt x="26153" y="51504"/>
                  </a:cubicBezTo>
                  <a:cubicBezTo>
                    <a:pt x="28254" y="50736"/>
                    <a:pt x="25386" y="4203"/>
                    <a:pt x="25386" y="2869"/>
                  </a:cubicBezTo>
                  <a:cubicBezTo>
                    <a:pt x="25386" y="1535"/>
                    <a:pt x="20382" y="934"/>
                    <a:pt x="20382" y="934"/>
                  </a:cubicBezTo>
                </a:path>
              </a:pathLst>
            </a:custGeom>
            <a:gradFill>
              <a:gsLst>
                <a:gs pos="0">
                  <a:schemeClr val="dk2"/>
                </a:gs>
                <a:gs pos="46000">
                  <a:schemeClr val="lt2"/>
                </a:gs>
                <a:gs pos="66000">
                  <a:schemeClr val="accent1"/>
                </a:gs>
                <a:gs pos="100000">
                  <a:schemeClr val="accent2"/>
                </a:gs>
              </a:gsLst>
              <a:lin ang="5400700" scaled="0"/>
            </a:gra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0;p50"/>
            <p:cNvSpPr/>
            <p:nvPr/>
          </p:nvSpPr>
          <p:spPr>
            <a:xfrm>
              <a:off x="4840822" y="1097275"/>
              <a:ext cx="495433" cy="1020398"/>
            </a:xfrm>
            <a:custGeom>
              <a:avLst/>
              <a:gdLst/>
              <a:ahLst/>
              <a:cxnLst/>
              <a:rect l="l" t="t" r="r" b="b"/>
              <a:pathLst>
                <a:path w="22950" h="47268" fill="none" extrusionOk="0">
                  <a:moveTo>
                    <a:pt x="0" y="34592"/>
                  </a:moveTo>
                  <a:cubicBezTo>
                    <a:pt x="33" y="40629"/>
                    <a:pt x="167" y="45032"/>
                    <a:pt x="467" y="45166"/>
                  </a:cubicBezTo>
                  <a:cubicBezTo>
                    <a:pt x="1434" y="45533"/>
                    <a:pt x="21816" y="47267"/>
                    <a:pt x="22383" y="45366"/>
                  </a:cubicBezTo>
                  <a:cubicBezTo>
                    <a:pt x="22950" y="43431"/>
                    <a:pt x="20848" y="0"/>
                    <a:pt x="20848" y="0"/>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1;p50"/>
            <p:cNvSpPr/>
            <p:nvPr/>
          </p:nvSpPr>
          <p:spPr>
            <a:xfrm>
              <a:off x="4840822" y="1076379"/>
              <a:ext cx="433520" cy="705717"/>
            </a:xfrm>
            <a:custGeom>
              <a:avLst/>
              <a:gdLst/>
              <a:ahLst/>
              <a:cxnLst/>
              <a:rect l="l" t="t" r="r" b="b"/>
              <a:pathLst>
                <a:path w="20082" h="32691" fill="none" extrusionOk="0">
                  <a:moveTo>
                    <a:pt x="20081" y="768"/>
                  </a:moveTo>
                  <a:cubicBezTo>
                    <a:pt x="20081" y="768"/>
                    <a:pt x="667" y="1"/>
                    <a:pt x="467" y="968"/>
                  </a:cubicBezTo>
                  <a:cubicBezTo>
                    <a:pt x="334" y="1569"/>
                    <a:pt x="0" y="19582"/>
                    <a:pt x="0" y="32691"/>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2;p50"/>
            <p:cNvSpPr/>
            <p:nvPr/>
          </p:nvSpPr>
          <p:spPr>
            <a:xfrm>
              <a:off x="4863143" y="1167844"/>
              <a:ext cx="406860" cy="22"/>
            </a:xfrm>
            <a:custGeom>
              <a:avLst/>
              <a:gdLst/>
              <a:ahLst/>
              <a:cxnLst/>
              <a:rect l="l" t="t" r="r" b="b"/>
              <a:pathLst>
                <a:path w="18847" h="1" fill="none" extrusionOk="0">
                  <a:moveTo>
                    <a:pt x="0" y="0"/>
                  </a:moveTo>
                  <a:lnTo>
                    <a:pt x="188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3;p50"/>
            <p:cNvSpPr/>
            <p:nvPr/>
          </p:nvSpPr>
          <p:spPr>
            <a:xfrm>
              <a:off x="4884018" y="1238412"/>
              <a:ext cx="203095" cy="211730"/>
            </a:xfrm>
            <a:custGeom>
              <a:avLst/>
              <a:gdLst/>
              <a:ahLst/>
              <a:cxnLst/>
              <a:rect l="l" t="t" r="r" b="b"/>
              <a:pathLst>
                <a:path w="9408" h="9808" fill="none" extrusionOk="0">
                  <a:moveTo>
                    <a:pt x="1" y="0"/>
                  </a:moveTo>
                  <a:lnTo>
                    <a:pt x="9407" y="0"/>
                  </a:lnTo>
                  <a:lnTo>
                    <a:pt x="9407" y="9807"/>
                  </a:lnTo>
                  <a:lnTo>
                    <a:pt x="1" y="9807"/>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4;p50"/>
            <p:cNvSpPr/>
            <p:nvPr/>
          </p:nvSpPr>
          <p:spPr>
            <a:xfrm>
              <a:off x="5107251" y="1885767"/>
              <a:ext cx="155560" cy="161323"/>
            </a:xfrm>
            <a:custGeom>
              <a:avLst/>
              <a:gdLst/>
              <a:ahLst/>
              <a:cxnLst/>
              <a:rect l="l" t="t" r="r" b="b"/>
              <a:pathLst>
                <a:path w="7206" h="7473" fill="none" extrusionOk="0">
                  <a:moveTo>
                    <a:pt x="0" y="0"/>
                  </a:moveTo>
                  <a:lnTo>
                    <a:pt x="7205" y="0"/>
                  </a:lnTo>
                  <a:lnTo>
                    <a:pt x="7205" y="7472"/>
                  </a:lnTo>
                  <a:lnTo>
                    <a:pt x="0" y="7472"/>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5;p50"/>
            <p:cNvSpPr/>
            <p:nvPr/>
          </p:nvSpPr>
          <p:spPr>
            <a:xfrm>
              <a:off x="4879700" y="1528608"/>
              <a:ext cx="398225" cy="22"/>
            </a:xfrm>
            <a:custGeom>
              <a:avLst/>
              <a:gdLst/>
              <a:ahLst/>
              <a:cxnLst/>
              <a:rect l="l" t="t" r="r" b="b"/>
              <a:pathLst>
                <a:path w="18447" h="1" fill="none" extrusionOk="0">
                  <a:moveTo>
                    <a:pt x="0" y="0"/>
                  </a:moveTo>
                  <a:lnTo>
                    <a:pt x="184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6;p50"/>
            <p:cNvSpPr/>
            <p:nvPr/>
          </p:nvSpPr>
          <p:spPr>
            <a:xfrm>
              <a:off x="5128838" y="1250652"/>
              <a:ext cx="128921" cy="22"/>
            </a:xfrm>
            <a:custGeom>
              <a:avLst/>
              <a:gdLst/>
              <a:ahLst/>
              <a:cxnLst/>
              <a:rect l="l" t="t" r="r" b="b"/>
              <a:pathLst>
                <a:path w="5972" h="1" fill="none" extrusionOk="0">
                  <a:moveTo>
                    <a:pt x="1" y="0"/>
                  </a:moveTo>
                  <a:lnTo>
                    <a:pt x="5972"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7;p50"/>
            <p:cNvSpPr/>
            <p:nvPr/>
          </p:nvSpPr>
          <p:spPr>
            <a:xfrm>
              <a:off x="5128838" y="13003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8;p50"/>
            <p:cNvSpPr/>
            <p:nvPr/>
          </p:nvSpPr>
          <p:spPr>
            <a:xfrm>
              <a:off x="5128838" y="1350730"/>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59;p50"/>
            <p:cNvSpPr/>
            <p:nvPr/>
          </p:nvSpPr>
          <p:spPr>
            <a:xfrm>
              <a:off x="5128838" y="14004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0;p50"/>
            <p:cNvSpPr/>
            <p:nvPr/>
          </p:nvSpPr>
          <p:spPr>
            <a:xfrm>
              <a:off x="4884018" y="1591254"/>
              <a:ext cx="385985" cy="186516"/>
            </a:xfrm>
            <a:custGeom>
              <a:avLst/>
              <a:gdLst/>
              <a:ahLst/>
              <a:cxnLst/>
              <a:rect l="l" t="t" r="r" b="b"/>
              <a:pathLst>
                <a:path w="17880" h="8640" fill="none" extrusionOk="0">
                  <a:moveTo>
                    <a:pt x="1" y="0"/>
                  </a:moveTo>
                  <a:lnTo>
                    <a:pt x="17880" y="0"/>
                  </a:lnTo>
                  <a:lnTo>
                    <a:pt x="17880" y="8640"/>
                  </a:lnTo>
                  <a:lnTo>
                    <a:pt x="1" y="8640"/>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p50"/>
            <p:cNvSpPr/>
            <p:nvPr/>
          </p:nvSpPr>
          <p:spPr>
            <a:xfrm>
              <a:off x="4900575" y="1827439"/>
              <a:ext cx="357187" cy="22"/>
            </a:xfrm>
            <a:custGeom>
              <a:avLst/>
              <a:gdLst/>
              <a:ahLst/>
              <a:cxnLst/>
              <a:rect l="l" t="t" r="r" b="b"/>
              <a:pathLst>
                <a:path w="16546" h="1" fill="none" extrusionOk="0">
                  <a:moveTo>
                    <a:pt x="1" y="0"/>
                  </a:moveTo>
                  <a:lnTo>
                    <a:pt x="16546"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2;p50"/>
            <p:cNvSpPr/>
            <p:nvPr/>
          </p:nvSpPr>
          <p:spPr>
            <a:xfrm>
              <a:off x="4892653" y="1873527"/>
              <a:ext cx="115968" cy="22"/>
            </a:xfrm>
            <a:custGeom>
              <a:avLst/>
              <a:gdLst/>
              <a:ahLst/>
              <a:cxnLst/>
              <a:rect l="l" t="t" r="r" b="b"/>
              <a:pathLst>
                <a:path w="5372" h="1" fill="none" extrusionOk="0">
                  <a:moveTo>
                    <a:pt x="1" y="0"/>
                  </a:moveTo>
                  <a:lnTo>
                    <a:pt x="5371"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3;p50"/>
            <p:cNvSpPr/>
            <p:nvPr/>
          </p:nvSpPr>
          <p:spPr>
            <a:xfrm>
              <a:off x="5340543" y="1082877"/>
              <a:ext cx="284480" cy="35296"/>
            </a:xfrm>
            <a:custGeom>
              <a:avLst/>
              <a:gdLst/>
              <a:ahLst/>
              <a:cxnLst/>
              <a:rect l="l" t="t" r="r" b="b"/>
              <a:pathLst>
                <a:path w="13178" h="1635" fill="none" extrusionOk="0">
                  <a:moveTo>
                    <a:pt x="1" y="1635"/>
                  </a:moveTo>
                  <a:lnTo>
                    <a:pt x="1317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4;p50"/>
            <p:cNvSpPr/>
            <p:nvPr/>
          </p:nvSpPr>
          <p:spPr>
            <a:xfrm>
              <a:off x="5294476" y="1321220"/>
              <a:ext cx="298857" cy="22"/>
            </a:xfrm>
            <a:custGeom>
              <a:avLst/>
              <a:gdLst/>
              <a:ahLst/>
              <a:cxnLst/>
              <a:rect l="l" t="t" r="r" b="b"/>
              <a:pathLst>
                <a:path w="13844" h="1" fill="none" extrusionOk="0">
                  <a:moveTo>
                    <a:pt x="0" y="0"/>
                  </a:moveTo>
                  <a:lnTo>
                    <a:pt x="13843"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5;p50"/>
            <p:cNvSpPr/>
            <p:nvPr/>
          </p:nvSpPr>
          <p:spPr>
            <a:xfrm>
              <a:off x="4693187" y="1699254"/>
              <a:ext cx="128921" cy="45399"/>
            </a:xfrm>
            <a:custGeom>
              <a:avLst/>
              <a:gdLst/>
              <a:ahLst/>
              <a:cxnLst/>
              <a:rect l="l" t="t" r="r" b="b"/>
              <a:pathLst>
                <a:path w="5972" h="2103" fill="none" extrusionOk="0">
                  <a:moveTo>
                    <a:pt x="5972" y="1"/>
                  </a:moveTo>
                  <a:lnTo>
                    <a:pt x="1" y="21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6;p50"/>
            <p:cNvSpPr/>
            <p:nvPr/>
          </p:nvSpPr>
          <p:spPr>
            <a:xfrm>
              <a:off x="5161974" y="2076598"/>
              <a:ext cx="169958" cy="162036"/>
            </a:xfrm>
            <a:custGeom>
              <a:avLst/>
              <a:gdLst/>
              <a:ahLst/>
              <a:cxnLst/>
              <a:rect l="l" t="t" r="r" b="b"/>
              <a:pathLst>
                <a:path w="7873" h="7506" fill="none" extrusionOk="0">
                  <a:moveTo>
                    <a:pt x="1168" y="0"/>
                  </a:moveTo>
                  <a:cubicBezTo>
                    <a:pt x="1168" y="0"/>
                    <a:pt x="0" y="5938"/>
                    <a:pt x="7873" y="7505"/>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7;p50"/>
            <p:cNvSpPr/>
            <p:nvPr/>
          </p:nvSpPr>
          <p:spPr>
            <a:xfrm>
              <a:off x="5290871" y="2204761"/>
              <a:ext cx="57617" cy="54034"/>
            </a:xfrm>
            <a:custGeom>
              <a:avLst/>
              <a:gdLst/>
              <a:ahLst/>
              <a:cxnLst/>
              <a:rect l="l" t="t" r="r" b="b"/>
              <a:pathLst>
                <a:path w="2669" h="2503" fill="none" extrusionOk="0">
                  <a:moveTo>
                    <a:pt x="768" y="1"/>
                  </a:moveTo>
                  <a:lnTo>
                    <a:pt x="2669" y="1735"/>
                  </a:lnTo>
                  <a:lnTo>
                    <a:pt x="0"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68;p50"/>
            <p:cNvSpPr/>
            <p:nvPr/>
          </p:nvSpPr>
          <p:spPr>
            <a:xfrm>
              <a:off x="5555853" y="1283767"/>
              <a:ext cx="66986" cy="66986"/>
            </a:xfrm>
            <a:custGeom>
              <a:avLst/>
              <a:gdLst/>
              <a:ahLst/>
              <a:cxnLst/>
              <a:rect l="l" t="t" r="r" b="b"/>
              <a:pathLst>
                <a:path w="3103" h="3103" fill="none" extrusionOk="0">
                  <a:moveTo>
                    <a:pt x="1" y="1"/>
                  </a:moveTo>
                  <a:lnTo>
                    <a:pt x="3103" y="1935"/>
                  </a:lnTo>
                  <a:lnTo>
                    <a:pt x="401" y="31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9;p50"/>
            <p:cNvSpPr/>
            <p:nvPr/>
          </p:nvSpPr>
          <p:spPr>
            <a:xfrm>
              <a:off x="5571698" y="1070637"/>
              <a:ext cx="69879" cy="54012"/>
            </a:xfrm>
            <a:custGeom>
              <a:avLst/>
              <a:gdLst/>
              <a:ahLst/>
              <a:cxnLst/>
              <a:rect l="l" t="t" r="r" b="b"/>
              <a:pathLst>
                <a:path w="3237" h="2502" fill="none" extrusionOk="0">
                  <a:moveTo>
                    <a:pt x="1" y="0"/>
                  </a:moveTo>
                  <a:lnTo>
                    <a:pt x="3236" y="400"/>
                  </a:lnTo>
                  <a:lnTo>
                    <a:pt x="935"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0;p50"/>
            <p:cNvSpPr/>
            <p:nvPr/>
          </p:nvSpPr>
          <p:spPr>
            <a:xfrm>
              <a:off x="4655748" y="1699260"/>
              <a:ext cx="87149" cy="62669"/>
            </a:xfrm>
            <a:custGeom>
              <a:avLst/>
              <a:gdLst/>
              <a:ahLst/>
              <a:cxnLst/>
              <a:rect l="l" t="t" r="r" b="b"/>
              <a:pathLst>
                <a:path w="4037" h="2903" fill="none" extrusionOk="0">
                  <a:moveTo>
                    <a:pt x="3269" y="1"/>
                  </a:moveTo>
                  <a:lnTo>
                    <a:pt x="0" y="2703"/>
                  </a:lnTo>
                  <a:lnTo>
                    <a:pt x="4036" y="29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1;p50"/>
            <p:cNvSpPr/>
            <p:nvPr/>
          </p:nvSpPr>
          <p:spPr>
            <a:xfrm>
              <a:off x="5642979" y="1283767"/>
              <a:ext cx="157740" cy="166375"/>
            </a:xfrm>
            <a:custGeom>
              <a:avLst/>
              <a:gdLst/>
              <a:ahLst/>
              <a:cxnLst/>
              <a:rect l="l" t="t" r="r" b="b"/>
              <a:pathLst>
                <a:path w="7307" h="7707" extrusionOk="0">
                  <a:moveTo>
                    <a:pt x="1" y="1"/>
                  </a:moveTo>
                  <a:lnTo>
                    <a:pt x="1" y="7706"/>
                  </a:lnTo>
                  <a:lnTo>
                    <a:pt x="7306" y="7706"/>
                  </a:lnTo>
                  <a:lnTo>
                    <a:pt x="730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2;p50"/>
            <p:cNvSpPr/>
            <p:nvPr/>
          </p:nvSpPr>
          <p:spPr>
            <a:xfrm>
              <a:off x="5393841" y="1507712"/>
              <a:ext cx="175722" cy="182932"/>
            </a:xfrm>
            <a:custGeom>
              <a:avLst/>
              <a:gdLst/>
              <a:ahLst/>
              <a:cxnLst/>
              <a:rect l="l" t="t" r="r" b="b"/>
              <a:pathLst>
                <a:path w="8140" h="8474" extrusionOk="0">
                  <a:moveTo>
                    <a:pt x="7239" y="1"/>
                  </a:moveTo>
                  <a:lnTo>
                    <a:pt x="0" y="835"/>
                  </a:lnTo>
                  <a:lnTo>
                    <a:pt x="901" y="8474"/>
                  </a:lnTo>
                  <a:lnTo>
                    <a:pt x="8140"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3;p50"/>
            <p:cNvSpPr/>
            <p:nvPr/>
          </p:nvSpPr>
          <p:spPr>
            <a:xfrm>
              <a:off x="4576552" y="1789985"/>
              <a:ext cx="175722" cy="182932"/>
            </a:xfrm>
            <a:custGeom>
              <a:avLst/>
              <a:gdLst/>
              <a:ahLst/>
              <a:cxnLst/>
              <a:rect l="l" t="t" r="r" b="b"/>
              <a:pathLst>
                <a:path w="8140" h="8474" extrusionOk="0">
                  <a:moveTo>
                    <a:pt x="7239" y="1"/>
                  </a:moveTo>
                  <a:lnTo>
                    <a:pt x="0" y="835"/>
                  </a:lnTo>
                  <a:lnTo>
                    <a:pt x="901" y="8474"/>
                  </a:lnTo>
                  <a:lnTo>
                    <a:pt x="8139"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4;p50"/>
            <p:cNvSpPr/>
            <p:nvPr/>
          </p:nvSpPr>
          <p:spPr>
            <a:xfrm>
              <a:off x="5373679" y="2118347"/>
              <a:ext cx="174276" cy="181486"/>
            </a:xfrm>
            <a:custGeom>
              <a:avLst/>
              <a:gdLst/>
              <a:ahLst/>
              <a:cxnLst/>
              <a:rect l="l" t="t" r="r" b="b"/>
              <a:pathLst>
                <a:path w="8073" h="8407" extrusionOk="0">
                  <a:moveTo>
                    <a:pt x="801" y="1"/>
                  </a:moveTo>
                  <a:lnTo>
                    <a:pt x="0" y="7640"/>
                  </a:lnTo>
                  <a:lnTo>
                    <a:pt x="7239" y="8407"/>
                  </a:lnTo>
                  <a:lnTo>
                    <a:pt x="8073" y="768"/>
                  </a:lnTo>
                  <a:lnTo>
                    <a:pt x="8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5;p50"/>
            <p:cNvSpPr/>
            <p:nvPr/>
          </p:nvSpPr>
          <p:spPr>
            <a:xfrm>
              <a:off x="4484375" y="2423676"/>
              <a:ext cx="2211445" cy="56192"/>
            </a:xfrm>
            <a:custGeom>
              <a:avLst/>
              <a:gdLst/>
              <a:ahLst/>
              <a:cxnLst/>
              <a:rect l="l" t="t" r="r" b="b"/>
              <a:pathLst>
                <a:path w="102441" h="2603" extrusionOk="0">
                  <a:moveTo>
                    <a:pt x="0" y="0"/>
                  </a:moveTo>
                  <a:lnTo>
                    <a:pt x="0" y="2602"/>
                  </a:lnTo>
                  <a:lnTo>
                    <a:pt x="102440" y="2602"/>
                  </a:lnTo>
                  <a:lnTo>
                    <a:pt x="10244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76;p50"/>
            <p:cNvSpPr/>
            <p:nvPr/>
          </p:nvSpPr>
          <p:spPr>
            <a:xfrm>
              <a:off x="7217826"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77;p50"/>
            <p:cNvSpPr/>
            <p:nvPr/>
          </p:nvSpPr>
          <p:spPr>
            <a:xfrm>
              <a:off x="7199822"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78;p50"/>
            <p:cNvSpPr/>
            <p:nvPr/>
          </p:nvSpPr>
          <p:spPr>
            <a:xfrm>
              <a:off x="6767755" y="1819516"/>
              <a:ext cx="1276037" cy="936876"/>
            </a:xfrm>
            <a:custGeom>
              <a:avLst/>
              <a:gdLst/>
              <a:ahLst/>
              <a:cxnLst/>
              <a:rect l="l" t="t" r="r" b="b"/>
              <a:pathLst>
                <a:path w="59110" h="43399" extrusionOk="0">
                  <a:moveTo>
                    <a:pt x="3537" y="1"/>
                  </a:moveTo>
                  <a:cubicBezTo>
                    <a:pt x="1602" y="1"/>
                    <a:pt x="1" y="1568"/>
                    <a:pt x="1" y="3536"/>
                  </a:cubicBezTo>
                  <a:lnTo>
                    <a:pt x="1" y="39862"/>
                  </a:lnTo>
                  <a:cubicBezTo>
                    <a:pt x="1" y="41797"/>
                    <a:pt x="1602" y="43398"/>
                    <a:pt x="3537" y="43398"/>
                  </a:cubicBezTo>
                  <a:lnTo>
                    <a:pt x="55574" y="43398"/>
                  </a:lnTo>
                  <a:cubicBezTo>
                    <a:pt x="57542" y="43398"/>
                    <a:pt x="59110" y="41797"/>
                    <a:pt x="59110" y="39862"/>
                  </a:cubicBezTo>
                  <a:lnTo>
                    <a:pt x="59110" y="3536"/>
                  </a:lnTo>
                  <a:cubicBezTo>
                    <a:pt x="59110" y="1568"/>
                    <a:pt x="57542" y="1"/>
                    <a:pt x="5557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79;p50"/>
            <p:cNvSpPr/>
            <p:nvPr/>
          </p:nvSpPr>
          <p:spPr>
            <a:xfrm>
              <a:off x="6767755" y="2610901"/>
              <a:ext cx="1276037" cy="145478"/>
            </a:xfrm>
            <a:custGeom>
              <a:avLst/>
              <a:gdLst/>
              <a:ahLst/>
              <a:cxnLst/>
              <a:rect l="l" t="t" r="r" b="b"/>
              <a:pathLst>
                <a:path w="59110" h="6739" extrusionOk="0">
                  <a:moveTo>
                    <a:pt x="1" y="0"/>
                  </a:moveTo>
                  <a:lnTo>
                    <a:pt x="1" y="3202"/>
                  </a:lnTo>
                  <a:cubicBezTo>
                    <a:pt x="1" y="5137"/>
                    <a:pt x="1602" y="6738"/>
                    <a:pt x="3537" y="6738"/>
                  </a:cubicBezTo>
                  <a:lnTo>
                    <a:pt x="55574" y="6738"/>
                  </a:lnTo>
                  <a:cubicBezTo>
                    <a:pt x="57542" y="6738"/>
                    <a:pt x="59110" y="5137"/>
                    <a:pt x="59110" y="3202"/>
                  </a:cubicBezTo>
                  <a:lnTo>
                    <a:pt x="5911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0;p50"/>
            <p:cNvSpPr/>
            <p:nvPr/>
          </p:nvSpPr>
          <p:spPr>
            <a:xfrm>
              <a:off x="6831848" y="1877845"/>
              <a:ext cx="1147851" cy="661786"/>
            </a:xfrm>
            <a:custGeom>
              <a:avLst/>
              <a:gdLst/>
              <a:ahLst/>
              <a:cxnLst/>
              <a:rect l="l" t="t" r="r" b="b"/>
              <a:pathLst>
                <a:path w="53172" h="30656" extrusionOk="0">
                  <a:moveTo>
                    <a:pt x="1" y="0"/>
                  </a:moveTo>
                  <a:lnTo>
                    <a:pt x="1" y="30656"/>
                  </a:lnTo>
                  <a:lnTo>
                    <a:pt x="53172" y="30656"/>
                  </a:lnTo>
                  <a:lnTo>
                    <a:pt x="53172"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1;p50"/>
            <p:cNvSpPr/>
            <p:nvPr/>
          </p:nvSpPr>
          <p:spPr>
            <a:xfrm>
              <a:off x="6945286" y="1948055"/>
              <a:ext cx="280853" cy="521381"/>
            </a:xfrm>
            <a:custGeom>
              <a:avLst/>
              <a:gdLst/>
              <a:ahLst/>
              <a:cxnLst/>
              <a:rect l="l" t="t" r="r" b="b"/>
              <a:pathLst>
                <a:path w="13010" h="24152" extrusionOk="0">
                  <a:moveTo>
                    <a:pt x="1268" y="0"/>
                  </a:moveTo>
                  <a:cubicBezTo>
                    <a:pt x="567" y="0"/>
                    <a:pt x="0" y="567"/>
                    <a:pt x="0" y="1268"/>
                  </a:cubicBezTo>
                  <a:lnTo>
                    <a:pt x="0" y="22883"/>
                  </a:lnTo>
                  <a:cubicBezTo>
                    <a:pt x="0" y="23584"/>
                    <a:pt x="567" y="24151"/>
                    <a:pt x="1268" y="24151"/>
                  </a:cubicBezTo>
                  <a:lnTo>
                    <a:pt x="11742" y="24151"/>
                  </a:lnTo>
                  <a:cubicBezTo>
                    <a:pt x="12442" y="24151"/>
                    <a:pt x="13009" y="23584"/>
                    <a:pt x="13009" y="22883"/>
                  </a:cubicBezTo>
                  <a:lnTo>
                    <a:pt x="13009" y="1268"/>
                  </a:lnTo>
                  <a:cubicBezTo>
                    <a:pt x="13009" y="567"/>
                    <a:pt x="12442" y="0"/>
                    <a:pt x="1174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2;p50"/>
            <p:cNvSpPr/>
            <p:nvPr/>
          </p:nvSpPr>
          <p:spPr>
            <a:xfrm>
              <a:off x="6969032" y="1991984"/>
              <a:ext cx="233339" cy="433520"/>
            </a:xfrm>
            <a:custGeom>
              <a:avLst/>
              <a:gdLst/>
              <a:ahLst/>
              <a:cxnLst/>
              <a:rect l="l" t="t" r="r" b="b"/>
              <a:pathLst>
                <a:path w="10809" h="20082" extrusionOk="0">
                  <a:moveTo>
                    <a:pt x="1" y="0"/>
                  </a:moveTo>
                  <a:lnTo>
                    <a:pt x="1" y="20081"/>
                  </a:lnTo>
                  <a:lnTo>
                    <a:pt x="10809" y="20081"/>
                  </a:lnTo>
                  <a:lnTo>
                    <a:pt x="1080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3;p50"/>
            <p:cNvSpPr/>
            <p:nvPr/>
          </p:nvSpPr>
          <p:spPr>
            <a:xfrm>
              <a:off x="7335195" y="2044908"/>
              <a:ext cx="98676" cy="102282"/>
            </a:xfrm>
            <a:custGeom>
              <a:avLst/>
              <a:gdLst/>
              <a:ahLst/>
              <a:cxnLst/>
              <a:rect l="l" t="t" r="r" b="b"/>
              <a:pathLst>
                <a:path w="4571" h="4738" extrusionOk="0">
                  <a:moveTo>
                    <a:pt x="0" y="0"/>
                  </a:moveTo>
                  <a:lnTo>
                    <a:pt x="0" y="4737"/>
                  </a:lnTo>
                  <a:lnTo>
                    <a:pt x="4570" y="4737"/>
                  </a:lnTo>
                  <a:lnTo>
                    <a:pt x="457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4;p50"/>
            <p:cNvSpPr/>
            <p:nvPr/>
          </p:nvSpPr>
          <p:spPr>
            <a:xfrm>
              <a:off x="7475598" y="2358137"/>
              <a:ext cx="52587" cy="54746"/>
            </a:xfrm>
            <a:custGeom>
              <a:avLst/>
              <a:gdLst/>
              <a:ahLst/>
              <a:cxnLst/>
              <a:rect l="l" t="t" r="r" b="b"/>
              <a:pathLst>
                <a:path w="2436" h="2536" extrusionOk="0">
                  <a:moveTo>
                    <a:pt x="1" y="1"/>
                  </a:moveTo>
                  <a:lnTo>
                    <a:pt x="1" y="2536"/>
                  </a:lnTo>
                  <a:lnTo>
                    <a:pt x="2436" y="2536"/>
                  </a:lnTo>
                  <a:lnTo>
                    <a:pt x="24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85;p50"/>
            <p:cNvSpPr/>
            <p:nvPr/>
          </p:nvSpPr>
          <p:spPr>
            <a:xfrm>
              <a:off x="7338066" y="2219893"/>
              <a:ext cx="200202" cy="101548"/>
            </a:xfrm>
            <a:custGeom>
              <a:avLst/>
              <a:gdLst/>
              <a:ahLst/>
              <a:cxnLst/>
              <a:rect l="l" t="t" r="r" b="b"/>
              <a:pathLst>
                <a:path w="9274" h="4704" extrusionOk="0">
                  <a:moveTo>
                    <a:pt x="1" y="0"/>
                  </a:moveTo>
                  <a:lnTo>
                    <a:pt x="1" y="4704"/>
                  </a:lnTo>
                  <a:lnTo>
                    <a:pt x="9274" y="4704"/>
                  </a:lnTo>
                  <a:lnTo>
                    <a:pt x="927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86;p50"/>
            <p:cNvSpPr/>
            <p:nvPr/>
          </p:nvSpPr>
          <p:spPr>
            <a:xfrm>
              <a:off x="7313586" y="1975786"/>
              <a:ext cx="247738" cy="458713"/>
            </a:xfrm>
            <a:custGeom>
              <a:avLst/>
              <a:gdLst/>
              <a:ahLst/>
              <a:cxnLst/>
              <a:rect l="l" t="t" r="r" b="b"/>
              <a:pathLst>
                <a:path w="11476" h="21249" fill="none" extrusionOk="0">
                  <a:moveTo>
                    <a:pt x="1" y="0"/>
                  </a:moveTo>
                  <a:lnTo>
                    <a:pt x="11475" y="0"/>
                  </a:lnTo>
                  <a:lnTo>
                    <a:pt x="11475" y="21249"/>
                  </a:lnTo>
                  <a:lnTo>
                    <a:pt x="1" y="2124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7;p50"/>
            <p:cNvSpPr/>
            <p:nvPr/>
          </p:nvSpPr>
          <p:spPr>
            <a:xfrm>
              <a:off x="7630421" y="1975786"/>
              <a:ext cx="233339" cy="171405"/>
            </a:xfrm>
            <a:custGeom>
              <a:avLst/>
              <a:gdLst/>
              <a:ahLst/>
              <a:cxnLst/>
              <a:rect l="l" t="t" r="r" b="b"/>
              <a:pathLst>
                <a:path w="10809" h="7940" extrusionOk="0">
                  <a:moveTo>
                    <a:pt x="1" y="0"/>
                  </a:moveTo>
                  <a:lnTo>
                    <a:pt x="1" y="7939"/>
                  </a:lnTo>
                  <a:lnTo>
                    <a:pt x="10808" y="7939"/>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88;p50"/>
            <p:cNvSpPr/>
            <p:nvPr/>
          </p:nvSpPr>
          <p:spPr>
            <a:xfrm>
              <a:off x="7630421" y="1975786"/>
              <a:ext cx="233339" cy="36742"/>
            </a:xfrm>
            <a:custGeom>
              <a:avLst/>
              <a:gdLst/>
              <a:ahLst/>
              <a:cxnLst/>
              <a:rect l="l" t="t" r="r" b="b"/>
              <a:pathLst>
                <a:path w="10809" h="1702" extrusionOk="0">
                  <a:moveTo>
                    <a:pt x="1" y="0"/>
                  </a:moveTo>
                  <a:lnTo>
                    <a:pt x="1" y="1701"/>
                  </a:lnTo>
                  <a:lnTo>
                    <a:pt x="10808" y="1701"/>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89;p50"/>
            <p:cNvSpPr/>
            <p:nvPr/>
          </p:nvSpPr>
          <p:spPr>
            <a:xfrm>
              <a:off x="7648425" y="2038432"/>
              <a:ext cx="61222" cy="59063"/>
            </a:xfrm>
            <a:custGeom>
              <a:avLst/>
              <a:gdLst/>
              <a:ahLst/>
              <a:cxnLst/>
              <a:rect l="l" t="t" r="r" b="b"/>
              <a:pathLst>
                <a:path w="2836"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0;p50"/>
            <p:cNvSpPr/>
            <p:nvPr/>
          </p:nvSpPr>
          <p:spPr>
            <a:xfrm>
              <a:off x="7770111" y="2038432"/>
              <a:ext cx="61244" cy="59063"/>
            </a:xfrm>
            <a:custGeom>
              <a:avLst/>
              <a:gdLst/>
              <a:ahLst/>
              <a:cxnLst/>
              <a:rect l="l" t="t" r="r" b="b"/>
              <a:pathLst>
                <a:path w="2837"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91;p50"/>
            <p:cNvSpPr/>
            <p:nvPr/>
          </p:nvSpPr>
          <p:spPr>
            <a:xfrm>
              <a:off x="7666428" y="2240056"/>
              <a:ext cx="178615" cy="131079"/>
            </a:xfrm>
            <a:custGeom>
              <a:avLst/>
              <a:gdLst/>
              <a:ahLst/>
              <a:cxnLst/>
              <a:rect l="l" t="t" r="r" b="b"/>
              <a:pathLst>
                <a:path w="8274" h="6072" extrusionOk="0">
                  <a:moveTo>
                    <a:pt x="1" y="0"/>
                  </a:moveTo>
                  <a:lnTo>
                    <a:pt x="1" y="6071"/>
                  </a:lnTo>
                  <a:lnTo>
                    <a:pt x="8273" y="6071"/>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92;p50"/>
            <p:cNvSpPr/>
            <p:nvPr/>
          </p:nvSpPr>
          <p:spPr>
            <a:xfrm>
              <a:off x="7666428" y="2240056"/>
              <a:ext cx="178615" cy="27373"/>
            </a:xfrm>
            <a:custGeom>
              <a:avLst/>
              <a:gdLst/>
              <a:ahLst/>
              <a:cxnLst/>
              <a:rect l="l" t="t" r="r" b="b"/>
              <a:pathLst>
                <a:path w="8274" h="1268" extrusionOk="0">
                  <a:moveTo>
                    <a:pt x="1" y="0"/>
                  </a:moveTo>
                  <a:lnTo>
                    <a:pt x="1" y="1268"/>
                  </a:lnTo>
                  <a:lnTo>
                    <a:pt x="8273" y="1268"/>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3;p50"/>
            <p:cNvSpPr/>
            <p:nvPr/>
          </p:nvSpPr>
          <p:spPr>
            <a:xfrm>
              <a:off x="7199822" y="2940688"/>
              <a:ext cx="412623" cy="18738"/>
            </a:xfrm>
            <a:custGeom>
              <a:avLst/>
              <a:gdLst/>
              <a:ahLst/>
              <a:cxnLst/>
              <a:rect l="l" t="t" r="r" b="b"/>
              <a:pathLst>
                <a:path w="19114" h="868" extrusionOk="0">
                  <a:moveTo>
                    <a:pt x="0" y="1"/>
                  </a:moveTo>
                  <a:lnTo>
                    <a:pt x="0" y="868"/>
                  </a:lnTo>
                  <a:lnTo>
                    <a:pt x="19114" y="868"/>
                  </a:lnTo>
                  <a:lnTo>
                    <a:pt x="1911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94;p50"/>
            <p:cNvSpPr/>
            <p:nvPr/>
          </p:nvSpPr>
          <p:spPr>
            <a:xfrm>
              <a:off x="6924025" y="2924843"/>
              <a:ext cx="958463" cy="34583"/>
            </a:xfrm>
            <a:custGeom>
              <a:avLst/>
              <a:gdLst/>
              <a:ahLst/>
              <a:cxnLst/>
              <a:rect l="l" t="t" r="r" b="b"/>
              <a:pathLst>
                <a:path w="44399" h="1602" extrusionOk="0">
                  <a:moveTo>
                    <a:pt x="0" y="1"/>
                  </a:moveTo>
                  <a:lnTo>
                    <a:pt x="0" y="1602"/>
                  </a:lnTo>
                  <a:lnTo>
                    <a:pt x="44399" y="1602"/>
                  </a:lnTo>
                  <a:lnTo>
                    <a:pt x="44399"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95;p50"/>
            <p:cNvSpPr/>
            <p:nvPr/>
          </p:nvSpPr>
          <p:spPr>
            <a:xfrm>
              <a:off x="6006636"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6;p50"/>
            <p:cNvSpPr/>
            <p:nvPr/>
          </p:nvSpPr>
          <p:spPr>
            <a:xfrm>
              <a:off x="6047673" y="3065980"/>
              <a:ext cx="36742" cy="1194674"/>
            </a:xfrm>
            <a:custGeom>
              <a:avLst/>
              <a:gdLst/>
              <a:ahLst/>
              <a:cxnLst/>
              <a:rect l="l" t="t" r="r" b="b"/>
              <a:pathLst>
                <a:path w="1702" h="55341" extrusionOk="0">
                  <a:moveTo>
                    <a:pt x="134"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97;p50"/>
            <p:cNvSpPr/>
            <p:nvPr/>
          </p:nvSpPr>
          <p:spPr>
            <a:xfrm>
              <a:off x="656254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98;p50"/>
            <p:cNvSpPr/>
            <p:nvPr/>
          </p:nvSpPr>
          <p:spPr>
            <a:xfrm>
              <a:off x="6603585" y="3065980"/>
              <a:ext cx="36742" cy="1194674"/>
            </a:xfrm>
            <a:custGeom>
              <a:avLst/>
              <a:gdLst/>
              <a:ahLst/>
              <a:cxnLst/>
              <a:rect l="l" t="t" r="r" b="b"/>
              <a:pathLst>
                <a:path w="1702" h="55341" extrusionOk="0">
                  <a:moveTo>
                    <a:pt x="100"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99;p50"/>
            <p:cNvSpPr/>
            <p:nvPr/>
          </p:nvSpPr>
          <p:spPr>
            <a:xfrm>
              <a:off x="6363083" y="3065980"/>
              <a:ext cx="78514" cy="1194674"/>
            </a:xfrm>
            <a:custGeom>
              <a:avLst/>
              <a:gdLst/>
              <a:ahLst/>
              <a:cxnLst/>
              <a:rect l="l" t="t" r="r" b="b"/>
              <a:pathLst>
                <a:path w="3637" h="55341" extrusionOk="0">
                  <a:moveTo>
                    <a:pt x="0" y="1"/>
                  </a:moveTo>
                  <a:lnTo>
                    <a:pt x="901" y="55340"/>
                  </a:lnTo>
                  <a:lnTo>
                    <a:pt x="2735" y="55340"/>
                  </a:lnTo>
                  <a:lnTo>
                    <a:pt x="363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00;p50"/>
            <p:cNvSpPr/>
            <p:nvPr/>
          </p:nvSpPr>
          <p:spPr>
            <a:xfrm>
              <a:off x="6404832"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01;p50"/>
            <p:cNvSpPr/>
            <p:nvPr/>
          </p:nvSpPr>
          <p:spPr>
            <a:xfrm>
              <a:off x="6738958" y="3065980"/>
              <a:ext cx="77801" cy="1194674"/>
            </a:xfrm>
            <a:custGeom>
              <a:avLst/>
              <a:gdLst/>
              <a:ahLst/>
              <a:cxnLst/>
              <a:rect l="l" t="t" r="r" b="b"/>
              <a:pathLst>
                <a:path w="3604" h="55341" extrusionOk="0">
                  <a:moveTo>
                    <a:pt x="1"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02;p50"/>
            <p:cNvSpPr/>
            <p:nvPr/>
          </p:nvSpPr>
          <p:spPr>
            <a:xfrm>
              <a:off x="6779995"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03;p50"/>
            <p:cNvSpPr/>
            <p:nvPr/>
          </p:nvSpPr>
          <p:spPr>
            <a:xfrm>
              <a:off x="6214736"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04;p50"/>
            <p:cNvSpPr/>
            <p:nvPr/>
          </p:nvSpPr>
          <p:spPr>
            <a:xfrm>
              <a:off x="6045514"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05;p50"/>
            <p:cNvSpPr/>
            <p:nvPr/>
          </p:nvSpPr>
          <p:spPr>
            <a:xfrm>
              <a:off x="783493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06;p50"/>
            <p:cNvSpPr/>
            <p:nvPr/>
          </p:nvSpPr>
          <p:spPr>
            <a:xfrm>
              <a:off x="7875975" y="3065980"/>
              <a:ext cx="36742" cy="1194674"/>
            </a:xfrm>
            <a:custGeom>
              <a:avLst/>
              <a:gdLst/>
              <a:ahLst/>
              <a:cxnLst/>
              <a:rect l="l" t="t" r="r" b="b"/>
              <a:pathLst>
                <a:path w="1702" h="55341" extrusionOk="0">
                  <a:moveTo>
                    <a:pt x="134"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07;p50"/>
            <p:cNvSpPr/>
            <p:nvPr/>
          </p:nvSpPr>
          <p:spPr>
            <a:xfrm>
              <a:off x="8191363" y="3065980"/>
              <a:ext cx="78514" cy="1194674"/>
            </a:xfrm>
            <a:custGeom>
              <a:avLst/>
              <a:gdLst/>
              <a:ahLst/>
              <a:cxnLst/>
              <a:rect l="l" t="t" r="r" b="b"/>
              <a:pathLst>
                <a:path w="3637" h="55341" extrusionOk="0">
                  <a:moveTo>
                    <a:pt x="1" y="1"/>
                  </a:moveTo>
                  <a:lnTo>
                    <a:pt x="902" y="55340"/>
                  </a:lnTo>
                  <a:lnTo>
                    <a:pt x="2736" y="55340"/>
                  </a:lnTo>
                  <a:lnTo>
                    <a:pt x="363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08;p50"/>
            <p:cNvSpPr/>
            <p:nvPr/>
          </p:nvSpPr>
          <p:spPr>
            <a:xfrm>
              <a:off x="8233134" y="3065980"/>
              <a:ext cx="36742" cy="1194674"/>
            </a:xfrm>
            <a:custGeom>
              <a:avLst/>
              <a:gdLst/>
              <a:ahLst/>
              <a:cxnLst/>
              <a:rect l="l" t="t" r="r" b="b"/>
              <a:pathLst>
                <a:path w="1702"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09;p50"/>
            <p:cNvSpPr/>
            <p:nvPr/>
          </p:nvSpPr>
          <p:spPr>
            <a:xfrm>
              <a:off x="5955496" y="3021338"/>
              <a:ext cx="2338898" cy="82119"/>
            </a:xfrm>
            <a:custGeom>
              <a:avLst/>
              <a:gdLst/>
              <a:ahLst/>
              <a:cxnLst/>
              <a:rect l="l" t="t" r="r" b="b"/>
              <a:pathLst>
                <a:path w="108345" h="3804" extrusionOk="0">
                  <a:moveTo>
                    <a:pt x="1" y="1"/>
                  </a:moveTo>
                  <a:lnTo>
                    <a:pt x="1" y="3803"/>
                  </a:lnTo>
                  <a:lnTo>
                    <a:pt x="108345" y="3803"/>
                  </a:lnTo>
                  <a:lnTo>
                    <a:pt x="10834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10;p50"/>
            <p:cNvSpPr/>
            <p:nvPr/>
          </p:nvSpPr>
          <p:spPr>
            <a:xfrm>
              <a:off x="7948702" y="3021338"/>
              <a:ext cx="345659" cy="82119"/>
            </a:xfrm>
            <a:custGeom>
              <a:avLst/>
              <a:gdLst/>
              <a:ahLst/>
              <a:cxnLst/>
              <a:rect l="l" t="t" r="r" b="b"/>
              <a:pathLst>
                <a:path w="16012" h="3804" extrusionOk="0">
                  <a:moveTo>
                    <a:pt x="1" y="1"/>
                  </a:moveTo>
                  <a:lnTo>
                    <a:pt x="1" y="3803"/>
                  </a:lnTo>
                  <a:lnTo>
                    <a:pt x="16012" y="3803"/>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11;p50"/>
            <p:cNvSpPr/>
            <p:nvPr/>
          </p:nvSpPr>
          <p:spPr>
            <a:xfrm>
              <a:off x="5892138" y="2955087"/>
              <a:ext cx="2477878" cy="82119"/>
            </a:xfrm>
            <a:custGeom>
              <a:avLst/>
              <a:gdLst/>
              <a:ahLst/>
              <a:cxnLst/>
              <a:rect l="l" t="t" r="r" b="b"/>
              <a:pathLst>
                <a:path w="114783" h="3804" extrusionOk="0">
                  <a:moveTo>
                    <a:pt x="1" y="1"/>
                  </a:moveTo>
                  <a:lnTo>
                    <a:pt x="1" y="3804"/>
                  </a:lnTo>
                  <a:lnTo>
                    <a:pt x="114783" y="3804"/>
                  </a:lnTo>
                  <a:lnTo>
                    <a:pt x="11478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12;p50"/>
            <p:cNvSpPr/>
            <p:nvPr/>
          </p:nvSpPr>
          <p:spPr>
            <a:xfrm>
              <a:off x="8024322" y="2955087"/>
              <a:ext cx="345659" cy="82119"/>
            </a:xfrm>
            <a:custGeom>
              <a:avLst/>
              <a:gdLst/>
              <a:ahLst/>
              <a:cxnLst/>
              <a:rect l="l" t="t" r="r" b="b"/>
              <a:pathLst>
                <a:path w="16012" h="3804" extrusionOk="0">
                  <a:moveTo>
                    <a:pt x="0" y="1"/>
                  </a:moveTo>
                  <a:lnTo>
                    <a:pt x="0" y="3804"/>
                  </a:lnTo>
                  <a:lnTo>
                    <a:pt x="16012" y="3804"/>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13;p50"/>
            <p:cNvSpPr/>
            <p:nvPr/>
          </p:nvSpPr>
          <p:spPr>
            <a:xfrm>
              <a:off x="6293939" y="3259681"/>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14;p50"/>
            <p:cNvSpPr/>
            <p:nvPr/>
          </p:nvSpPr>
          <p:spPr>
            <a:xfrm>
              <a:off x="6293939" y="3588043"/>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15;p50"/>
            <p:cNvSpPr/>
            <p:nvPr/>
          </p:nvSpPr>
          <p:spPr>
            <a:xfrm>
              <a:off x="7444642" y="3240253"/>
              <a:ext cx="159877" cy="321891"/>
            </a:xfrm>
            <a:custGeom>
              <a:avLst/>
              <a:gdLst/>
              <a:ahLst/>
              <a:cxnLst/>
              <a:rect l="l" t="t" r="r" b="b"/>
              <a:pathLst>
                <a:path w="7406" h="14911" extrusionOk="0">
                  <a:moveTo>
                    <a:pt x="1" y="0"/>
                  </a:moveTo>
                  <a:lnTo>
                    <a:pt x="1" y="14911"/>
                  </a:lnTo>
                  <a:lnTo>
                    <a:pt x="7406" y="14911"/>
                  </a:lnTo>
                  <a:lnTo>
                    <a:pt x="740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16;p50"/>
            <p:cNvSpPr/>
            <p:nvPr/>
          </p:nvSpPr>
          <p:spPr>
            <a:xfrm>
              <a:off x="7484254" y="3448353"/>
              <a:ext cx="80672" cy="445760"/>
            </a:xfrm>
            <a:custGeom>
              <a:avLst/>
              <a:gdLst/>
              <a:ahLst/>
              <a:cxnLst/>
              <a:rect l="l" t="t" r="r" b="b"/>
              <a:pathLst>
                <a:path w="3737" h="20649" extrusionOk="0">
                  <a:moveTo>
                    <a:pt x="0" y="1"/>
                  </a:moveTo>
                  <a:lnTo>
                    <a:pt x="0" y="20649"/>
                  </a:lnTo>
                  <a:lnTo>
                    <a:pt x="3736" y="20649"/>
                  </a:lnTo>
                  <a:lnTo>
                    <a:pt x="37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17;p50"/>
            <p:cNvSpPr/>
            <p:nvPr/>
          </p:nvSpPr>
          <p:spPr>
            <a:xfrm>
              <a:off x="7517369" y="3859523"/>
              <a:ext cx="707746" cy="401333"/>
            </a:xfrm>
            <a:custGeom>
              <a:avLst/>
              <a:gdLst/>
              <a:ahLst/>
              <a:cxnLst/>
              <a:rect l="l" t="t" r="r" b="b"/>
              <a:pathLst>
                <a:path w="32785" h="18591" extrusionOk="0">
                  <a:moveTo>
                    <a:pt x="1835" y="1"/>
                  </a:moveTo>
                  <a:lnTo>
                    <a:pt x="1" y="1335"/>
                  </a:lnTo>
                  <a:cubicBezTo>
                    <a:pt x="8573" y="7039"/>
                    <a:pt x="13010" y="6472"/>
                    <a:pt x="19081" y="7806"/>
                  </a:cubicBezTo>
                  <a:cubicBezTo>
                    <a:pt x="22617" y="8540"/>
                    <a:pt x="25719" y="10641"/>
                    <a:pt x="27720" y="13677"/>
                  </a:cubicBezTo>
                  <a:cubicBezTo>
                    <a:pt x="26286" y="15178"/>
                    <a:pt x="26853" y="17613"/>
                    <a:pt x="28788" y="18380"/>
                  </a:cubicBezTo>
                  <a:cubicBezTo>
                    <a:pt x="29143" y="18524"/>
                    <a:pt x="29505" y="18590"/>
                    <a:pt x="29858" y="18590"/>
                  </a:cubicBezTo>
                  <a:cubicBezTo>
                    <a:pt x="31399" y="18590"/>
                    <a:pt x="32784" y="17327"/>
                    <a:pt x="32757" y="15645"/>
                  </a:cubicBezTo>
                  <a:cubicBezTo>
                    <a:pt x="32757" y="12409"/>
                    <a:pt x="27887" y="9541"/>
                    <a:pt x="25419" y="8240"/>
                  </a:cubicBezTo>
                  <a:cubicBezTo>
                    <a:pt x="21583" y="6238"/>
                    <a:pt x="17180" y="5404"/>
                    <a:pt x="12977" y="4771"/>
                  </a:cubicBezTo>
                  <a:cubicBezTo>
                    <a:pt x="4971" y="3536"/>
                    <a:pt x="1835" y="1"/>
                    <a:pt x="183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18;p50"/>
            <p:cNvSpPr/>
            <p:nvPr/>
          </p:nvSpPr>
          <p:spPr>
            <a:xfrm>
              <a:off x="6831977" y="3859523"/>
              <a:ext cx="707746" cy="401333"/>
            </a:xfrm>
            <a:custGeom>
              <a:avLst/>
              <a:gdLst/>
              <a:ahLst/>
              <a:cxnLst/>
              <a:rect l="l" t="t" r="r" b="b"/>
              <a:pathLst>
                <a:path w="32785" h="18591" extrusionOk="0">
                  <a:moveTo>
                    <a:pt x="30950" y="1"/>
                  </a:moveTo>
                  <a:cubicBezTo>
                    <a:pt x="30950" y="1"/>
                    <a:pt x="27848" y="3536"/>
                    <a:pt x="19842" y="4771"/>
                  </a:cubicBezTo>
                  <a:cubicBezTo>
                    <a:pt x="15606" y="5404"/>
                    <a:pt x="11203" y="6238"/>
                    <a:pt x="7367" y="8240"/>
                  </a:cubicBezTo>
                  <a:cubicBezTo>
                    <a:pt x="4931" y="9541"/>
                    <a:pt x="28" y="12409"/>
                    <a:pt x="28" y="15645"/>
                  </a:cubicBezTo>
                  <a:cubicBezTo>
                    <a:pt x="1" y="17327"/>
                    <a:pt x="1386" y="18590"/>
                    <a:pt x="2945" y="18590"/>
                  </a:cubicBezTo>
                  <a:cubicBezTo>
                    <a:pt x="3303" y="18590"/>
                    <a:pt x="3670" y="18524"/>
                    <a:pt x="4031" y="18380"/>
                  </a:cubicBezTo>
                  <a:cubicBezTo>
                    <a:pt x="5932" y="17646"/>
                    <a:pt x="6499" y="15178"/>
                    <a:pt x="5065" y="13677"/>
                  </a:cubicBezTo>
                  <a:cubicBezTo>
                    <a:pt x="7066" y="10641"/>
                    <a:pt x="10169" y="8540"/>
                    <a:pt x="13704" y="7806"/>
                  </a:cubicBezTo>
                  <a:cubicBezTo>
                    <a:pt x="19775" y="6472"/>
                    <a:pt x="24245" y="7039"/>
                    <a:pt x="32785" y="1335"/>
                  </a:cubicBezTo>
                  <a:lnTo>
                    <a:pt x="3095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19;p50"/>
            <p:cNvSpPr/>
            <p:nvPr/>
          </p:nvSpPr>
          <p:spPr>
            <a:xfrm>
              <a:off x="7491443" y="4141797"/>
              <a:ext cx="72037" cy="118127"/>
            </a:xfrm>
            <a:custGeom>
              <a:avLst/>
              <a:gdLst/>
              <a:ahLst/>
              <a:cxnLst/>
              <a:rect l="l" t="t" r="r" b="b"/>
              <a:pathLst>
                <a:path w="3337" h="5472" extrusionOk="0">
                  <a:moveTo>
                    <a:pt x="268" y="1"/>
                  </a:moveTo>
                  <a:cubicBezTo>
                    <a:pt x="134" y="1"/>
                    <a:pt x="1" y="134"/>
                    <a:pt x="1" y="301"/>
                  </a:cubicBezTo>
                  <a:lnTo>
                    <a:pt x="1" y="5204"/>
                  </a:lnTo>
                  <a:cubicBezTo>
                    <a:pt x="1" y="5371"/>
                    <a:pt x="134" y="5471"/>
                    <a:pt x="268" y="5471"/>
                  </a:cubicBezTo>
                  <a:lnTo>
                    <a:pt x="3070" y="5471"/>
                  </a:lnTo>
                  <a:cubicBezTo>
                    <a:pt x="3236" y="5471"/>
                    <a:pt x="3336" y="5371"/>
                    <a:pt x="3336" y="5204"/>
                  </a:cubicBezTo>
                  <a:lnTo>
                    <a:pt x="3336" y="301"/>
                  </a:lnTo>
                  <a:cubicBezTo>
                    <a:pt x="3336" y="134"/>
                    <a:pt x="3236" y="1"/>
                    <a:pt x="30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20;p50"/>
            <p:cNvSpPr/>
            <p:nvPr/>
          </p:nvSpPr>
          <p:spPr>
            <a:xfrm>
              <a:off x="7510181" y="3870317"/>
              <a:ext cx="34583" cy="389611"/>
            </a:xfrm>
            <a:custGeom>
              <a:avLst/>
              <a:gdLst/>
              <a:ahLst/>
              <a:cxnLst/>
              <a:rect l="l" t="t" r="r" b="b"/>
              <a:pathLst>
                <a:path w="1602" h="18048" extrusionOk="0">
                  <a:moveTo>
                    <a:pt x="0" y="1"/>
                  </a:moveTo>
                  <a:lnTo>
                    <a:pt x="0" y="18047"/>
                  </a:lnTo>
                  <a:lnTo>
                    <a:pt x="1601" y="18047"/>
                  </a:lnTo>
                  <a:lnTo>
                    <a:pt x="16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21;p50"/>
            <p:cNvSpPr/>
            <p:nvPr/>
          </p:nvSpPr>
          <p:spPr>
            <a:xfrm>
              <a:off x="6990988" y="2311336"/>
              <a:ext cx="1207626" cy="951987"/>
            </a:xfrm>
            <a:custGeom>
              <a:avLst/>
              <a:gdLst/>
              <a:ahLst/>
              <a:cxnLst/>
              <a:rect l="l" t="t" r="r" b="b"/>
              <a:pathLst>
                <a:path w="55941" h="44099" extrusionOk="0">
                  <a:moveTo>
                    <a:pt x="42664" y="1"/>
                  </a:moveTo>
                  <a:cubicBezTo>
                    <a:pt x="41764" y="4937"/>
                    <a:pt x="41197" y="9941"/>
                    <a:pt x="40996" y="14945"/>
                  </a:cubicBezTo>
                  <a:cubicBezTo>
                    <a:pt x="40896" y="18814"/>
                    <a:pt x="40830" y="22116"/>
                    <a:pt x="40763" y="25052"/>
                  </a:cubicBezTo>
                  <a:cubicBezTo>
                    <a:pt x="40596" y="34125"/>
                    <a:pt x="40496" y="39162"/>
                    <a:pt x="39062" y="40530"/>
                  </a:cubicBezTo>
                  <a:cubicBezTo>
                    <a:pt x="38862" y="40663"/>
                    <a:pt x="37694" y="41397"/>
                    <a:pt x="35226" y="41597"/>
                  </a:cubicBezTo>
                  <a:cubicBezTo>
                    <a:pt x="34525" y="41664"/>
                    <a:pt x="32324" y="41697"/>
                    <a:pt x="29321" y="41697"/>
                  </a:cubicBezTo>
                  <a:cubicBezTo>
                    <a:pt x="19848" y="41664"/>
                    <a:pt x="9841" y="41597"/>
                    <a:pt x="9707" y="41597"/>
                  </a:cubicBezTo>
                  <a:lnTo>
                    <a:pt x="9107" y="41597"/>
                  </a:lnTo>
                  <a:cubicBezTo>
                    <a:pt x="9107" y="41597"/>
                    <a:pt x="9074" y="41630"/>
                    <a:pt x="9040" y="41664"/>
                  </a:cubicBezTo>
                  <a:cubicBezTo>
                    <a:pt x="3336" y="41630"/>
                    <a:pt x="1869" y="41597"/>
                    <a:pt x="1768" y="41597"/>
                  </a:cubicBezTo>
                  <a:lnTo>
                    <a:pt x="1201" y="41597"/>
                  </a:lnTo>
                  <a:cubicBezTo>
                    <a:pt x="1" y="42631"/>
                    <a:pt x="701" y="43965"/>
                    <a:pt x="1768" y="43965"/>
                  </a:cubicBezTo>
                  <a:cubicBezTo>
                    <a:pt x="2536" y="43965"/>
                    <a:pt x="16112" y="44099"/>
                    <a:pt x="25419" y="44099"/>
                  </a:cubicBezTo>
                  <a:lnTo>
                    <a:pt x="36260" y="44099"/>
                  </a:lnTo>
                  <a:cubicBezTo>
                    <a:pt x="41130" y="44099"/>
                    <a:pt x="45166" y="44065"/>
                    <a:pt x="46267" y="43965"/>
                  </a:cubicBezTo>
                  <a:cubicBezTo>
                    <a:pt x="49703" y="43698"/>
                    <a:pt x="51237" y="42531"/>
                    <a:pt x="51404" y="42398"/>
                  </a:cubicBezTo>
                  <a:cubicBezTo>
                    <a:pt x="53706" y="40363"/>
                    <a:pt x="53806" y="35893"/>
                    <a:pt x="54006" y="25118"/>
                  </a:cubicBezTo>
                  <a:cubicBezTo>
                    <a:pt x="54073" y="22183"/>
                    <a:pt x="54139" y="18881"/>
                    <a:pt x="54239" y="15011"/>
                  </a:cubicBezTo>
                  <a:cubicBezTo>
                    <a:pt x="54439" y="9974"/>
                    <a:pt x="55007" y="4971"/>
                    <a:pt x="559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22;p50"/>
            <p:cNvSpPr/>
            <p:nvPr/>
          </p:nvSpPr>
          <p:spPr>
            <a:xfrm>
              <a:off x="6145614" y="3978922"/>
              <a:ext cx="438550" cy="281307"/>
            </a:xfrm>
            <a:custGeom>
              <a:avLst/>
              <a:gdLst/>
              <a:ahLst/>
              <a:cxnLst/>
              <a:rect l="l" t="t" r="r" b="b"/>
              <a:pathLst>
                <a:path w="20315" h="13031" extrusionOk="0">
                  <a:moveTo>
                    <a:pt x="9515" y="1"/>
                  </a:moveTo>
                  <a:cubicBezTo>
                    <a:pt x="9043" y="1"/>
                    <a:pt x="8553" y="161"/>
                    <a:pt x="8106" y="607"/>
                  </a:cubicBezTo>
                  <a:lnTo>
                    <a:pt x="9073" y="5511"/>
                  </a:lnTo>
                  <a:cubicBezTo>
                    <a:pt x="9073" y="5511"/>
                    <a:pt x="8239" y="7279"/>
                    <a:pt x="5004" y="8713"/>
                  </a:cubicBezTo>
                  <a:cubicBezTo>
                    <a:pt x="1768" y="10181"/>
                    <a:pt x="200" y="10815"/>
                    <a:pt x="200" y="11215"/>
                  </a:cubicBezTo>
                  <a:cubicBezTo>
                    <a:pt x="200" y="11648"/>
                    <a:pt x="0" y="12582"/>
                    <a:pt x="834" y="12883"/>
                  </a:cubicBezTo>
                  <a:cubicBezTo>
                    <a:pt x="1112" y="12994"/>
                    <a:pt x="3266" y="13031"/>
                    <a:pt x="6013" y="13031"/>
                  </a:cubicBezTo>
                  <a:cubicBezTo>
                    <a:pt x="11508" y="13031"/>
                    <a:pt x="19381" y="12883"/>
                    <a:pt x="19381" y="12883"/>
                  </a:cubicBezTo>
                  <a:cubicBezTo>
                    <a:pt x="19381" y="12883"/>
                    <a:pt x="20315" y="12482"/>
                    <a:pt x="20315" y="10514"/>
                  </a:cubicBezTo>
                  <a:cubicBezTo>
                    <a:pt x="20315" y="8513"/>
                    <a:pt x="19481" y="4877"/>
                    <a:pt x="19481" y="4043"/>
                  </a:cubicBezTo>
                  <a:cubicBezTo>
                    <a:pt x="19481" y="3209"/>
                    <a:pt x="18880" y="1208"/>
                    <a:pt x="18880" y="907"/>
                  </a:cubicBezTo>
                  <a:cubicBezTo>
                    <a:pt x="18880" y="836"/>
                    <a:pt x="18375" y="810"/>
                    <a:pt x="17634" y="810"/>
                  </a:cubicBezTo>
                  <a:cubicBezTo>
                    <a:pt x="15596" y="810"/>
                    <a:pt x="11775" y="1008"/>
                    <a:pt x="11775" y="1008"/>
                  </a:cubicBezTo>
                  <a:cubicBezTo>
                    <a:pt x="11775" y="1008"/>
                    <a:pt x="10701" y="1"/>
                    <a:pt x="951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23;p50"/>
            <p:cNvSpPr/>
            <p:nvPr/>
          </p:nvSpPr>
          <p:spPr>
            <a:xfrm>
              <a:off x="6399802" y="4000660"/>
              <a:ext cx="166353" cy="115234"/>
            </a:xfrm>
            <a:custGeom>
              <a:avLst/>
              <a:gdLst/>
              <a:ahLst/>
              <a:cxnLst/>
              <a:rect l="l" t="t" r="r" b="b"/>
              <a:pathLst>
                <a:path w="7706" h="5338" fill="none" extrusionOk="0">
                  <a:moveTo>
                    <a:pt x="0" y="1"/>
                  </a:moveTo>
                  <a:cubicBezTo>
                    <a:pt x="0" y="1"/>
                    <a:pt x="501" y="4704"/>
                    <a:pt x="834" y="5004"/>
                  </a:cubicBezTo>
                  <a:cubicBezTo>
                    <a:pt x="1134"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24;p50"/>
            <p:cNvSpPr/>
            <p:nvPr/>
          </p:nvSpPr>
          <p:spPr>
            <a:xfrm>
              <a:off x="6408437" y="4066199"/>
              <a:ext cx="157718" cy="2180"/>
            </a:xfrm>
            <a:custGeom>
              <a:avLst/>
              <a:gdLst/>
              <a:ahLst/>
              <a:cxnLst/>
              <a:rect l="l" t="t" r="r" b="b"/>
              <a:pathLst>
                <a:path w="7306" h="101" extrusionOk="0">
                  <a:moveTo>
                    <a:pt x="7306"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5;p50"/>
            <p:cNvSpPr/>
            <p:nvPr/>
          </p:nvSpPr>
          <p:spPr>
            <a:xfrm>
              <a:off x="6408437" y="4066199"/>
              <a:ext cx="157718" cy="2180"/>
            </a:xfrm>
            <a:custGeom>
              <a:avLst/>
              <a:gdLst/>
              <a:ahLst/>
              <a:cxnLst/>
              <a:rect l="l" t="t" r="r" b="b"/>
              <a:pathLst>
                <a:path w="7306" h="101" fill="none" extrusionOk="0">
                  <a:moveTo>
                    <a:pt x="7306"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26;p50"/>
            <p:cNvSpPr/>
            <p:nvPr/>
          </p:nvSpPr>
          <p:spPr>
            <a:xfrm>
              <a:off x="6149931" y="4239004"/>
              <a:ext cx="429915" cy="22"/>
            </a:xfrm>
            <a:custGeom>
              <a:avLst/>
              <a:gdLst/>
              <a:ahLst/>
              <a:cxnLst/>
              <a:rect l="l" t="t" r="r" b="b"/>
              <a:pathLst>
                <a:path w="19915" h="1" extrusionOk="0">
                  <a:moveTo>
                    <a:pt x="0"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27;p50"/>
            <p:cNvSpPr/>
            <p:nvPr/>
          </p:nvSpPr>
          <p:spPr>
            <a:xfrm>
              <a:off x="6149931" y="4239004"/>
              <a:ext cx="429915" cy="22"/>
            </a:xfrm>
            <a:custGeom>
              <a:avLst/>
              <a:gdLst/>
              <a:ahLst/>
              <a:cxnLst/>
              <a:rect l="l" t="t" r="r" b="b"/>
              <a:pathLst>
                <a:path w="19915" h="1" fill="none" extrusionOk="0">
                  <a:moveTo>
                    <a:pt x="0"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28;p50"/>
            <p:cNvSpPr/>
            <p:nvPr/>
          </p:nvSpPr>
          <p:spPr>
            <a:xfrm>
              <a:off x="6334264" y="2723219"/>
              <a:ext cx="267901" cy="1269561"/>
            </a:xfrm>
            <a:custGeom>
              <a:avLst/>
              <a:gdLst/>
              <a:ahLst/>
              <a:cxnLst/>
              <a:rect l="l" t="t" r="r" b="b"/>
              <a:pathLst>
                <a:path w="12410" h="58810" extrusionOk="0">
                  <a:moveTo>
                    <a:pt x="12410" y="1"/>
                  </a:moveTo>
                  <a:lnTo>
                    <a:pt x="6505" y="434"/>
                  </a:lnTo>
                  <a:cubicBezTo>
                    <a:pt x="5571" y="2269"/>
                    <a:pt x="4871" y="4204"/>
                    <a:pt x="4404" y="6205"/>
                  </a:cubicBezTo>
                  <a:cubicBezTo>
                    <a:pt x="3670" y="9307"/>
                    <a:pt x="1" y="18914"/>
                    <a:pt x="2269" y="35693"/>
                  </a:cubicBezTo>
                  <a:cubicBezTo>
                    <a:pt x="4537" y="52438"/>
                    <a:pt x="5371" y="58810"/>
                    <a:pt x="5371" y="58810"/>
                  </a:cubicBezTo>
                  <a:lnTo>
                    <a:pt x="8774" y="58810"/>
                  </a:lnTo>
                  <a:cubicBezTo>
                    <a:pt x="9174" y="58643"/>
                    <a:pt x="9574" y="58409"/>
                    <a:pt x="9875" y="58109"/>
                  </a:cubicBezTo>
                  <a:cubicBezTo>
                    <a:pt x="10375" y="57675"/>
                    <a:pt x="10675" y="57042"/>
                    <a:pt x="10708" y="56408"/>
                  </a:cubicBezTo>
                  <a:cubicBezTo>
                    <a:pt x="10842" y="55541"/>
                    <a:pt x="9875" y="54573"/>
                    <a:pt x="9608" y="54140"/>
                  </a:cubicBezTo>
                  <a:cubicBezTo>
                    <a:pt x="9307" y="53706"/>
                    <a:pt x="9875" y="53306"/>
                    <a:pt x="9875" y="51905"/>
                  </a:cubicBezTo>
                  <a:cubicBezTo>
                    <a:pt x="9875" y="50470"/>
                    <a:pt x="9307" y="49203"/>
                    <a:pt x="9307" y="48802"/>
                  </a:cubicBezTo>
                  <a:cubicBezTo>
                    <a:pt x="9307" y="48369"/>
                    <a:pt x="5205" y="24819"/>
                    <a:pt x="5938" y="22150"/>
                  </a:cubicBezTo>
                  <a:cubicBezTo>
                    <a:pt x="6639" y="19448"/>
                    <a:pt x="12410" y="1"/>
                    <a:pt x="124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29;p50"/>
            <p:cNvSpPr/>
            <p:nvPr/>
          </p:nvSpPr>
          <p:spPr>
            <a:xfrm>
              <a:off x="6041909" y="3978922"/>
              <a:ext cx="438572" cy="281307"/>
            </a:xfrm>
            <a:custGeom>
              <a:avLst/>
              <a:gdLst/>
              <a:ahLst/>
              <a:cxnLst/>
              <a:rect l="l" t="t" r="r" b="b"/>
              <a:pathLst>
                <a:path w="20316" h="13031" extrusionOk="0">
                  <a:moveTo>
                    <a:pt x="9542" y="1"/>
                  </a:moveTo>
                  <a:cubicBezTo>
                    <a:pt x="9074" y="1"/>
                    <a:pt x="8587" y="161"/>
                    <a:pt x="8140" y="607"/>
                  </a:cubicBezTo>
                  <a:lnTo>
                    <a:pt x="9074" y="5511"/>
                  </a:lnTo>
                  <a:cubicBezTo>
                    <a:pt x="9074" y="5511"/>
                    <a:pt x="8240" y="7279"/>
                    <a:pt x="5004" y="8713"/>
                  </a:cubicBezTo>
                  <a:cubicBezTo>
                    <a:pt x="1769" y="10181"/>
                    <a:pt x="201" y="10815"/>
                    <a:pt x="201" y="11215"/>
                  </a:cubicBezTo>
                  <a:cubicBezTo>
                    <a:pt x="201" y="11648"/>
                    <a:pt x="1" y="12582"/>
                    <a:pt x="835" y="12883"/>
                  </a:cubicBezTo>
                  <a:cubicBezTo>
                    <a:pt x="1113" y="12994"/>
                    <a:pt x="3266" y="13031"/>
                    <a:pt x="6014" y="13031"/>
                  </a:cubicBezTo>
                  <a:cubicBezTo>
                    <a:pt x="11509" y="13031"/>
                    <a:pt x="19381" y="12883"/>
                    <a:pt x="19381" y="12883"/>
                  </a:cubicBezTo>
                  <a:cubicBezTo>
                    <a:pt x="19381" y="12883"/>
                    <a:pt x="20315" y="12482"/>
                    <a:pt x="20315" y="10514"/>
                  </a:cubicBezTo>
                  <a:cubicBezTo>
                    <a:pt x="20315" y="8513"/>
                    <a:pt x="19481" y="4877"/>
                    <a:pt x="19481" y="4043"/>
                  </a:cubicBezTo>
                  <a:cubicBezTo>
                    <a:pt x="19481" y="3209"/>
                    <a:pt x="18914" y="1208"/>
                    <a:pt x="18914" y="907"/>
                  </a:cubicBezTo>
                  <a:cubicBezTo>
                    <a:pt x="18914" y="836"/>
                    <a:pt x="18407" y="810"/>
                    <a:pt x="17662" y="810"/>
                  </a:cubicBezTo>
                  <a:cubicBezTo>
                    <a:pt x="15615" y="810"/>
                    <a:pt x="11776" y="1008"/>
                    <a:pt x="11776" y="1008"/>
                  </a:cubicBezTo>
                  <a:cubicBezTo>
                    <a:pt x="11776" y="1008"/>
                    <a:pt x="10718" y="1"/>
                    <a:pt x="954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0;p50"/>
            <p:cNvSpPr/>
            <p:nvPr/>
          </p:nvSpPr>
          <p:spPr>
            <a:xfrm>
              <a:off x="6296098" y="4000660"/>
              <a:ext cx="166375" cy="115234"/>
            </a:xfrm>
            <a:custGeom>
              <a:avLst/>
              <a:gdLst/>
              <a:ahLst/>
              <a:cxnLst/>
              <a:rect l="l" t="t" r="r" b="b"/>
              <a:pathLst>
                <a:path w="7707" h="5338" fill="none" extrusionOk="0">
                  <a:moveTo>
                    <a:pt x="1" y="1"/>
                  </a:moveTo>
                  <a:cubicBezTo>
                    <a:pt x="1" y="1"/>
                    <a:pt x="535" y="4704"/>
                    <a:pt x="835" y="5004"/>
                  </a:cubicBezTo>
                  <a:cubicBezTo>
                    <a:pt x="1135"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1;p50"/>
            <p:cNvSpPr/>
            <p:nvPr/>
          </p:nvSpPr>
          <p:spPr>
            <a:xfrm>
              <a:off x="6305467" y="4066199"/>
              <a:ext cx="157006" cy="2180"/>
            </a:xfrm>
            <a:custGeom>
              <a:avLst/>
              <a:gdLst/>
              <a:ahLst/>
              <a:cxnLst/>
              <a:rect l="l" t="t" r="r" b="b"/>
              <a:pathLst>
                <a:path w="7273" h="101" extrusionOk="0">
                  <a:moveTo>
                    <a:pt x="7272"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32;p50"/>
            <p:cNvSpPr/>
            <p:nvPr/>
          </p:nvSpPr>
          <p:spPr>
            <a:xfrm>
              <a:off x="6305467" y="4066199"/>
              <a:ext cx="157006" cy="2180"/>
            </a:xfrm>
            <a:custGeom>
              <a:avLst/>
              <a:gdLst/>
              <a:ahLst/>
              <a:cxnLst/>
              <a:rect l="l" t="t" r="r" b="b"/>
              <a:pathLst>
                <a:path w="7273" h="101" fill="none" extrusionOk="0">
                  <a:moveTo>
                    <a:pt x="7272"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33;p50"/>
            <p:cNvSpPr/>
            <p:nvPr/>
          </p:nvSpPr>
          <p:spPr>
            <a:xfrm>
              <a:off x="6046227" y="4239004"/>
              <a:ext cx="429937" cy="22"/>
            </a:xfrm>
            <a:custGeom>
              <a:avLst/>
              <a:gdLst/>
              <a:ahLst/>
              <a:cxnLst/>
              <a:rect l="l" t="t" r="r" b="b"/>
              <a:pathLst>
                <a:path w="19916" h="1" extrusionOk="0">
                  <a:moveTo>
                    <a:pt x="1"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34;p50"/>
            <p:cNvSpPr/>
            <p:nvPr/>
          </p:nvSpPr>
          <p:spPr>
            <a:xfrm>
              <a:off x="6046227" y="4239004"/>
              <a:ext cx="429937" cy="22"/>
            </a:xfrm>
            <a:custGeom>
              <a:avLst/>
              <a:gdLst/>
              <a:ahLst/>
              <a:cxnLst/>
              <a:rect l="l" t="t" r="r" b="b"/>
              <a:pathLst>
                <a:path w="19916" h="1" fill="none" extrusionOk="0">
                  <a:moveTo>
                    <a:pt x="1"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35;p50"/>
            <p:cNvSpPr/>
            <p:nvPr/>
          </p:nvSpPr>
          <p:spPr>
            <a:xfrm>
              <a:off x="6096633" y="2723219"/>
              <a:ext cx="419855" cy="1281348"/>
            </a:xfrm>
            <a:custGeom>
              <a:avLst/>
              <a:gdLst/>
              <a:ahLst/>
              <a:cxnLst/>
              <a:rect l="l" t="t" r="r" b="b"/>
              <a:pathLst>
                <a:path w="19449" h="59356" extrusionOk="0">
                  <a:moveTo>
                    <a:pt x="168" y="1"/>
                  </a:moveTo>
                  <a:cubicBezTo>
                    <a:pt x="168" y="1"/>
                    <a:pt x="1" y="12276"/>
                    <a:pt x="735" y="17480"/>
                  </a:cubicBezTo>
                  <a:cubicBezTo>
                    <a:pt x="1435" y="22717"/>
                    <a:pt x="4104" y="34826"/>
                    <a:pt x="4538" y="41464"/>
                  </a:cubicBezTo>
                  <a:cubicBezTo>
                    <a:pt x="4938" y="48069"/>
                    <a:pt x="5672" y="51204"/>
                    <a:pt x="5672" y="51204"/>
                  </a:cubicBezTo>
                  <a:cubicBezTo>
                    <a:pt x="5672" y="51204"/>
                    <a:pt x="4671" y="52038"/>
                    <a:pt x="4671" y="52872"/>
                  </a:cubicBezTo>
                  <a:cubicBezTo>
                    <a:pt x="4671" y="53706"/>
                    <a:pt x="5205" y="53706"/>
                    <a:pt x="5071" y="54974"/>
                  </a:cubicBezTo>
                  <a:cubicBezTo>
                    <a:pt x="4938" y="56274"/>
                    <a:pt x="4371" y="56675"/>
                    <a:pt x="4804" y="57242"/>
                  </a:cubicBezTo>
                  <a:cubicBezTo>
                    <a:pt x="5205" y="57809"/>
                    <a:pt x="5505" y="58910"/>
                    <a:pt x="6906" y="59210"/>
                  </a:cubicBezTo>
                  <a:cubicBezTo>
                    <a:pt x="7441" y="59312"/>
                    <a:pt x="8740" y="59355"/>
                    <a:pt x="10220" y="59355"/>
                  </a:cubicBezTo>
                  <a:cubicBezTo>
                    <a:pt x="12614" y="59355"/>
                    <a:pt x="15480" y="59241"/>
                    <a:pt x="16346" y="59076"/>
                  </a:cubicBezTo>
                  <a:cubicBezTo>
                    <a:pt x="17747" y="58776"/>
                    <a:pt x="18481" y="57375"/>
                    <a:pt x="18481" y="56241"/>
                  </a:cubicBezTo>
                  <a:cubicBezTo>
                    <a:pt x="18481" y="55107"/>
                    <a:pt x="18047" y="54273"/>
                    <a:pt x="18047" y="53005"/>
                  </a:cubicBezTo>
                  <a:cubicBezTo>
                    <a:pt x="18047" y="51738"/>
                    <a:pt x="18748" y="50604"/>
                    <a:pt x="18748" y="49770"/>
                  </a:cubicBezTo>
                  <a:cubicBezTo>
                    <a:pt x="18748" y="48903"/>
                    <a:pt x="18481" y="48502"/>
                    <a:pt x="18481" y="47635"/>
                  </a:cubicBezTo>
                  <a:cubicBezTo>
                    <a:pt x="18481" y="46801"/>
                    <a:pt x="16646" y="33258"/>
                    <a:pt x="16646" y="30456"/>
                  </a:cubicBezTo>
                  <a:cubicBezTo>
                    <a:pt x="16646" y="27621"/>
                    <a:pt x="16513" y="18047"/>
                    <a:pt x="16913" y="15645"/>
                  </a:cubicBezTo>
                  <a:cubicBezTo>
                    <a:pt x="17347" y="13244"/>
                    <a:pt x="19448" y="1835"/>
                    <a:pt x="19448" y="1835"/>
                  </a:cubicBezTo>
                  <a:lnTo>
                    <a:pt x="168"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36;p50"/>
            <p:cNvSpPr/>
            <p:nvPr/>
          </p:nvSpPr>
          <p:spPr>
            <a:xfrm>
              <a:off x="6259378" y="2825477"/>
              <a:ext cx="134684" cy="1171618"/>
            </a:xfrm>
            <a:custGeom>
              <a:avLst/>
              <a:gdLst/>
              <a:ahLst/>
              <a:cxnLst/>
              <a:rect l="l" t="t" r="r" b="b"/>
              <a:pathLst>
                <a:path w="6239" h="54273" fill="none" extrusionOk="0">
                  <a:moveTo>
                    <a:pt x="1" y="1"/>
                  </a:moveTo>
                  <a:cubicBezTo>
                    <a:pt x="1" y="1"/>
                    <a:pt x="701" y="19381"/>
                    <a:pt x="2102" y="25852"/>
                  </a:cubicBezTo>
                  <a:cubicBezTo>
                    <a:pt x="3470" y="32290"/>
                    <a:pt x="5304" y="42898"/>
                    <a:pt x="4871" y="44299"/>
                  </a:cubicBezTo>
                  <a:cubicBezTo>
                    <a:pt x="4404" y="45667"/>
                    <a:pt x="3703" y="48902"/>
                    <a:pt x="3703" y="48902"/>
                  </a:cubicBezTo>
                  <a:cubicBezTo>
                    <a:pt x="3703" y="48902"/>
                    <a:pt x="6238" y="48435"/>
                    <a:pt x="6238" y="49836"/>
                  </a:cubicBezTo>
                  <a:cubicBezTo>
                    <a:pt x="6238" y="51204"/>
                    <a:pt x="2536" y="52138"/>
                    <a:pt x="3470" y="52838"/>
                  </a:cubicBezTo>
                  <a:cubicBezTo>
                    <a:pt x="4404" y="53506"/>
                    <a:pt x="5304" y="54273"/>
                    <a:pt x="5304" y="54273"/>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37;p50"/>
            <p:cNvSpPr/>
            <p:nvPr/>
          </p:nvSpPr>
          <p:spPr>
            <a:xfrm>
              <a:off x="5702041" y="1001493"/>
              <a:ext cx="177881" cy="188696"/>
            </a:xfrm>
            <a:custGeom>
              <a:avLst/>
              <a:gdLst/>
              <a:ahLst/>
              <a:cxnLst/>
              <a:rect l="l" t="t" r="r" b="b"/>
              <a:pathLst>
                <a:path w="8240" h="8741" extrusionOk="0">
                  <a:moveTo>
                    <a:pt x="8239" y="1"/>
                  </a:moveTo>
                  <a:lnTo>
                    <a:pt x="234" y="67"/>
                  </a:lnTo>
                  <a:lnTo>
                    <a:pt x="0" y="8740"/>
                  </a:lnTo>
                  <a:lnTo>
                    <a:pt x="8173" y="8674"/>
                  </a:lnTo>
                  <a:lnTo>
                    <a:pt x="8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38;p50"/>
            <p:cNvSpPr/>
            <p:nvPr/>
          </p:nvSpPr>
          <p:spPr>
            <a:xfrm>
              <a:off x="5811488" y="1005811"/>
              <a:ext cx="167800" cy="342076"/>
            </a:xfrm>
            <a:custGeom>
              <a:avLst/>
              <a:gdLst/>
              <a:ahLst/>
              <a:cxnLst/>
              <a:rect l="l" t="t" r="r" b="b"/>
              <a:pathLst>
                <a:path w="7773" h="15846" extrusionOk="0">
                  <a:moveTo>
                    <a:pt x="3770" y="0"/>
                  </a:moveTo>
                  <a:cubicBezTo>
                    <a:pt x="3437" y="0"/>
                    <a:pt x="3138" y="75"/>
                    <a:pt x="3103" y="234"/>
                  </a:cubicBezTo>
                  <a:cubicBezTo>
                    <a:pt x="3036" y="501"/>
                    <a:pt x="2469" y="5238"/>
                    <a:pt x="2469" y="5238"/>
                  </a:cubicBezTo>
                  <a:cubicBezTo>
                    <a:pt x="2469" y="5238"/>
                    <a:pt x="1902" y="2770"/>
                    <a:pt x="2035" y="2069"/>
                  </a:cubicBezTo>
                  <a:cubicBezTo>
                    <a:pt x="2202" y="1369"/>
                    <a:pt x="1702" y="735"/>
                    <a:pt x="1001" y="735"/>
                  </a:cubicBezTo>
                  <a:cubicBezTo>
                    <a:pt x="301" y="735"/>
                    <a:pt x="67" y="2936"/>
                    <a:pt x="301" y="3970"/>
                  </a:cubicBezTo>
                  <a:cubicBezTo>
                    <a:pt x="501" y="5004"/>
                    <a:pt x="1" y="7640"/>
                    <a:pt x="1" y="8740"/>
                  </a:cubicBezTo>
                  <a:cubicBezTo>
                    <a:pt x="1" y="9875"/>
                    <a:pt x="1135" y="10875"/>
                    <a:pt x="1902" y="12476"/>
                  </a:cubicBezTo>
                  <a:cubicBezTo>
                    <a:pt x="2702" y="14111"/>
                    <a:pt x="4437" y="15846"/>
                    <a:pt x="4437" y="15846"/>
                  </a:cubicBezTo>
                  <a:lnTo>
                    <a:pt x="7773" y="14244"/>
                  </a:lnTo>
                  <a:cubicBezTo>
                    <a:pt x="7773" y="14244"/>
                    <a:pt x="5805" y="11276"/>
                    <a:pt x="5871" y="11009"/>
                  </a:cubicBezTo>
                  <a:cubicBezTo>
                    <a:pt x="6072" y="10408"/>
                    <a:pt x="6372" y="9841"/>
                    <a:pt x="6705" y="9341"/>
                  </a:cubicBezTo>
                  <a:cubicBezTo>
                    <a:pt x="7172" y="8474"/>
                    <a:pt x="7406" y="6405"/>
                    <a:pt x="7339" y="5572"/>
                  </a:cubicBezTo>
                  <a:cubicBezTo>
                    <a:pt x="7239" y="4738"/>
                    <a:pt x="5271" y="3603"/>
                    <a:pt x="5271" y="3403"/>
                  </a:cubicBezTo>
                  <a:cubicBezTo>
                    <a:pt x="5271" y="3170"/>
                    <a:pt x="5504" y="2136"/>
                    <a:pt x="5504" y="1202"/>
                  </a:cubicBezTo>
                  <a:cubicBezTo>
                    <a:pt x="5504" y="301"/>
                    <a:pt x="5004" y="368"/>
                    <a:pt x="4570" y="168"/>
                  </a:cubicBezTo>
                  <a:cubicBezTo>
                    <a:pt x="4383" y="58"/>
                    <a:pt x="4063" y="0"/>
                    <a:pt x="3770"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39;p50"/>
            <p:cNvSpPr/>
            <p:nvPr/>
          </p:nvSpPr>
          <p:spPr>
            <a:xfrm>
              <a:off x="5874846" y="1283767"/>
              <a:ext cx="508429" cy="547308"/>
            </a:xfrm>
            <a:custGeom>
              <a:avLst/>
              <a:gdLst/>
              <a:ahLst/>
              <a:cxnLst/>
              <a:rect l="l" t="t" r="r" b="b"/>
              <a:pathLst>
                <a:path w="23552" h="25353" extrusionOk="0">
                  <a:moveTo>
                    <a:pt x="4804" y="1"/>
                  </a:moveTo>
                  <a:lnTo>
                    <a:pt x="1" y="3670"/>
                  </a:lnTo>
                  <a:cubicBezTo>
                    <a:pt x="1" y="3670"/>
                    <a:pt x="8173" y="20582"/>
                    <a:pt x="8474" y="21149"/>
                  </a:cubicBezTo>
                  <a:cubicBezTo>
                    <a:pt x="8741" y="21683"/>
                    <a:pt x="14645" y="25352"/>
                    <a:pt x="14645" y="25352"/>
                  </a:cubicBezTo>
                  <a:lnTo>
                    <a:pt x="23551" y="14378"/>
                  </a:lnTo>
                  <a:cubicBezTo>
                    <a:pt x="23551" y="14378"/>
                    <a:pt x="12410" y="10842"/>
                    <a:pt x="12110" y="10408"/>
                  </a:cubicBezTo>
                  <a:cubicBezTo>
                    <a:pt x="11843" y="10008"/>
                    <a:pt x="4804" y="1"/>
                    <a:pt x="4804"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40;p50"/>
            <p:cNvSpPr/>
            <p:nvPr/>
          </p:nvSpPr>
          <p:spPr>
            <a:xfrm>
              <a:off x="6091603" y="2623854"/>
              <a:ext cx="562419" cy="190920"/>
            </a:xfrm>
            <a:custGeom>
              <a:avLst/>
              <a:gdLst/>
              <a:ahLst/>
              <a:cxnLst/>
              <a:rect l="l" t="t" r="r" b="b"/>
              <a:pathLst>
                <a:path w="26053" h="8844" extrusionOk="0">
                  <a:moveTo>
                    <a:pt x="26052" y="1"/>
                  </a:moveTo>
                  <a:cubicBezTo>
                    <a:pt x="26052" y="1"/>
                    <a:pt x="15882" y="820"/>
                    <a:pt x="10209" y="820"/>
                  </a:cubicBezTo>
                  <a:cubicBezTo>
                    <a:pt x="9208" y="820"/>
                    <a:pt x="8346" y="794"/>
                    <a:pt x="7706" y="734"/>
                  </a:cubicBezTo>
                  <a:cubicBezTo>
                    <a:pt x="3436" y="301"/>
                    <a:pt x="401" y="101"/>
                    <a:pt x="401" y="101"/>
                  </a:cubicBezTo>
                  <a:lnTo>
                    <a:pt x="0" y="6672"/>
                  </a:lnTo>
                  <a:cubicBezTo>
                    <a:pt x="0" y="6672"/>
                    <a:pt x="5174" y="8843"/>
                    <a:pt x="10865" y="8843"/>
                  </a:cubicBezTo>
                  <a:cubicBezTo>
                    <a:pt x="10990" y="8843"/>
                    <a:pt x="11116" y="8842"/>
                    <a:pt x="11242" y="8840"/>
                  </a:cubicBezTo>
                  <a:cubicBezTo>
                    <a:pt x="17079" y="8740"/>
                    <a:pt x="24918" y="6438"/>
                    <a:pt x="24918" y="6438"/>
                  </a:cubicBezTo>
                  <a:lnTo>
                    <a:pt x="2605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41;p50"/>
            <p:cNvSpPr/>
            <p:nvPr/>
          </p:nvSpPr>
          <p:spPr>
            <a:xfrm>
              <a:off x="5994396" y="1612323"/>
              <a:ext cx="717957" cy="1045029"/>
            </a:xfrm>
            <a:custGeom>
              <a:avLst/>
              <a:gdLst/>
              <a:ahLst/>
              <a:cxnLst/>
              <a:rect l="l" t="t" r="r" b="b"/>
              <a:pathLst>
                <a:path w="33258" h="48409" extrusionOk="0">
                  <a:moveTo>
                    <a:pt x="22882" y="0"/>
                  </a:moveTo>
                  <a:cubicBezTo>
                    <a:pt x="22634" y="0"/>
                    <a:pt x="22379" y="8"/>
                    <a:pt x="22116" y="25"/>
                  </a:cubicBezTo>
                  <a:cubicBezTo>
                    <a:pt x="18447" y="325"/>
                    <a:pt x="14878" y="1393"/>
                    <a:pt x="11675" y="3161"/>
                  </a:cubicBezTo>
                  <a:cubicBezTo>
                    <a:pt x="10508" y="3928"/>
                    <a:pt x="9474" y="4929"/>
                    <a:pt x="8673" y="6096"/>
                  </a:cubicBezTo>
                  <a:cubicBezTo>
                    <a:pt x="8673" y="6096"/>
                    <a:pt x="5237" y="12134"/>
                    <a:pt x="4070" y="16837"/>
                  </a:cubicBezTo>
                  <a:cubicBezTo>
                    <a:pt x="2936" y="21507"/>
                    <a:pt x="634" y="43189"/>
                    <a:pt x="334" y="44457"/>
                  </a:cubicBezTo>
                  <a:cubicBezTo>
                    <a:pt x="0" y="45691"/>
                    <a:pt x="7305" y="48193"/>
                    <a:pt x="12109" y="48293"/>
                  </a:cubicBezTo>
                  <a:cubicBezTo>
                    <a:pt x="14252" y="48338"/>
                    <a:pt x="17571" y="48409"/>
                    <a:pt x="20758" y="48409"/>
                  </a:cubicBezTo>
                  <a:cubicBezTo>
                    <a:pt x="24714" y="48409"/>
                    <a:pt x="28468" y="48299"/>
                    <a:pt x="29521" y="47893"/>
                  </a:cubicBezTo>
                  <a:cubicBezTo>
                    <a:pt x="31389" y="47159"/>
                    <a:pt x="33157" y="46125"/>
                    <a:pt x="33157" y="44957"/>
                  </a:cubicBezTo>
                  <a:cubicBezTo>
                    <a:pt x="33157" y="43823"/>
                    <a:pt x="33257" y="39553"/>
                    <a:pt x="33257" y="36118"/>
                  </a:cubicBezTo>
                  <a:cubicBezTo>
                    <a:pt x="33257" y="32682"/>
                    <a:pt x="32223" y="14535"/>
                    <a:pt x="31289" y="10366"/>
                  </a:cubicBezTo>
                  <a:cubicBezTo>
                    <a:pt x="30355" y="6196"/>
                    <a:pt x="29721" y="3261"/>
                    <a:pt x="29421" y="2760"/>
                  </a:cubicBezTo>
                  <a:cubicBezTo>
                    <a:pt x="29106" y="2257"/>
                    <a:pt x="27039" y="0"/>
                    <a:pt x="22882"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42;p50"/>
            <p:cNvSpPr/>
            <p:nvPr/>
          </p:nvSpPr>
          <p:spPr>
            <a:xfrm>
              <a:off x="5460092" y="1882616"/>
              <a:ext cx="371586" cy="407874"/>
            </a:xfrm>
            <a:custGeom>
              <a:avLst/>
              <a:gdLst/>
              <a:ahLst/>
              <a:cxnLst/>
              <a:rect l="l" t="t" r="r" b="b"/>
              <a:pathLst>
                <a:path w="17213" h="18894" extrusionOk="0">
                  <a:moveTo>
                    <a:pt x="3689" y="1"/>
                  </a:moveTo>
                  <a:cubicBezTo>
                    <a:pt x="3107" y="1"/>
                    <a:pt x="2524" y="103"/>
                    <a:pt x="1968" y="313"/>
                  </a:cubicBezTo>
                  <a:cubicBezTo>
                    <a:pt x="1968" y="313"/>
                    <a:pt x="267" y="1014"/>
                    <a:pt x="134" y="2715"/>
                  </a:cubicBezTo>
                  <a:cubicBezTo>
                    <a:pt x="0" y="4383"/>
                    <a:pt x="3102" y="6084"/>
                    <a:pt x="4937" y="8619"/>
                  </a:cubicBezTo>
                  <a:cubicBezTo>
                    <a:pt x="6772" y="11154"/>
                    <a:pt x="9173" y="13823"/>
                    <a:pt x="9173" y="13823"/>
                  </a:cubicBezTo>
                  <a:lnTo>
                    <a:pt x="12843" y="18893"/>
                  </a:lnTo>
                  <a:lnTo>
                    <a:pt x="17213" y="15224"/>
                  </a:lnTo>
                  <a:lnTo>
                    <a:pt x="5938" y="2148"/>
                  </a:lnTo>
                  <a:cubicBezTo>
                    <a:pt x="5938" y="2148"/>
                    <a:pt x="6472" y="914"/>
                    <a:pt x="5771" y="447"/>
                  </a:cubicBezTo>
                  <a:cubicBezTo>
                    <a:pt x="5111" y="153"/>
                    <a:pt x="4400" y="1"/>
                    <a:pt x="368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43;p50"/>
            <p:cNvSpPr/>
            <p:nvPr/>
          </p:nvSpPr>
          <p:spPr>
            <a:xfrm>
              <a:off x="5509052" y="1882875"/>
              <a:ext cx="532887" cy="426332"/>
            </a:xfrm>
            <a:custGeom>
              <a:avLst/>
              <a:gdLst/>
              <a:ahLst/>
              <a:cxnLst/>
              <a:rect l="l" t="t" r="r" b="b"/>
              <a:pathLst>
                <a:path w="24685" h="19749" extrusionOk="0">
                  <a:moveTo>
                    <a:pt x="12710" y="1"/>
                  </a:moveTo>
                  <a:lnTo>
                    <a:pt x="1" y="4237"/>
                  </a:lnTo>
                  <a:lnTo>
                    <a:pt x="13243" y="19748"/>
                  </a:lnTo>
                  <a:lnTo>
                    <a:pt x="24685" y="13277"/>
                  </a:lnTo>
                  <a:cubicBezTo>
                    <a:pt x="22083" y="11442"/>
                    <a:pt x="19615" y="9408"/>
                    <a:pt x="17346" y="7206"/>
                  </a:cubicBezTo>
                  <a:cubicBezTo>
                    <a:pt x="13544" y="3537"/>
                    <a:pt x="12710" y="1"/>
                    <a:pt x="127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44;p50"/>
            <p:cNvSpPr/>
            <p:nvPr/>
          </p:nvSpPr>
          <p:spPr>
            <a:xfrm>
              <a:off x="5503288" y="1810148"/>
              <a:ext cx="322625" cy="164216"/>
            </a:xfrm>
            <a:custGeom>
              <a:avLst/>
              <a:gdLst/>
              <a:ahLst/>
              <a:cxnLst/>
              <a:rect l="l" t="t" r="r" b="b"/>
              <a:pathLst>
                <a:path w="14945" h="7607" extrusionOk="0">
                  <a:moveTo>
                    <a:pt x="12543" y="1"/>
                  </a:moveTo>
                  <a:lnTo>
                    <a:pt x="1" y="3670"/>
                  </a:lnTo>
                  <a:cubicBezTo>
                    <a:pt x="768" y="3837"/>
                    <a:pt x="1302" y="4537"/>
                    <a:pt x="1235" y="5371"/>
                  </a:cubicBezTo>
                  <a:cubicBezTo>
                    <a:pt x="1168" y="6205"/>
                    <a:pt x="801" y="6973"/>
                    <a:pt x="268" y="7606"/>
                  </a:cubicBezTo>
                  <a:lnTo>
                    <a:pt x="12943" y="3370"/>
                  </a:lnTo>
                  <a:cubicBezTo>
                    <a:pt x="14945" y="835"/>
                    <a:pt x="12543" y="1"/>
                    <a:pt x="12543"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45;p50"/>
            <p:cNvSpPr/>
            <p:nvPr/>
          </p:nvSpPr>
          <p:spPr>
            <a:xfrm>
              <a:off x="5568093" y="2047585"/>
              <a:ext cx="316149" cy="313472"/>
            </a:xfrm>
            <a:custGeom>
              <a:avLst/>
              <a:gdLst/>
              <a:ahLst/>
              <a:cxnLst/>
              <a:rect l="l" t="t" r="r" b="b"/>
              <a:pathLst>
                <a:path w="14645" h="14521" extrusionOk="0">
                  <a:moveTo>
                    <a:pt x="3879" y="1"/>
                  </a:moveTo>
                  <a:cubicBezTo>
                    <a:pt x="3854" y="1"/>
                    <a:pt x="3829" y="4"/>
                    <a:pt x="3804" y="10"/>
                  </a:cubicBezTo>
                  <a:cubicBezTo>
                    <a:pt x="3236" y="177"/>
                    <a:pt x="2369" y="744"/>
                    <a:pt x="2669" y="1277"/>
                  </a:cubicBezTo>
                  <a:cubicBezTo>
                    <a:pt x="2936" y="1811"/>
                    <a:pt x="4204" y="4246"/>
                    <a:pt x="4204" y="4246"/>
                  </a:cubicBezTo>
                  <a:lnTo>
                    <a:pt x="4504" y="5213"/>
                  </a:lnTo>
                  <a:cubicBezTo>
                    <a:pt x="4504" y="5213"/>
                    <a:pt x="1969" y="4813"/>
                    <a:pt x="1535" y="4680"/>
                  </a:cubicBezTo>
                  <a:cubicBezTo>
                    <a:pt x="1457" y="4655"/>
                    <a:pt x="1379" y="4644"/>
                    <a:pt x="1303" y="4644"/>
                  </a:cubicBezTo>
                  <a:cubicBezTo>
                    <a:pt x="866" y="4644"/>
                    <a:pt x="506" y="5030"/>
                    <a:pt x="535" y="5514"/>
                  </a:cubicBezTo>
                  <a:cubicBezTo>
                    <a:pt x="535" y="6214"/>
                    <a:pt x="1" y="6214"/>
                    <a:pt x="701" y="6614"/>
                  </a:cubicBezTo>
                  <a:cubicBezTo>
                    <a:pt x="1402" y="7048"/>
                    <a:pt x="2236" y="7615"/>
                    <a:pt x="2236" y="7615"/>
                  </a:cubicBezTo>
                  <a:cubicBezTo>
                    <a:pt x="2236" y="7615"/>
                    <a:pt x="3236" y="9883"/>
                    <a:pt x="3503" y="10284"/>
                  </a:cubicBezTo>
                  <a:cubicBezTo>
                    <a:pt x="3770" y="10717"/>
                    <a:pt x="6038" y="11685"/>
                    <a:pt x="6439" y="11985"/>
                  </a:cubicBezTo>
                  <a:cubicBezTo>
                    <a:pt x="6872" y="12252"/>
                    <a:pt x="9141" y="12986"/>
                    <a:pt x="10275" y="13219"/>
                  </a:cubicBezTo>
                  <a:cubicBezTo>
                    <a:pt x="11376" y="13486"/>
                    <a:pt x="13911" y="14520"/>
                    <a:pt x="13911" y="14520"/>
                  </a:cubicBezTo>
                  <a:lnTo>
                    <a:pt x="14645" y="11251"/>
                  </a:lnTo>
                  <a:lnTo>
                    <a:pt x="14078" y="10017"/>
                  </a:lnTo>
                  <a:cubicBezTo>
                    <a:pt x="14078" y="10017"/>
                    <a:pt x="11242" y="9617"/>
                    <a:pt x="11109" y="8783"/>
                  </a:cubicBezTo>
                  <a:cubicBezTo>
                    <a:pt x="10975" y="7949"/>
                    <a:pt x="10408" y="6081"/>
                    <a:pt x="9841" y="5380"/>
                  </a:cubicBezTo>
                  <a:cubicBezTo>
                    <a:pt x="9307" y="4680"/>
                    <a:pt x="6606" y="3279"/>
                    <a:pt x="5772" y="2278"/>
                  </a:cubicBezTo>
                  <a:cubicBezTo>
                    <a:pt x="4943" y="1322"/>
                    <a:pt x="4419" y="1"/>
                    <a:pt x="3879"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6;p50"/>
            <p:cNvSpPr/>
            <p:nvPr/>
          </p:nvSpPr>
          <p:spPr>
            <a:xfrm>
              <a:off x="5856864" y="1707177"/>
              <a:ext cx="663211" cy="734040"/>
            </a:xfrm>
            <a:custGeom>
              <a:avLst/>
              <a:gdLst/>
              <a:ahLst/>
              <a:cxnLst/>
              <a:rect l="l" t="t" r="r" b="b"/>
              <a:pathLst>
                <a:path w="30722" h="34003" extrusionOk="0">
                  <a:moveTo>
                    <a:pt x="20281" y="1"/>
                  </a:moveTo>
                  <a:cubicBezTo>
                    <a:pt x="20281" y="1"/>
                    <a:pt x="16612" y="2403"/>
                    <a:pt x="16345" y="6906"/>
                  </a:cubicBezTo>
                  <a:cubicBezTo>
                    <a:pt x="16078" y="11442"/>
                    <a:pt x="17879" y="24552"/>
                    <a:pt x="17879" y="24552"/>
                  </a:cubicBezTo>
                  <a:lnTo>
                    <a:pt x="701" y="25786"/>
                  </a:lnTo>
                  <a:lnTo>
                    <a:pt x="0" y="31690"/>
                  </a:lnTo>
                  <a:cubicBezTo>
                    <a:pt x="0" y="31690"/>
                    <a:pt x="3936" y="33692"/>
                    <a:pt x="12976" y="33958"/>
                  </a:cubicBezTo>
                  <a:cubicBezTo>
                    <a:pt x="13874" y="33988"/>
                    <a:pt x="14745" y="34002"/>
                    <a:pt x="15587" y="34002"/>
                  </a:cubicBezTo>
                  <a:cubicBezTo>
                    <a:pt x="23177" y="34002"/>
                    <a:pt x="28343" y="32861"/>
                    <a:pt x="29454" y="31990"/>
                  </a:cubicBezTo>
                  <a:cubicBezTo>
                    <a:pt x="30722" y="30990"/>
                    <a:pt x="30288" y="19448"/>
                    <a:pt x="30288" y="18881"/>
                  </a:cubicBezTo>
                  <a:cubicBezTo>
                    <a:pt x="30288" y="18314"/>
                    <a:pt x="30589" y="6339"/>
                    <a:pt x="30589" y="6339"/>
                  </a:cubicBezTo>
                  <a:lnTo>
                    <a:pt x="2028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7;p50"/>
            <p:cNvSpPr/>
            <p:nvPr/>
          </p:nvSpPr>
          <p:spPr>
            <a:xfrm>
              <a:off x="5856864" y="1707177"/>
              <a:ext cx="663211" cy="739566"/>
            </a:xfrm>
            <a:custGeom>
              <a:avLst/>
              <a:gdLst/>
              <a:ahLst/>
              <a:cxnLst/>
              <a:rect l="l" t="t" r="r" b="b"/>
              <a:pathLst>
                <a:path w="30722" h="34259" fill="none" extrusionOk="0">
                  <a:moveTo>
                    <a:pt x="30589" y="6339"/>
                  </a:moveTo>
                  <a:cubicBezTo>
                    <a:pt x="30589" y="6339"/>
                    <a:pt x="30288" y="18314"/>
                    <a:pt x="30288" y="18881"/>
                  </a:cubicBezTo>
                  <a:cubicBezTo>
                    <a:pt x="30288" y="19448"/>
                    <a:pt x="30722" y="30990"/>
                    <a:pt x="29454" y="31990"/>
                  </a:cubicBezTo>
                  <a:cubicBezTo>
                    <a:pt x="28220" y="32958"/>
                    <a:pt x="21982" y="34259"/>
                    <a:pt x="12976" y="33958"/>
                  </a:cubicBezTo>
                  <a:cubicBezTo>
                    <a:pt x="3936" y="33692"/>
                    <a:pt x="0" y="31690"/>
                    <a:pt x="0" y="31690"/>
                  </a:cubicBezTo>
                  <a:lnTo>
                    <a:pt x="701" y="25786"/>
                  </a:lnTo>
                  <a:lnTo>
                    <a:pt x="17879" y="24552"/>
                  </a:lnTo>
                  <a:cubicBezTo>
                    <a:pt x="17879" y="24552"/>
                    <a:pt x="16078" y="11442"/>
                    <a:pt x="16345" y="6906"/>
                  </a:cubicBezTo>
                  <a:cubicBezTo>
                    <a:pt x="16612" y="2403"/>
                    <a:pt x="20281" y="1"/>
                    <a:pt x="20281" y="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8;p50"/>
            <p:cNvSpPr/>
            <p:nvPr/>
          </p:nvSpPr>
          <p:spPr>
            <a:xfrm>
              <a:off x="6021747" y="1023598"/>
              <a:ext cx="437125" cy="627441"/>
            </a:xfrm>
            <a:custGeom>
              <a:avLst/>
              <a:gdLst/>
              <a:ahLst/>
              <a:cxnLst/>
              <a:rect l="l" t="t" r="r" b="b"/>
              <a:pathLst>
                <a:path w="20249" h="29065" extrusionOk="0">
                  <a:moveTo>
                    <a:pt x="9005" y="0"/>
                  </a:moveTo>
                  <a:cubicBezTo>
                    <a:pt x="6571" y="0"/>
                    <a:pt x="4170" y="1545"/>
                    <a:pt x="4170" y="1545"/>
                  </a:cubicBezTo>
                  <a:cubicBezTo>
                    <a:pt x="4170" y="1545"/>
                    <a:pt x="1802" y="5648"/>
                    <a:pt x="2269" y="6182"/>
                  </a:cubicBezTo>
                  <a:cubicBezTo>
                    <a:pt x="2703" y="6716"/>
                    <a:pt x="2369" y="7716"/>
                    <a:pt x="2369" y="7716"/>
                  </a:cubicBezTo>
                  <a:cubicBezTo>
                    <a:pt x="2369" y="7716"/>
                    <a:pt x="1" y="9551"/>
                    <a:pt x="168" y="10185"/>
                  </a:cubicBezTo>
                  <a:cubicBezTo>
                    <a:pt x="368" y="10819"/>
                    <a:pt x="2269" y="12553"/>
                    <a:pt x="2269" y="12553"/>
                  </a:cubicBezTo>
                  <a:cubicBezTo>
                    <a:pt x="2269" y="12553"/>
                    <a:pt x="2636" y="17457"/>
                    <a:pt x="3103" y="17890"/>
                  </a:cubicBezTo>
                  <a:cubicBezTo>
                    <a:pt x="3570" y="18357"/>
                    <a:pt x="6639" y="18891"/>
                    <a:pt x="7273" y="18991"/>
                  </a:cubicBezTo>
                  <a:cubicBezTo>
                    <a:pt x="7606" y="19024"/>
                    <a:pt x="7940" y="19124"/>
                    <a:pt x="8273" y="19258"/>
                  </a:cubicBezTo>
                  <a:lnTo>
                    <a:pt x="10075" y="29065"/>
                  </a:lnTo>
                  <a:lnTo>
                    <a:pt x="20249" y="19892"/>
                  </a:lnTo>
                  <a:lnTo>
                    <a:pt x="18614" y="15555"/>
                  </a:lnTo>
                  <a:cubicBezTo>
                    <a:pt x="18614" y="15555"/>
                    <a:pt x="17713" y="9718"/>
                    <a:pt x="17780" y="7016"/>
                  </a:cubicBezTo>
                  <a:cubicBezTo>
                    <a:pt x="17880" y="4314"/>
                    <a:pt x="13144" y="1012"/>
                    <a:pt x="10342" y="178"/>
                  </a:cubicBezTo>
                  <a:cubicBezTo>
                    <a:pt x="9905" y="53"/>
                    <a:pt x="9454" y="0"/>
                    <a:pt x="9005"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9;p50"/>
            <p:cNvSpPr/>
            <p:nvPr/>
          </p:nvSpPr>
          <p:spPr>
            <a:xfrm>
              <a:off x="5980710" y="840259"/>
              <a:ext cx="570342" cy="586964"/>
            </a:xfrm>
            <a:custGeom>
              <a:avLst/>
              <a:gdLst/>
              <a:ahLst/>
              <a:cxnLst/>
              <a:rect l="l" t="t" r="r" b="b"/>
              <a:pathLst>
                <a:path w="26420" h="27190" extrusionOk="0">
                  <a:moveTo>
                    <a:pt x="13766" y="0"/>
                  </a:moveTo>
                  <a:cubicBezTo>
                    <a:pt x="11100" y="0"/>
                    <a:pt x="8879" y="1428"/>
                    <a:pt x="9074" y="2766"/>
                  </a:cubicBezTo>
                  <a:cubicBezTo>
                    <a:pt x="9322" y="4443"/>
                    <a:pt x="8154" y="4501"/>
                    <a:pt x="7991" y="4501"/>
                  </a:cubicBezTo>
                  <a:cubicBezTo>
                    <a:pt x="7979" y="4501"/>
                    <a:pt x="7973" y="4501"/>
                    <a:pt x="7973" y="4501"/>
                  </a:cubicBezTo>
                  <a:cubicBezTo>
                    <a:pt x="7973" y="4501"/>
                    <a:pt x="6768" y="3227"/>
                    <a:pt x="5037" y="3227"/>
                  </a:cubicBezTo>
                  <a:cubicBezTo>
                    <a:pt x="4359" y="3227"/>
                    <a:pt x="3601" y="3422"/>
                    <a:pt x="2802" y="3967"/>
                  </a:cubicBezTo>
                  <a:cubicBezTo>
                    <a:pt x="0" y="5869"/>
                    <a:pt x="801" y="8971"/>
                    <a:pt x="3336" y="10038"/>
                  </a:cubicBezTo>
                  <a:cubicBezTo>
                    <a:pt x="5905" y="11106"/>
                    <a:pt x="8907" y="10305"/>
                    <a:pt x="7906" y="11406"/>
                  </a:cubicBezTo>
                  <a:cubicBezTo>
                    <a:pt x="6905" y="12507"/>
                    <a:pt x="6639" y="14842"/>
                    <a:pt x="8173" y="15309"/>
                  </a:cubicBezTo>
                  <a:cubicBezTo>
                    <a:pt x="9674" y="15776"/>
                    <a:pt x="9441" y="17477"/>
                    <a:pt x="9441" y="18244"/>
                  </a:cubicBezTo>
                  <a:cubicBezTo>
                    <a:pt x="9441" y="18598"/>
                    <a:pt x="9727" y="18758"/>
                    <a:pt x="10058" y="18758"/>
                  </a:cubicBezTo>
                  <a:cubicBezTo>
                    <a:pt x="10413" y="18758"/>
                    <a:pt x="10819" y="18573"/>
                    <a:pt x="10975" y="18244"/>
                  </a:cubicBezTo>
                  <a:cubicBezTo>
                    <a:pt x="11226" y="17687"/>
                    <a:pt x="11755" y="16410"/>
                    <a:pt x="12932" y="16410"/>
                  </a:cubicBezTo>
                  <a:cubicBezTo>
                    <a:pt x="13165" y="16410"/>
                    <a:pt x="13423" y="16460"/>
                    <a:pt x="13710" y="16576"/>
                  </a:cubicBezTo>
                  <a:cubicBezTo>
                    <a:pt x="15445" y="17310"/>
                    <a:pt x="15345" y="21313"/>
                    <a:pt x="14711" y="22314"/>
                  </a:cubicBezTo>
                  <a:cubicBezTo>
                    <a:pt x="14183" y="23148"/>
                    <a:pt x="13655" y="23217"/>
                    <a:pt x="13493" y="23217"/>
                  </a:cubicBezTo>
                  <a:cubicBezTo>
                    <a:pt x="13461" y="23217"/>
                    <a:pt x="13443" y="23214"/>
                    <a:pt x="13443" y="23214"/>
                  </a:cubicBezTo>
                  <a:lnTo>
                    <a:pt x="13443" y="23214"/>
                  </a:lnTo>
                  <a:cubicBezTo>
                    <a:pt x="13444" y="23214"/>
                    <a:pt x="14444" y="23581"/>
                    <a:pt x="13810" y="24782"/>
                  </a:cubicBezTo>
                  <a:lnTo>
                    <a:pt x="13177" y="25950"/>
                  </a:lnTo>
                  <a:cubicBezTo>
                    <a:pt x="13177" y="25950"/>
                    <a:pt x="14202" y="27190"/>
                    <a:pt x="16717" y="27190"/>
                  </a:cubicBezTo>
                  <a:cubicBezTo>
                    <a:pt x="17176" y="27190"/>
                    <a:pt x="17685" y="27148"/>
                    <a:pt x="18247" y="27050"/>
                  </a:cubicBezTo>
                  <a:cubicBezTo>
                    <a:pt x="21883" y="26417"/>
                    <a:pt x="22717" y="24782"/>
                    <a:pt x="22150" y="23414"/>
                  </a:cubicBezTo>
                  <a:cubicBezTo>
                    <a:pt x="21616" y="22047"/>
                    <a:pt x="20348" y="21847"/>
                    <a:pt x="21716" y="19879"/>
                  </a:cubicBezTo>
                  <a:cubicBezTo>
                    <a:pt x="23084" y="17877"/>
                    <a:pt x="26419" y="15509"/>
                    <a:pt x="26152" y="10972"/>
                  </a:cubicBezTo>
                  <a:cubicBezTo>
                    <a:pt x="25986" y="7970"/>
                    <a:pt x="18881" y="5135"/>
                    <a:pt x="18881" y="5135"/>
                  </a:cubicBezTo>
                  <a:cubicBezTo>
                    <a:pt x="18881" y="5135"/>
                    <a:pt x="20515" y="2399"/>
                    <a:pt x="16812" y="665"/>
                  </a:cubicBezTo>
                  <a:cubicBezTo>
                    <a:pt x="15803" y="196"/>
                    <a:pt x="14754" y="0"/>
                    <a:pt x="1376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50;p50"/>
            <p:cNvSpPr/>
            <p:nvPr/>
          </p:nvSpPr>
          <p:spPr>
            <a:xfrm>
              <a:off x="6041197" y="1143364"/>
              <a:ext cx="45377" cy="90020"/>
            </a:xfrm>
            <a:custGeom>
              <a:avLst/>
              <a:gdLst/>
              <a:ahLst/>
              <a:cxnLst/>
              <a:rect l="l" t="t" r="r" b="b"/>
              <a:pathLst>
                <a:path w="2102" h="4170" fill="none" extrusionOk="0">
                  <a:moveTo>
                    <a:pt x="1335" y="300"/>
                  </a:moveTo>
                  <a:cubicBezTo>
                    <a:pt x="1335" y="300"/>
                    <a:pt x="167" y="0"/>
                    <a:pt x="101" y="534"/>
                  </a:cubicBezTo>
                  <a:cubicBezTo>
                    <a:pt x="0" y="1101"/>
                    <a:pt x="101" y="3803"/>
                    <a:pt x="101" y="3803"/>
                  </a:cubicBezTo>
                  <a:cubicBezTo>
                    <a:pt x="501" y="4070"/>
                    <a:pt x="968" y="4170"/>
                    <a:pt x="1468" y="4103"/>
                  </a:cubicBezTo>
                  <a:cubicBezTo>
                    <a:pt x="2102" y="3903"/>
                    <a:pt x="1735" y="1635"/>
                    <a:pt x="1735" y="163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51;p50"/>
            <p:cNvSpPr/>
            <p:nvPr/>
          </p:nvSpPr>
          <p:spPr>
            <a:xfrm>
              <a:off x="6044802" y="1174320"/>
              <a:ext cx="180752" cy="41793"/>
            </a:xfrm>
            <a:custGeom>
              <a:avLst/>
              <a:gdLst/>
              <a:ahLst/>
              <a:cxnLst/>
              <a:rect l="l" t="t" r="r" b="b"/>
              <a:pathLst>
                <a:path w="8373" h="1936" extrusionOk="0">
                  <a:moveTo>
                    <a:pt x="34" y="0"/>
                  </a:moveTo>
                  <a:lnTo>
                    <a:pt x="0" y="534"/>
                  </a:lnTo>
                  <a:lnTo>
                    <a:pt x="8373" y="1935"/>
                  </a:lnTo>
                  <a:lnTo>
                    <a:pt x="34"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52;p50"/>
            <p:cNvSpPr/>
            <p:nvPr/>
          </p:nvSpPr>
          <p:spPr>
            <a:xfrm>
              <a:off x="6158480" y="1390947"/>
              <a:ext cx="496987" cy="372341"/>
            </a:xfrm>
            <a:custGeom>
              <a:avLst/>
              <a:gdLst/>
              <a:ahLst/>
              <a:cxnLst/>
              <a:rect l="l" t="t" r="r" b="b"/>
              <a:pathLst>
                <a:path w="23022" h="17248" extrusionOk="0">
                  <a:moveTo>
                    <a:pt x="15639" y="1"/>
                  </a:moveTo>
                  <a:cubicBezTo>
                    <a:pt x="15452" y="1"/>
                    <a:pt x="15276" y="24"/>
                    <a:pt x="15115" y="73"/>
                  </a:cubicBezTo>
                  <a:cubicBezTo>
                    <a:pt x="15115" y="73"/>
                    <a:pt x="10479" y="3442"/>
                    <a:pt x="7277" y="6878"/>
                  </a:cubicBezTo>
                  <a:cubicBezTo>
                    <a:pt x="4108" y="10347"/>
                    <a:pt x="305" y="14149"/>
                    <a:pt x="138" y="15350"/>
                  </a:cubicBezTo>
                  <a:cubicBezTo>
                    <a:pt x="1" y="16150"/>
                    <a:pt x="130" y="17248"/>
                    <a:pt x="804" y="17248"/>
                  </a:cubicBezTo>
                  <a:cubicBezTo>
                    <a:pt x="1114" y="17248"/>
                    <a:pt x="1539" y="17016"/>
                    <a:pt x="2106" y="16418"/>
                  </a:cubicBezTo>
                  <a:cubicBezTo>
                    <a:pt x="3941" y="14516"/>
                    <a:pt x="7310" y="11981"/>
                    <a:pt x="9845" y="11781"/>
                  </a:cubicBezTo>
                  <a:cubicBezTo>
                    <a:pt x="10001" y="11771"/>
                    <a:pt x="10161" y="11766"/>
                    <a:pt x="10326" y="11766"/>
                  </a:cubicBezTo>
                  <a:cubicBezTo>
                    <a:pt x="12852" y="11766"/>
                    <a:pt x="16406" y="12898"/>
                    <a:pt x="18284" y="13149"/>
                  </a:cubicBezTo>
                  <a:cubicBezTo>
                    <a:pt x="19387" y="13296"/>
                    <a:pt x="20268" y="13534"/>
                    <a:pt x="20958" y="13534"/>
                  </a:cubicBezTo>
                  <a:cubicBezTo>
                    <a:pt x="21521" y="13534"/>
                    <a:pt x="21958" y="13376"/>
                    <a:pt x="22287" y="12882"/>
                  </a:cubicBezTo>
                  <a:cubicBezTo>
                    <a:pt x="23021" y="11781"/>
                    <a:pt x="21120" y="9346"/>
                    <a:pt x="21120" y="8078"/>
                  </a:cubicBezTo>
                  <a:cubicBezTo>
                    <a:pt x="21120" y="6777"/>
                    <a:pt x="21387" y="4609"/>
                    <a:pt x="20486" y="3075"/>
                  </a:cubicBezTo>
                  <a:cubicBezTo>
                    <a:pt x="19650" y="1671"/>
                    <a:pt x="17237" y="1"/>
                    <a:pt x="15639"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53;p50"/>
            <p:cNvSpPr/>
            <p:nvPr/>
          </p:nvSpPr>
          <p:spPr>
            <a:xfrm rot="8099947" flipH="1">
              <a:off x="5549494" y="3062782"/>
              <a:ext cx="2497783" cy="241357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3643825" y="1517044"/>
            <a:ext cx="4263000" cy="2680794"/>
          </a:xfrm>
        </p:spPr>
        <p:txBody>
          <a:bodyPr/>
          <a:lstStyle/>
          <a:p>
            <a:pPr lvl="0">
              <a:buFont typeface="Wingdings" panose="05000000000000000000" pitchFamily="2" charset="2"/>
              <a:buChar char="v"/>
            </a:pPr>
            <a:r>
              <a:rPr lang="en-US" sz="1200" dirty="0"/>
              <a:t>To design an internet banking web that has high security, that is username and password protected, by that way we are confident that only the real owners can login on their internet bank account. </a:t>
            </a:r>
            <a:endParaRPr lang="en-ZA" sz="1200" dirty="0"/>
          </a:p>
          <a:p>
            <a:pPr lvl="0">
              <a:buFont typeface="Wingdings" panose="05000000000000000000" pitchFamily="2" charset="2"/>
              <a:buChar char="v"/>
            </a:pPr>
            <a:r>
              <a:rPr lang="en-US" sz="1200" dirty="0"/>
              <a:t>To design a create an account window, where you will write your personal details to be verified by the Bank, types of account you want to create (saving or current) account, and the initial deposit.</a:t>
            </a:r>
            <a:endParaRPr lang="en-ZA" sz="1200" dirty="0"/>
          </a:p>
          <a:p>
            <a:pPr lvl="0">
              <a:buFont typeface="Wingdings" panose="05000000000000000000" pitchFamily="2" charset="2"/>
              <a:buChar char="v"/>
            </a:pPr>
            <a:r>
              <a:rPr lang="en-US" sz="1200" dirty="0"/>
              <a:t>To include a virtual card that is stored on the banking system and can be used to pay contactless in store or online, has its own unique card number, expiry date and </a:t>
            </a:r>
            <a:r>
              <a:rPr lang="en-US" sz="1200" dirty="0" err="1"/>
              <a:t>cvv</a:t>
            </a:r>
            <a:r>
              <a:rPr lang="en-US" sz="1200" dirty="0"/>
              <a:t>.</a:t>
            </a:r>
            <a:endParaRPr lang="en-ZA" sz="1200" dirty="0"/>
          </a:p>
          <a:p>
            <a:endParaRPr lang="en-Z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895"/>
        <p:cNvGrpSpPr/>
        <p:nvPr/>
      </p:nvGrpSpPr>
      <p:grpSpPr>
        <a:xfrm>
          <a:off x="0" y="0"/>
          <a:ext cx="0" cy="0"/>
          <a:chOff x="0" y="0"/>
          <a:chExt cx="0" cy="0"/>
        </a:xfrm>
      </p:grpSpPr>
      <p:sp>
        <p:nvSpPr>
          <p:cNvPr id="896" name="Google Shape;896;p46"/>
          <p:cNvSpPr txBox="1">
            <a:spLocks noGrp="1"/>
          </p:cNvSpPr>
          <p:nvPr>
            <p:ph type="title"/>
          </p:nvPr>
        </p:nvSpPr>
        <p:spPr>
          <a:xfrm>
            <a:off x="3766825" y="978544"/>
            <a:ext cx="4017000"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b="0" dirty="0">
              <a:solidFill>
                <a:schemeClr val="dk2"/>
              </a:solidFill>
              <a:latin typeface="Montserrat Medium"/>
              <a:ea typeface="Montserrat Medium"/>
              <a:cs typeface="Montserrat Medium"/>
              <a:sym typeface="Montserrat Medium"/>
            </a:endParaRPr>
          </a:p>
        </p:txBody>
      </p:sp>
      <p:grpSp>
        <p:nvGrpSpPr>
          <p:cNvPr id="33" name="Google Shape;1046;p50"/>
          <p:cNvGrpSpPr/>
          <p:nvPr/>
        </p:nvGrpSpPr>
        <p:grpSpPr>
          <a:xfrm>
            <a:off x="166077" y="2538600"/>
            <a:ext cx="2584267" cy="3420096"/>
            <a:chOff x="4484375" y="750197"/>
            <a:chExt cx="4050411" cy="5255827"/>
          </a:xfrm>
        </p:grpSpPr>
        <p:sp>
          <p:nvSpPr>
            <p:cNvPr id="34" name="Google Shape;1047;p50"/>
            <p:cNvSpPr/>
            <p:nvPr/>
          </p:nvSpPr>
          <p:spPr>
            <a:xfrm>
              <a:off x="4484375" y="750197"/>
              <a:ext cx="2211445" cy="1672794"/>
            </a:xfrm>
            <a:custGeom>
              <a:avLst/>
              <a:gdLst/>
              <a:ahLst/>
              <a:cxnLst/>
              <a:rect l="l" t="t" r="r" b="b"/>
              <a:pathLst>
                <a:path w="102441" h="77489" fill="none" extrusionOk="0">
                  <a:moveTo>
                    <a:pt x="0" y="0"/>
                  </a:moveTo>
                  <a:lnTo>
                    <a:pt x="102440" y="0"/>
                  </a:lnTo>
                  <a:lnTo>
                    <a:pt x="102440" y="77489"/>
                  </a:lnTo>
                  <a:lnTo>
                    <a:pt x="0" y="7748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48;p50"/>
            <p:cNvSpPr/>
            <p:nvPr/>
          </p:nvSpPr>
          <p:spPr>
            <a:xfrm>
              <a:off x="4536227" y="794105"/>
              <a:ext cx="2107739" cy="1584976"/>
            </a:xfrm>
            <a:custGeom>
              <a:avLst/>
              <a:gdLst/>
              <a:ahLst/>
              <a:cxnLst/>
              <a:rect l="l" t="t" r="r" b="b"/>
              <a:pathLst>
                <a:path w="97637" h="73421" fill="none" extrusionOk="0">
                  <a:moveTo>
                    <a:pt x="0" y="1"/>
                  </a:moveTo>
                  <a:lnTo>
                    <a:pt x="97636" y="1"/>
                  </a:lnTo>
                  <a:lnTo>
                    <a:pt x="97636" y="73420"/>
                  </a:lnTo>
                  <a:lnTo>
                    <a:pt x="0" y="7342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49;p50"/>
            <p:cNvSpPr/>
            <p:nvPr/>
          </p:nvSpPr>
          <p:spPr>
            <a:xfrm>
              <a:off x="4775996" y="1002227"/>
              <a:ext cx="609955" cy="1128400"/>
            </a:xfrm>
            <a:custGeom>
              <a:avLst/>
              <a:gdLst/>
              <a:ahLst/>
              <a:cxnLst/>
              <a:rect l="l" t="t" r="r" b="b"/>
              <a:pathLst>
                <a:path w="28255" h="52271" fill="none" extrusionOk="0">
                  <a:moveTo>
                    <a:pt x="18648" y="1134"/>
                  </a:moveTo>
                  <a:cubicBezTo>
                    <a:pt x="18648" y="1134"/>
                    <a:pt x="2703" y="0"/>
                    <a:pt x="1369" y="2502"/>
                  </a:cubicBezTo>
                  <a:cubicBezTo>
                    <a:pt x="1" y="5004"/>
                    <a:pt x="968" y="50736"/>
                    <a:pt x="1736" y="51303"/>
                  </a:cubicBezTo>
                  <a:cubicBezTo>
                    <a:pt x="2503" y="51871"/>
                    <a:pt x="24051" y="52271"/>
                    <a:pt x="26153" y="51504"/>
                  </a:cubicBezTo>
                  <a:cubicBezTo>
                    <a:pt x="28254" y="50736"/>
                    <a:pt x="25386" y="4203"/>
                    <a:pt x="25386" y="2869"/>
                  </a:cubicBezTo>
                  <a:cubicBezTo>
                    <a:pt x="25386" y="1535"/>
                    <a:pt x="20382" y="934"/>
                    <a:pt x="20382" y="934"/>
                  </a:cubicBezTo>
                </a:path>
              </a:pathLst>
            </a:custGeom>
            <a:gradFill>
              <a:gsLst>
                <a:gs pos="0">
                  <a:schemeClr val="dk2"/>
                </a:gs>
                <a:gs pos="46000">
                  <a:schemeClr val="lt2"/>
                </a:gs>
                <a:gs pos="66000">
                  <a:schemeClr val="accent1"/>
                </a:gs>
                <a:gs pos="100000">
                  <a:schemeClr val="accent2"/>
                </a:gs>
              </a:gsLst>
              <a:lin ang="5400700" scaled="0"/>
            </a:gra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0;p50"/>
            <p:cNvSpPr/>
            <p:nvPr/>
          </p:nvSpPr>
          <p:spPr>
            <a:xfrm>
              <a:off x="4840822" y="1097275"/>
              <a:ext cx="495433" cy="1020398"/>
            </a:xfrm>
            <a:custGeom>
              <a:avLst/>
              <a:gdLst/>
              <a:ahLst/>
              <a:cxnLst/>
              <a:rect l="l" t="t" r="r" b="b"/>
              <a:pathLst>
                <a:path w="22950" h="47268" fill="none" extrusionOk="0">
                  <a:moveTo>
                    <a:pt x="0" y="34592"/>
                  </a:moveTo>
                  <a:cubicBezTo>
                    <a:pt x="33" y="40629"/>
                    <a:pt x="167" y="45032"/>
                    <a:pt x="467" y="45166"/>
                  </a:cubicBezTo>
                  <a:cubicBezTo>
                    <a:pt x="1434" y="45533"/>
                    <a:pt x="21816" y="47267"/>
                    <a:pt x="22383" y="45366"/>
                  </a:cubicBezTo>
                  <a:cubicBezTo>
                    <a:pt x="22950" y="43431"/>
                    <a:pt x="20848" y="0"/>
                    <a:pt x="20848" y="0"/>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1;p50"/>
            <p:cNvSpPr/>
            <p:nvPr/>
          </p:nvSpPr>
          <p:spPr>
            <a:xfrm>
              <a:off x="4840822" y="1076379"/>
              <a:ext cx="433520" cy="705717"/>
            </a:xfrm>
            <a:custGeom>
              <a:avLst/>
              <a:gdLst/>
              <a:ahLst/>
              <a:cxnLst/>
              <a:rect l="l" t="t" r="r" b="b"/>
              <a:pathLst>
                <a:path w="20082" h="32691" fill="none" extrusionOk="0">
                  <a:moveTo>
                    <a:pt x="20081" y="768"/>
                  </a:moveTo>
                  <a:cubicBezTo>
                    <a:pt x="20081" y="768"/>
                    <a:pt x="667" y="1"/>
                    <a:pt x="467" y="968"/>
                  </a:cubicBezTo>
                  <a:cubicBezTo>
                    <a:pt x="334" y="1569"/>
                    <a:pt x="0" y="19582"/>
                    <a:pt x="0" y="32691"/>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2;p50"/>
            <p:cNvSpPr/>
            <p:nvPr/>
          </p:nvSpPr>
          <p:spPr>
            <a:xfrm>
              <a:off x="4863143" y="1167844"/>
              <a:ext cx="406860" cy="22"/>
            </a:xfrm>
            <a:custGeom>
              <a:avLst/>
              <a:gdLst/>
              <a:ahLst/>
              <a:cxnLst/>
              <a:rect l="l" t="t" r="r" b="b"/>
              <a:pathLst>
                <a:path w="18847" h="1" fill="none" extrusionOk="0">
                  <a:moveTo>
                    <a:pt x="0" y="0"/>
                  </a:moveTo>
                  <a:lnTo>
                    <a:pt x="188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3;p50"/>
            <p:cNvSpPr/>
            <p:nvPr/>
          </p:nvSpPr>
          <p:spPr>
            <a:xfrm>
              <a:off x="4884018" y="1238412"/>
              <a:ext cx="203095" cy="211730"/>
            </a:xfrm>
            <a:custGeom>
              <a:avLst/>
              <a:gdLst/>
              <a:ahLst/>
              <a:cxnLst/>
              <a:rect l="l" t="t" r="r" b="b"/>
              <a:pathLst>
                <a:path w="9408" h="9808" fill="none" extrusionOk="0">
                  <a:moveTo>
                    <a:pt x="1" y="0"/>
                  </a:moveTo>
                  <a:lnTo>
                    <a:pt x="9407" y="0"/>
                  </a:lnTo>
                  <a:lnTo>
                    <a:pt x="9407" y="9807"/>
                  </a:lnTo>
                  <a:lnTo>
                    <a:pt x="1" y="9807"/>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4;p50"/>
            <p:cNvSpPr/>
            <p:nvPr/>
          </p:nvSpPr>
          <p:spPr>
            <a:xfrm>
              <a:off x="5107251" y="1885767"/>
              <a:ext cx="155560" cy="161323"/>
            </a:xfrm>
            <a:custGeom>
              <a:avLst/>
              <a:gdLst/>
              <a:ahLst/>
              <a:cxnLst/>
              <a:rect l="l" t="t" r="r" b="b"/>
              <a:pathLst>
                <a:path w="7206" h="7473" fill="none" extrusionOk="0">
                  <a:moveTo>
                    <a:pt x="0" y="0"/>
                  </a:moveTo>
                  <a:lnTo>
                    <a:pt x="7205" y="0"/>
                  </a:lnTo>
                  <a:lnTo>
                    <a:pt x="7205" y="7472"/>
                  </a:lnTo>
                  <a:lnTo>
                    <a:pt x="0" y="7472"/>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5;p50"/>
            <p:cNvSpPr/>
            <p:nvPr/>
          </p:nvSpPr>
          <p:spPr>
            <a:xfrm>
              <a:off x="4879700" y="1528608"/>
              <a:ext cx="398225" cy="22"/>
            </a:xfrm>
            <a:custGeom>
              <a:avLst/>
              <a:gdLst/>
              <a:ahLst/>
              <a:cxnLst/>
              <a:rect l="l" t="t" r="r" b="b"/>
              <a:pathLst>
                <a:path w="18447" h="1" fill="none" extrusionOk="0">
                  <a:moveTo>
                    <a:pt x="0" y="0"/>
                  </a:moveTo>
                  <a:lnTo>
                    <a:pt x="184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6;p50"/>
            <p:cNvSpPr/>
            <p:nvPr/>
          </p:nvSpPr>
          <p:spPr>
            <a:xfrm>
              <a:off x="5128838" y="1250652"/>
              <a:ext cx="128921" cy="22"/>
            </a:xfrm>
            <a:custGeom>
              <a:avLst/>
              <a:gdLst/>
              <a:ahLst/>
              <a:cxnLst/>
              <a:rect l="l" t="t" r="r" b="b"/>
              <a:pathLst>
                <a:path w="5972" h="1" fill="none" extrusionOk="0">
                  <a:moveTo>
                    <a:pt x="1" y="0"/>
                  </a:moveTo>
                  <a:lnTo>
                    <a:pt x="5972"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7;p50"/>
            <p:cNvSpPr/>
            <p:nvPr/>
          </p:nvSpPr>
          <p:spPr>
            <a:xfrm>
              <a:off x="5128838" y="13003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8;p50"/>
            <p:cNvSpPr/>
            <p:nvPr/>
          </p:nvSpPr>
          <p:spPr>
            <a:xfrm>
              <a:off x="5128838" y="1350730"/>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59;p50"/>
            <p:cNvSpPr/>
            <p:nvPr/>
          </p:nvSpPr>
          <p:spPr>
            <a:xfrm>
              <a:off x="5128838" y="14004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0;p50"/>
            <p:cNvSpPr/>
            <p:nvPr/>
          </p:nvSpPr>
          <p:spPr>
            <a:xfrm>
              <a:off x="4884018" y="1591254"/>
              <a:ext cx="385985" cy="186516"/>
            </a:xfrm>
            <a:custGeom>
              <a:avLst/>
              <a:gdLst/>
              <a:ahLst/>
              <a:cxnLst/>
              <a:rect l="l" t="t" r="r" b="b"/>
              <a:pathLst>
                <a:path w="17880" h="8640" fill="none" extrusionOk="0">
                  <a:moveTo>
                    <a:pt x="1" y="0"/>
                  </a:moveTo>
                  <a:lnTo>
                    <a:pt x="17880" y="0"/>
                  </a:lnTo>
                  <a:lnTo>
                    <a:pt x="17880" y="8640"/>
                  </a:lnTo>
                  <a:lnTo>
                    <a:pt x="1" y="8640"/>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1;p50"/>
            <p:cNvSpPr/>
            <p:nvPr/>
          </p:nvSpPr>
          <p:spPr>
            <a:xfrm>
              <a:off x="4900575" y="1827439"/>
              <a:ext cx="357187" cy="22"/>
            </a:xfrm>
            <a:custGeom>
              <a:avLst/>
              <a:gdLst/>
              <a:ahLst/>
              <a:cxnLst/>
              <a:rect l="l" t="t" r="r" b="b"/>
              <a:pathLst>
                <a:path w="16546" h="1" fill="none" extrusionOk="0">
                  <a:moveTo>
                    <a:pt x="1" y="0"/>
                  </a:moveTo>
                  <a:lnTo>
                    <a:pt x="16546"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2;p50"/>
            <p:cNvSpPr/>
            <p:nvPr/>
          </p:nvSpPr>
          <p:spPr>
            <a:xfrm>
              <a:off x="4892653" y="1873527"/>
              <a:ext cx="115968" cy="22"/>
            </a:xfrm>
            <a:custGeom>
              <a:avLst/>
              <a:gdLst/>
              <a:ahLst/>
              <a:cxnLst/>
              <a:rect l="l" t="t" r="r" b="b"/>
              <a:pathLst>
                <a:path w="5372" h="1" fill="none" extrusionOk="0">
                  <a:moveTo>
                    <a:pt x="1" y="0"/>
                  </a:moveTo>
                  <a:lnTo>
                    <a:pt x="5371"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3;p50"/>
            <p:cNvSpPr/>
            <p:nvPr/>
          </p:nvSpPr>
          <p:spPr>
            <a:xfrm>
              <a:off x="5340543" y="1082877"/>
              <a:ext cx="284480" cy="35296"/>
            </a:xfrm>
            <a:custGeom>
              <a:avLst/>
              <a:gdLst/>
              <a:ahLst/>
              <a:cxnLst/>
              <a:rect l="l" t="t" r="r" b="b"/>
              <a:pathLst>
                <a:path w="13178" h="1635" fill="none" extrusionOk="0">
                  <a:moveTo>
                    <a:pt x="1" y="1635"/>
                  </a:moveTo>
                  <a:lnTo>
                    <a:pt x="1317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4;p50"/>
            <p:cNvSpPr/>
            <p:nvPr/>
          </p:nvSpPr>
          <p:spPr>
            <a:xfrm>
              <a:off x="5294476" y="1321220"/>
              <a:ext cx="298857" cy="22"/>
            </a:xfrm>
            <a:custGeom>
              <a:avLst/>
              <a:gdLst/>
              <a:ahLst/>
              <a:cxnLst/>
              <a:rect l="l" t="t" r="r" b="b"/>
              <a:pathLst>
                <a:path w="13844" h="1" fill="none" extrusionOk="0">
                  <a:moveTo>
                    <a:pt x="0" y="0"/>
                  </a:moveTo>
                  <a:lnTo>
                    <a:pt x="13843"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5;p50"/>
            <p:cNvSpPr/>
            <p:nvPr/>
          </p:nvSpPr>
          <p:spPr>
            <a:xfrm>
              <a:off x="4693187" y="1699254"/>
              <a:ext cx="128921" cy="45399"/>
            </a:xfrm>
            <a:custGeom>
              <a:avLst/>
              <a:gdLst/>
              <a:ahLst/>
              <a:cxnLst/>
              <a:rect l="l" t="t" r="r" b="b"/>
              <a:pathLst>
                <a:path w="5972" h="2103" fill="none" extrusionOk="0">
                  <a:moveTo>
                    <a:pt x="5972" y="1"/>
                  </a:moveTo>
                  <a:lnTo>
                    <a:pt x="1" y="21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6;p50"/>
            <p:cNvSpPr/>
            <p:nvPr/>
          </p:nvSpPr>
          <p:spPr>
            <a:xfrm>
              <a:off x="5161974" y="2076598"/>
              <a:ext cx="169958" cy="162036"/>
            </a:xfrm>
            <a:custGeom>
              <a:avLst/>
              <a:gdLst/>
              <a:ahLst/>
              <a:cxnLst/>
              <a:rect l="l" t="t" r="r" b="b"/>
              <a:pathLst>
                <a:path w="7873" h="7506" fill="none" extrusionOk="0">
                  <a:moveTo>
                    <a:pt x="1168" y="0"/>
                  </a:moveTo>
                  <a:cubicBezTo>
                    <a:pt x="1168" y="0"/>
                    <a:pt x="0" y="5938"/>
                    <a:pt x="7873" y="7505"/>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7;p50"/>
            <p:cNvSpPr/>
            <p:nvPr/>
          </p:nvSpPr>
          <p:spPr>
            <a:xfrm>
              <a:off x="5290871" y="2204761"/>
              <a:ext cx="57617" cy="54034"/>
            </a:xfrm>
            <a:custGeom>
              <a:avLst/>
              <a:gdLst/>
              <a:ahLst/>
              <a:cxnLst/>
              <a:rect l="l" t="t" r="r" b="b"/>
              <a:pathLst>
                <a:path w="2669" h="2503" fill="none" extrusionOk="0">
                  <a:moveTo>
                    <a:pt x="768" y="1"/>
                  </a:moveTo>
                  <a:lnTo>
                    <a:pt x="2669" y="1735"/>
                  </a:lnTo>
                  <a:lnTo>
                    <a:pt x="0"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68;p50"/>
            <p:cNvSpPr/>
            <p:nvPr/>
          </p:nvSpPr>
          <p:spPr>
            <a:xfrm>
              <a:off x="5555853" y="1283767"/>
              <a:ext cx="66986" cy="66986"/>
            </a:xfrm>
            <a:custGeom>
              <a:avLst/>
              <a:gdLst/>
              <a:ahLst/>
              <a:cxnLst/>
              <a:rect l="l" t="t" r="r" b="b"/>
              <a:pathLst>
                <a:path w="3103" h="3103" fill="none" extrusionOk="0">
                  <a:moveTo>
                    <a:pt x="1" y="1"/>
                  </a:moveTo>
                  <a:lnTo>
                    <a:pt x="3103" y="1935"/>
                  </a:lnTo>
                  <a:lnTo>
                    <a:pt x="401" y="31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9;p50"/>
            <p:cNvSpPr/>
            <p:nvPr/>
          </p:nvSpPr>
          <p:spPr>
            <a:xfrm>
              <a:off x="5571698" y="1070637"/>
              <a:ext cx="69879" cy="54012"/>
            </a:xfrm>
            <a:custGeom>
              <a:avLst/>
              <a:gdLst/>
              <a:ahLst/>
              <a:cxnLst/>
              <a:rect l="l" t="t" r="r" b="b"/>
              <a:pathLst>
                <a:path w="3237" h="2502" fill="none" extrusionOk="0">
                  <a:moveTo>
                    <a:pt x="1" y="0"/>
                  </a:moveTo>
                  <a:lnTo>
                    <a:pt x="3236" y="400"/>
                  </a:lnTo>
                  <a:lnTo>
                    <a:pt x="935"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0;p50"/>
            <p:cNvSpPr/>
            <p:nvPr/>
          </p:nvSpPr>
          <p:spPr>
            <a:xfrm>
              <a:off x="4655748" y="1699260"/>
              <a:ext cx="87149" cy="62669"/>
            </a:xfrm>
            <a:custGeom>
              <a:avLst/>
              <a:gdLst/>
              <a:ahLst/>
              <a:cxnLst/>
              <a:rect l="l" t="t" r="r" b="b"/>
              <a:pathLst>
                <a:path w="4037" h="2903" fill="none" extrusionOk="0">
                  <a:moveTo>
                    <a:pt x="3269" y="1"/>
                  </a:moveTo>
                  <a:lnTo>
                    <a:pt x="0" y="2703"/>
                  </a:lnTo>
                  <a:lnTo>
                    <a:pt x="4036" y="29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1;p50"/>
            <p:cNvSpPr/>
            <p:nvPr/>
          </p:nvSpPr>
          <p:spPr>
            <a:xfrm>
              <a:off x="5642979" y="1283767"/>
              <a:ext cx="157740" cy="166375"/>
            </a:xfrm>
            <a:custGeom>
              <a:avLst/>
              <a:gdLst/>
              <a:ahLst/>
              <a:cxnLst/>
              <a:rect l="l" t="t" r="r" b="b"/>
              <a:pathLst>
                <a:path w="7307" h="7707" extrusionOk="0">
                  <a:moveTo>
                    <a:pt x="1" y="1"/>
                  </a:moveTo>
                  <a:lnTo>
                    <a:pt x="1" y="7706"/>
                  </a:lnTo>
                  <a:lnTo>
                    <a:pt x="7306" y="7706"/>
                  </a:lnTo>
                  <a:lnTo>
                    <a:pt x="730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2;p50"/>
            <p:cNvSpPr/>
            <p:nvPr/>
          </p:nvSpPr>
          <p:spPr>
            <a:xfrm>
              <a:off x="5393841" y="1507712"/>
              <a:ext cx="175722" cy="182932"/>
            </a:xfrm>
            <a:custGeom>
              <a:avLst/>
              <a:gdLst/>
              <a:ahLst/>
              <a:cxnLst/>
              <a:rect l="l" t="t" r="r" b="b"/>
              <a:pathLst>
                <a:path w="8140" h="8474" extrusionOk="0">
                  <a:moveTo>
                    <a:pt x="7239" y="1"/>
                  </a:moveTo>
                  <a:lnTo>
                    <a:pt x="0" y="835"/>
                  </a:lnTo>
                  <a:lnTo>
                    <a:pt x="901" y="8474"/>
                  </a:lnTo>
                  <a:lnTo>
                    <a:pt x="8140"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3;p50"/>
            <p:cNvSpPr/>
            <p:nvPr/>
          </p:nvSpPr>
          <p:spPr>
            <a:xfrm>
              <a:off x="4576552" y="1789985"/>
              <a:ext cx="175722" cy="182932"/>
            </a:xfrm>
            <a:custGeom>
              <a:avLst/>
              <a:gdLst/>
              <a:ahLst/>
              <a:cxnLst/>
              <a:rect l="l" t="t" r="r" b="b"/>
              <a:pathLst>
                <a:path w="8140" h="8474" extrusionOk="0">
                  <a:moveTo>
                    <a:pt x="7239" y="1"/>
                  </a:moveTo>
                  <a:lnTo>
                    <a:pt x="0" y="835"/>
                  </a:lnTo>
                  <a:lnTo>
                    <a:pt x="901" y="8474"/>
                  </a:lnTo>
                  <a:lnTo>
                    <a:pt x="8139"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4;p50"/>
            <p:cNvSpPr/>
            <p:nvPr/>
          </p:nvSpPr>
          <p:spPr>
            <a:xfrm>
              <a:off x="5373679" y="2118347"/>
              <a:ext cx="174276" cy="181486"/>
            </a:xfrm>
            <a:custGeom>
              <a:avLst/>
              <a:gdLst/>
              <a:ahLst/>
              <a:cxnLst/>
              <a:rect l="l" t="t" r="r" b="b"/>
              <a:pathLst>
                <a:path w="8073" h="8407" extrusionOk="0">
                  <a:moveTo>
                    <a:pt x="801" y="1"/>
                  </a:moveTo>
                  <a:lnTo>
                    <a:pt x="0" y="7640"/>
                  </a:lnTo>
                  <a:lnTo>
                    <a:pt x="7239" y="8407"/>
                  </a:lnTo>
                  <a:lnTo>
                    <a:pt x="8073" y="768"/>
                  </a:lnTo>
                  <a:lnTo>
                    <a:pt x="8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5;p50"/>
            <p:cNvSpPr/>
            <p:nvPr/>
          </p:nvSpPr>
          <p:spPr>
            <a:xfrm>
              <a:off x="4484375" y="2423676"/>
              <a:ext cx="2211445" cy="56192"/>
            </a:xfrm>
            <a:custGeom>
              <a:avLst/>
              <a:gdLst/>
              <a:ahLst/>
              <a:cxnLst/>
              <a:rect l="l" t="t" r="r" b="b"/>
              <a:pathLst>
                <a:path w="102441" h="2603" extrusionOk="0">
                  <a:moveTo>
                    <a:pt x="0" y="0"/>
                  </a:moveTo>
                  <a:lnTo>
                    <a:pt x="0" y="2602"/>
                  </a:lnTo>
                  <a:lnTo>
                    <a:pt x="102440" y="2602"/>
                  </a:lnTo>
                  <a:lnTo>
                    <a:pt x="10244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76;p50"/>
            <p:cNvSpPr/>
            <p:nvPr/>
          </p:nvSpPr>
          <p:spPr>
            <a:xfrm>
              <a:off x="7217826"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77;p50"/>
            <p:cNvSpPr/>
            <p:nvPr/>
          </p:nvSpPr>
          <p:spPr>
            <a:xfrm>
              <a:off x="7199822"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78;p50"/>
            <p:cNvSpPr/>
            <p:nvPr/>
          </p:nvSpPr>
          <p:spPr>
            <a:xfrm>
              <a:off x="6767755" y="1819516"/>
              <a:ext cx="1276037" cy="936876"/>
            </a:xfrm>
            <a:custGeom>
              <a:avLst/>
              <a:gdLst/>
              <a:ahLst/>
              <a:cxnLst/>
              <a:rect l="l" t="t" r="r" b="b"/>
              <a:pathLst>
                <a:path w="59110" h="43399" extrusionOk="0">
                  <a:moveTo>
                    <a:pt x="3537" y="1"/>
                  </a:moveTo>
                  <a:cubicBezTo>
                    <a:pt x="1602" y="1"/>
                    <a:pt x="1" y="1568"/>
                    <a:pt x="1" y="3536"/>
                  </a:cubicBezTo>
                  <a:lnTo>
                    <a:pt x="1" y="39862"/>
                  </a:lnTo>
                  <a:cubicBezTo>
                    <a:pt x="1" y="41797"/>
                    <a:pt x="1602" y="43398"/>
                    <a:pt x="3537" y="43398"/>
                  </a:cubicBezTo>
                  <a:lnTo>
                    <a:pt x="55574" y="43398"/>
                  </a:lnTo>
                  <a:cubicBezTo>
                    <a:pt x="57542" y="43398"/>
                    <a:pt x="59110" y="41797"/>
                    <a:pt x="59110" y="39862"/>
                  </a:cubicBezTo>
                  <a:lnTo>
                    <a:pt x="59110" y="3536"/>
                  </a:lnTo>
                  <a:cubicBezTo>
                    <a:pt x="59110" y="1568"/>
                    <a:pt x="57542" y="1"/>
                    <a:pt x="5557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79;p50"/>
            <p:cNvSpPr/>
            <p:nvPr/>
          </p:nvSpPr>
          <p:spPr>
            <a:xfrm>
              <a:off x="6767755" y="2610901"/>
              <a:ext cx="1276037" cy="145478"/>
            </a:xfrm>
            <a:custGeom>
              <a:avLst/>
              <a:gdLst/>
              <a:ahLst/>
              <a:cxnLst/>
              <a:rect l="l" t="t" r="r" b="b"/>
              <a:pathLst>
                <a:path w="59110" h="6739" extrusionOk="0">
                  <a:moveTo>
                    <a:pt x="1" y="0"/>
                  </a:moveTo>
                  <a:lnTo>
                    <a:pt x="1" y="3202"/>
                  </a:lnTo>
                  <a:cubicBezTo>
                    <a:pt x="1" y="5137"/>
                    <a:pt x="1602" y="6738"/>
                    <a:pt x="3537" y="6738"/>
                  </a:cubicBezTo>
                  <a:lnTo>
                    <a:pt x="55574" y="6738"/>
                  </a:lnTo>
                  <a:cubicBezTo>
                    <a:pt x="57542" y="6738"/>
                    <a:pt x="59110" y="5137"/>
                    <a:pt x="59110" y="3202"/>
                  </a:cubicBezTo>
                  <a:lnTo>
                    <a:pt x="5911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0;p50"/>
            <p:cNvSpPr/>
            <p:nvPr/>
          </p:nvSpPr>
          <p:spPr>
            <a:xfrm>
              <a:off x="6831848" y="1877845"/>
              <a:ext cx="1147851" cy="661786"/>
            </a:xfrm>
            <a:custGeom>
              <a:avLst/>
              <a:gdLst/>
              <a:ahLst/>
              <a:cxnLst/>
              <a:rect l="l" t="t" r="r" b="b"/>
              <a:pathLst>
                <a:path w="53172" h="30656" extrusionOk="0">
                  <a:moveTo>
                    <a:pt x="1" y="0"/>
                  </a:moveTo>
                  <a:lnTo>
                    <a:pt x="1" y="30656"/>
                  </a:lnTo>
                  <a:lnTo>
                    <a:pt x="53172" y="30656"/>
                  </a:lnTo>
                  <a:lnTo>
                    <a:pt x="53172"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1;p50"/>
            <p:cNvSpPr/>
            <p:nvPr/>
          </p:nvSpPr>
          <p:spPr>
            <a:xfrm>
              <a:off x="6945286" y="1948055"/>
              <a:ext cx="280853" cy="521381"/>
            </a:xfrm>
            <a:custGeom>
              <a:avLst/>
              <a:gdLst/>
              <a:ahLst/>
              <a:cxnLst/>
              <a:rect l="l" t="t" r="r" b="b"/>
              <a:pathLst>
                <a:path w="13010" h="24152" extrusionOk="0">
                  <a:moveTo>
                    <a:pt x="1268" y="0"/>
                  </a:moveTo>
                  <a:cubicBezTo>
                    <a:pt x="567" y="0"/>
                    <a:pt x="0" y="567"/>
                    <a:pt x="0" y="1268"/>
                  </a:cubicBezTo>
                  <a:lnTo>
                    <a:pt x="0" y="22883"/>
                  </a:lnTo>
                  <a:cubicBezTo>
                    <a:pt x="0" y="23584"/>
                    <a:pt x="567" y="24151"/>
                    <a:pt x="1268" y="24151"/>
                  </a:cubicBezTo>
                  <a:lnTo>
                    <a:pt x="11742" y="24151"/>
                  </a:lnTo>
                  <a:cubicBezTo>
                    <a:pt x="12442" y="24151"/>
                    <a:pt x="13009" y="23584"/>
                    <a:pt x="13009" y="22883"/>
                  </a:cubicBezTo>
                  <a:lnTo>
                    <a:pt x="13009" y="1268"/>
                  </a:lnTo>
                  <a:cubicBezTo>
                    <a:pt x="13009" y="567"/>
                    <a:pt x="12442" y="0"/>
                    <a:pt x="1174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2;p50"/>
            <p:cNvSpPr/>
            <p:nvPr/>
          </p:nvSpPr>
          <p:spPr>
            <a:xfrm>
              <a:off x="6969032" y="1991984"/>
              <a:ext cx="233339" cy="433520"/>
            </a:xfrm>
            <a:custGeom>
              <a:avLst/>
              <a:gdLst/>
              <a:ahLst/>
              <a:cxnLst/>
              <a:rect l="l" t="t" r="r" b="b"/>
              <a:pathLst>
                <a:path w="10809" h="20082" extrusionOk="0">
                  <a:moveTo>
                    <a:pt x="1" y="0"/>
                  </a:moveTo>
                  <a:lnTo>
                    <a:pt x="1" y="20081"/>
                  </a:lnTo>
                  <a:lnTo>
                    <a:pt x="10809" y="20081"/>
                  </a:lnTo>
                  <a:lnTo>
                    <a:pt x="1080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3;p50"/>
            <p:cNvSpPr/>
            <p:nvPr/>
          </p:nvSpPr>
          <p:spPr>
            <a:xfrm>
              <a:off x="7335195" y="2044908"/>
              <a:ext cx="98676" cy="102282"/>
            </a:xfrm>
            <a:custGeom>
              <a:avLst/>
              <a:gdLst/>
              <a:ahLst/>
              <a:cxnLst/>
              <a:rect l="l" t="t" r="r" b="b"/>
              <a:pathLst>
                <a:path w="4571" h="4738" extrusionOk="0">
                  <a:moveTo>
                    <a:pt x="0" y="0"/>
                  </a:moveTo>
                  <a:lnTo>
                    <a:pt x="0" y="4737"/>
                  </a:lnTo>
                  <a:lnTo>
                    <a:pt x="4570" y="4737"/>
                  </a:lnTo>
                  <a:lnTo>
                    <a:pt x="457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4;p50"/>
            <p:cNvSpPr/>
            <p:nvPr/>
          </p:nvSpPr>
          <p:spPr>
            <a:xfrm>
              <a:off x="7475598" y="2358137"/>
              <a:ext cx="52587" cy="54746"/>
            </a:xfrm>
            <a:custGeom>
              <a:avLst/>
              <a:gdLst/>
              <a:ahLst/>
              <a:cxnLst/>
              <a:rect l="l" t="t" r="r" b="b"/>
              <a:pathLst>
                <a:path w="2436" h="2536" extrusionOk="0">
                  <a:moveTo>
                    <a:pt x="1" y="1"/>
                  </a:moveTo>
                  <a:lnTo>
                    <a:pt x="1" y="2536"/>
                  </a:lnTo>
                  <a:lnTo>
                    <a:pt x="2436" y="2536"/>
                  </a:lnTo>
                  <a:lnTo>
                    <a:pt x="24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85;p50"/>
            <p:cNvSpPr/>
            <p:nvPr/>
          </p:nvSpPr>
          <p:spPr>
            <a:xfrm>
              <a:off x="7338066" y="2219893"/>
              <a:ext cx="200202" cy="101548"/>
            </a:xfrm>
            <a:custGeom>
              <a:avLst/>
              <a:gdLst/>
              <a:ahLst/>
              <a:cxnLst/>
              <a:rect l="l" t="t" r="r" b="b"/>
              <a:pathLst>
                <a:path w="9274" h="4704" extrusionOk="0">
                  <a:moveTo>
                    <a:pt x="1" y="0"/>
                  </a:moveTo>
                  <a:lnTo>
                    <a:pt x="1" y="4704"/>
                  </a:lnTo>
                  <a:lnTo>
                    <a:pt x="9274" y="4704"/>
                  </a:lnTo>
                  <a:lnTo>
                    <a:pt x="927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86;p50"/>
            <p:cNvSpPr/>
            <p:nvPr/>
          </p:nvSpPr>
          <p:spPr>
            <a:xfrm>
              <a:off x="7313586" y="1975786"/>
              <a:ext cx="247738" cy="458713"/>
            </a:xfrm>
            <a:custGeom>
              <a:avLst/>
              <a:gdLst/>
              <a:ahLst/>
              <a:cxnLst/>
              <a:rect l="l" t="t" r="r" b="b"/>
              <a:pathLst>
                <a:path w="11476" h="21249" fill="none" extrusionOk="0">
                  <a:moveTo>
                    <a:pt x="1" y="0"/>
                  </a:moveTo>
                  <a:lnTo>
                    <a:pt x="11475" y="0"/>
                  </a:lnTo>
                  <a:lnTo>
                    <a:pt x="11475" y="21249"/>
                  </a:lnTo>
                  <a:lnTo>
                    <a:pt x="1" y="2124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7;p50"/>
            <p:cNvSpPr/>
            <p:nvPr/>
          </p:nvSpPr>
          <p:spPr>
            <a:xfrm>
              <a:off x="7630421" y="1975786"/>
              <a:ext cx="233339" cy="171405"/>
            </a:xfrm>
            <a:custGeom>
              <a:avLst/>
              <a:gdLst/>
              <a:ahLst/>
              <a:cxnLst/>
              <a:rect l="l" t="t" r="r" b="b"/>
              <a:pathLst>
                <a:path w="10809" h="7940" extrusionOk="0">
                  <a:moveTo>
                    <a:pt x="1" y="0"/>
                  </a:moveTo>
                  <a:lnTo>
                    <a:pt x="1" y="7939"/>
                  </a:lnTo>
                  <a:lnTo>
                    <a:pt x="10808" y="7939"/>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88;p50"/>
            <p:cNvSpPr/>
            <p:nvPr/>
          </p:nvSpPr>
          <p:spPr>
            <a:xfrm>
              <a:off x="7630421" y="1975786"/>
              <a:ext cx="233339" cy="36742"/>
            </a:xfrm>
            <a:custGeom>
              <a:avLst/>
              <a:gdLst/>
              <a:ahLst/>
              <a:cxnLst/>
              <a:rect l="l" t="t" r="r" b="b"/>
              <a:pathLst>
                <a:path w="10809" h="1702" extrusionOk="0">
                  <a:moveTo>
                    <a:pt x="1" y="0"/>
                  </a:moveTo>
                  <a:lnTo>
                    <a:pt x="1" y="1701"/>
                  </a:lnTo>
                  <a:lnTo>
                    <a:pt x="10808" y="1701"/>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89;p50"/>
            <p:cNvSpPr/>
            <p:nvPr/>
          </p:nvSpPr>
          <p:spPr>
            <a:xfrm>
              <a:off x="7648425" y="2038432"/>
              <a:ext cx="61222" cy="59063"/>
            </a:xfrm>
            <a:custGeom>
              <a:avLst/>
              <a:gdLst/>
              <a:ahLst/>
              <a:cxnLst/>
              <a:rect l="l" t="t" r="r" b="b"/>
              <a:pathLst>
                <a:path w="2836"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0;p50"/>
            <p:cNvSpPr/>
            <p:nvPr/>
          </p:nvSpPr>
          <p:spPr>
            <a:xfrm>
              <a:off x="7770111" y="2038432"/>
              <a:ext cx="61244" cy="59063"/>
            </a:xfrm>
            <a:custGeom>
              <a:avLst/>
              <a:gdLst/>
              <a:ahLst/>
              <a:cxnLst/>
              <a:rect l="l" t="t" r="r" b="b"/>
              <a:pathLst>
                <a:path w="2837"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91;p50"/>
            <p:cNvSpPr/>
            <p:nvPr/>
          </p:nvSpPr>
          <p:spPr>
            <a:xfrm>
              <a:off x="7666428" y="2240056"/>
              <a:ext cx="178615" cy="131079"/>
            </a:xfrm>
            <a:custGeom>
              <a:avLst/>
              <a:gdLst/>
              <a:ahLst/>
              <a:cxnLst/>
              <a:rect l="l" t="t" r="r" b="b"/>
              <a:pathLst>
                <a:path w="8274" h="6072" extrusionOk="0">
                  <a:moveTo>
                    <a:pt x="1" y="0"/>
                  </a:moveTo>
                  <a:lnTo>
                    <a:pt x="1" y="6071"/>
                  </a:lnTo>
                  <a:lnTo>
                    <a:pt x="8273" y="6071"/>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92;p50"/>
            <p:cNvSpPr/>
            <p:nvPr/>
          </p:nvSpPr>
          <p:spPr>
            <a:xfrm>
              <a:off x="7666428" y="2240056"/>
              <a:ext cx="178615" cy="27373"/>
            </a:xfrm>
            <a:custGeom>
              <a:avLst/>
              <a:gdLst/>
              <a:ahLst/>
              <a:cxnLst/>
              <a:rect l="l" t="t" r="r" b="b"/>
              <a:pathLst>
                <a:path w="8274" h="1268" extrusionOk="0">
                  <a:moveTo>
                    <a:pt x="1" y="0"/>
                  </a:moveTo>
                  <a:lnTo>
                    <a:pt x="1" y="1268"/>
                  </a:lnTo>
                  <a:lnTo>
                    <a:pt x="8273" y="1268"/>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3;p50"/>
            <p:cNvSpPr/>
            <p:nvPr/>
          </p:nvSpPr>
          <p:spPr>
            <a:xfrm>
              <a:off x="7199822" y="2940688"/>
              <a:ext cx="412623" cy="18738"/>
            </a:xfrm>
            <a:custGeom>
              <a:avLst/>
              <a:gdLst/>
              <a:ahLst/>
              <a:cxnLst/>
              <a:rect l="l" t="t" r="r" b="b"/>
              <a:pathLst>
                <a:path w="19114" h="868" extrusionOk="0">
                  <a:moveTo>
                    <a:pt x="0" y="1"/>
                  </a:moveTo>
                  <a:lnTo>
                    <a:pt x="0" y="868"/>
                  </a:lnTo>
                  <a:lnTo>
                    <a:pt x="19114" y="868"/>
                  </a:lnTo>
                  <a:lnTo>
                    <a:pt x="1911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94;p50"/>
            <p:cNvSpPr/>
            <p:nvPr/>
          </p:nvSpPr>
          <p:spPr>
            <a:xfrm>
              <a:off x="6924025" y="2924843"/>
              <a:ext cx="958463" cy="34583"/>
            </a:xfrm>
            <a:custGeom>
              <a:avLst/>
              <a:gdLst/>
              <a:ahLst/>
              <a:cxnLst/>
              <a:rect l="l" t="t" r="r" b="b"/>
              <a:pathLst>
                <a:path w="44399" h="1602" extrusionOk="0">
                  <a:moveTo>
                    <a:pt x="0" y="1"/>
                  </a:moveTo>
                  <a:lnTo>
                    <a:pt x="0" y="1602"/>
                  </a:lnTo>
                  <a:lnTo>
                    <a:pt x="44399" y="1602"/>
                  </a:lnTo>
                  <a:lnTo>
                    <a:pt x="44399"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95;p50"/>
            <p:cNvSpPr/>
            <p:nvPr/>
          </p:nvSpPr>
          <p:spPr>
            <a:xfrm>
              <a:off x="6006636"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6;p50"/>
            <p:cNvSpPr/>
            <p:nvPr/>
          </p:nvSpPr>
          <p:spPr>
            <a:xfrm>
              <a:off x="6047673" y="3065980"/>
              <a:ext cx="36742" cy="1194674"/>
            </a:xfrm>
            <a:custGeom>
              <a:avLst/>
              <a:gdLst/>
              <a:ahLst/>
              <a:cxnLst/>
              <a:rect l="l" t="t" r="r" b="b"/>
              <a:pathLst>
                <a:path w="1702" h="55341" extrusionOk="0">
                  <a:moveTo>
                    <a:pt x="134"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97;p50"/>
            <p:cNvSpPr/>
            <p:nvPr/>
          </p:nvSpPr>
          <p:spPr>
            <a:xfrm>
              <a:off x="656254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98;p50"/>
            <p:cNvSpPr/>
            <p:nvPr/>
          </p:nvSpPr>
          <p:spPr>
            <a:xfrm>
              <a:off x="6603585" y="3065980"/>
              <a:ext cx="36742" cy="1194674"/>
            </a:xfrm>
            <a:custGeom>
              <a:avLst/>
              <a:gdLst/>
              <a:ahLst/>
              <a:cxnLst/>
              <a:rect l="l" t="t" r="r" b="b"/>
              <a:pathLst>
                <a:path w="1702" h="55341" extrusionOk="0">
                  <a:moveTo>
                    <a:pt x="100"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99;p50"/>
            <p:cNvSpPr/>
            <p:nvPr/>
          </p:nvSpPr>
          <p:spPr>
            <a:xfrm>
              <a:off x="6363083" y="3065980"/>
              <a:ext cx="78514" cy="1194674"/>
            </a:xfrm>
            <a:custGeom>
              <a:avLst/>
              <a:gdLst/>
              <a:ahLst/>
              <a:cxnLst/>
              <a:rect l="l" t="t" r="r" b="b"/>
              <a:pathLst>
                <a:path w="3637" h="55341" extrusionOk="0">
                  <a:moveTo>
                    <a:pt x="0" y="1"/>
                  </a:moveTo>
                  <a:lnTo>
                    <a:pt x="901" y="55340"/>
                  </a:lnTo>
                  <a:lnTo>
                    <a:pt x="2735" y="55340"/>
                  </a:lnTo>
                  <a:lnTo>
                    <a:pt x="363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00;p50"/>
            <p:cNvSpPr/>
            <p:nvPr/>
          </p:nvSpPr>
          <p:spPr>
            <a:xfrm>
              <a:off x="6404832"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01;p50"/>
            <p:cNvSpPr/>
            <p:nvPr/>
          </p:nvSpPr>
          <p:spPr>
            <a:xfrm>
              <a:off x="6738958" y="3065980"/>
              <a:ext cx="77801" cy="1194674"/>
            </a:xfrm>
            <a:custGeom>
              <a:avLst/>
              <a:gdLst/>
              <a:ahLst/>
              <a:cxnLst/>
              <a:rect l="l" t="t" r="r" b="b"/>
              <a:pathLst>
                <a:path w="3604" h="55341" extrusionOk="0">
                  <a:moveTo>
                    <a:pt x="1"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02;p50"/>
            <p:cNvSpPr/>
            <p:nvPr/>
          </p:nvSpPr>
          <p:spPr>
            <a:xfrm>
              <a:off x="6779995"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03;p50"/>
            <p:cNvSpPr/>
            <p:nvPr/>
          </p:nvSpPr>
          <p:spPr>
            <a:xfrm>
              <a:off x="6214736"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04;p50"/>
            <p:cNvSpPr/>
            <p:nvPr/>
          </p:nvSpPr>
          <p:spPr>
            <a:xfrm>
              <a:off x="6045514"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05;p50"/>
            <p:cNvSpPr/>
            <p:nvPr/>
          </p:nvSpPr>
          <p:spPr>
            <a:xfrm>
              <a:off x="783493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06;p50"/>
            <p:cNvSpPr/>
            <p:nvPr/>
          </p:nvSpPr>
          <p:spPr>
            <a:xfrm>
              <a:off x="7875975" y="3065980"/>
              <a:ext cx="36742" cy="1194674"/>
            </a:xfrm>
            <a:custGeom>
              <a:avLst/>
              <a:gdLst/>
              <a:ahLst/>
              <a:cxnLst/>
              <a:rect l="l" t="t" r="r" b="b"/>
              <a:pathLst>
                <a:path w="1702" h="55341" extrusionOk="0">
                  <a:moveTo>
                    <a:pt x="134"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07;p50"/>
            <p:cNvSpPr/>
            <p:nvPr/>
          </p:nvSpPr>
          <p:spPr>
            <a:xfrm>
              <a:off x="8191363" y="3065980"/>
              <a:ext cx="78514" cy="1194674"/>
            </a:xfrm>
            <a:custGeom>
              <a:avLst/>
              <a:gdLst/>
              <a:ahLst/>
              <a:cxnLst/>
              <a:rect l="l" t="t" r="r" b="b"/>
              <a:pathLst>
                <a:path w="3637" h="55341" extrusionOk="0">
                  <a:moveTo>
                    <a:pt x="1" y="1"/>
                  </a:moveTo>
                  <a:lnTo>
                    <a:pt x="902" y="55340"/>
                  </a:lnTo>
                  <a:lnTo>
                    <a:pt x="2736" y="55340"/>
                  </a:lnTo>
                  <a:lnTo>
                    <a:pt x="363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08;p50"/>
            <p:cNvSpPr/>
            <p:nvPr/>
          </p:nvSpPr>
          <p:spPr>
            <a:xfrm>
              <a:off x="8233134" y="3065980"/>
              <a:ext cx="36742" cy="1194674"/>
            </a:xfrm>
            <a:custGeom>
              <a:avLst/>
              <a:gdLst/>
              <a:ahLst/>
              <a:cxnLst/>
              <a:rect l="l" t="t" r="r" b="b"/>
              <a:pathLst>
                <a:path w="1702"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09;p50"/>
            <p:cNvSpPr/>
            <p:nvPr/>
          </p:nvSpPr>
          <p:spPr>
            <a:xfrm>
              <a:off x="5955496" y="3021338"/>
              <a:ext cx="2338898" cy="82119"/>
            </a:xfrm>
            <a:custGeom>
              <a:avLst/>
              <a:gdLst/>
              <a:ahLst/>
              <a:cxnLst/>
              <a:rect l="l" t="t" r="r" b="b"/>
              <a:pathLst>
                <a:path w="108345" h="3804" extrusionOk="0">
                  <a:moveTo>
                    <a:pt x="1" y="1"/>
                  </a:moveTo>
                  <a:lnTo>
                    <a:pt x="1" y="3803"/>
                  </a:lnTo>
                  <a:lnTo>
                    <a:pt x="108345" y="3803"/>
                  </a:lnTo>
                  <a:lnTo>
                    <a:pt x="10834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10;p50"/>
            <p:cNvSpPr/>
            <p:nvPr/>
          </p:nvSpPr>
          <p:spPr>
            <a:xfrm>
              <a:off x="7948702" y="3021338"/>
              <a:ext cx="345659" cy="82119"/>
            </a:xfrm>
            <a:custGeom>
              <a:avLst/>
              <a:gdLst/>
              <a:ahLst/>
              <a:cxnLst/>
              <a:rect l="l" t="t" r="r" b="b"/>
              <a:pathLst>
                <a:path w="16012" h="3804" extrusionOk="0">
                  <a:moveTo>
                    <a:pt x="1" y="1"/>
                  </a:moveTo>
                  <a:lnTo>
                    <a:pt x="1" y="3803"/>
                  </a:lnTo>
                  <a:lnTo>
                    <a:pt x="16012" y="3803"/>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11;p50"/>
            <p:cNvSpPr/>
            <p:nvPr/>
          </p:nvSpPr>
          <p:spPr>
            <a:xfrm>
              <a:off x="5892138" y="2955087"/>
              <a:ext cx="2477878" cy="82119"/>
            </a:xfrm>
            <a:custGeom>
              <a:avLst/>
              <a:gdLst/>
              <a:ahLst/>
              <a:cxnLst/>
              <a:rect l="l" t="t" r="r" b="b"/>
              <a:pathLst>
                <a:path w="114783" h="3804" extrusionOk="0">
                  <a:moveTo>
                    <a:pt x="1" y="1"/>
                  </a:moveTo>
                  <a:lnTo>
                    <a:pt x="1" y="3804"/>
                  </a:lnTo>
                  <a:lnTo>
                    <a:pt x="114783" y="3804"/>
                  </a:lnTo>
                  <a:lnTo>
                    <a:pt x="11478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12;p50"/>
            <p:cNvSpPr/>
            <p:nvPr/>
          </p:nvSpPr>
          <p:spPr>
            <a:xfrm>
              <a:off x="8024322" y="2955087"/>
              <a:ext cx="345659" cy="82119"/>
            </a:xfrm>
            <a:custGeom>
              <a:avLst/>
              <a:gdLst/>
              <a:ahLst/>
              <a:cxnLst/>
              <a:rect l="l" t="t" r="r" b="b"/>
              <a:pathLst>
                <a:path w="16012" h="3804" extrusionOk="0">
                  <a:moveTo>
                    <a:pt x="0" y="1"/>
                  </a:moveTo>
                  <a:lnTo>
                    <a:pt x="0" y="3804"/>
                  </a:lnTo>
                  <a:lnTo>
                    <a:pt x="16012" y="3804"/>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13;p50"/>
            <p:cNvSpPr/>
            <p:nvPr/>
          </p:nvSpPr>
          <p:spPr>
            <a:xfrm>
              <a:off x="6293939" y="3259681"/>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14;p50"/>
            <p:cNvSpPr/>
            <p:nvPr/>
          </p:nvSpPr>
          <p:spPr>
            <a:xfrm>
              <a:off x="6293939" y="3588043"/>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15;p50"/>
            <p:cNvSpPr/>
            <p:nvPr/>
          </p:nvSpPr>
          <p:spPr>
            <a:xfrm>
              <a:off x="7444642" y="3240253"/>
              <a:ext cx="159877" cy="321891"/>
            </a:xfrm>
            <a:custGeom>
              <a:avLst/>
              <a:gdLst/>
              <a:ahLst/>
              <a:cxnLst/>
              <a:rect l="l" t="t" r="r" b="b"/>
              <a:pathLst>
                <a:path w="7406" h="14911" extrusionOk="0">
                  <a:moveTo>
                    <a:pt x="1" y="0"/>
                  </a:moveTo>
                  <a:lnTo>
                    <a:pt x="1" y="14911"/>
                  </a:lnTo>
                  <a:lnTo>
                    <a:pt x="7406" y="14911"/>
                  </a:lnTo>
                  <a:lnTo>
                    <a:pt x="740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16;p50"/>
            <p:cNvSpPr/>
            <p:nvPr/>
          </p:nvSpPr>
          <p:spPr>
            <a:xfrm>
              <a:off x="7484254" y="3448353"/>
              <a:ext cx="80672" cy="445760"/>
            </a:xfrm>
            <a:custGeom>
              <a:avLst/>
              <a:gdLst/>
              <a:ahLst/>
              <a:cxnLst/>
              <a:rect l="l" t="t" r="r" b="b"/>
              <a:pathLst>
                <a:path w="3737" h="20649" extrusionOk="0">
                  <a:moveTo>
                    <a:pt x="0" y="1"/>
                  </a:moveTo>
                  <a:lnTo>
                    <a:pt x="0" y="20649"/>
                  </a:lnTo>
                  <a:lnTo>
                    <a:pt x="3736" y="20649"/>
                  </a:lnTo>
                  <a:lnTo>
                    <a:pt x="37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17;p50"/>
            <p:cNvSpPr/>
            <p:nvPr/>
          </p:nvSpPr>
          <p:spPr>
            <a:xfrm>
              <a:off x="7517369" y="3859523"/>
              <a:ext cx="707746" cy="401333"/>
            </a:xfrm>
            <a:custGeom>
              <a:avLst/>
              <a:gdLst/>
              <a:ahLst/>
              <a:cxnLst/>
              <a:rect l="l" t="t" r="r" b="b"/>
              <a:pathLst>
                <a:path w="32785" h="18591" extrusionOk="0">
                  <a:moveTo>
                    <a:pt x="1835" y="1"/>
                  </a:moveTo>
                  <a:lnTo>
                    <a:pt x="1" y="1335"/>
                  </a:lnTo>
                  <a:cubicBezTo>
                    <a:pt x="8573" y="7039"/>
                    <a:pt x="13010" y="6472"/>
                    <a:pt x="19081" y="7806"/>
                  </a:cubicBezTo>
                  <a:cubicBezTo>
                    <a:pt x="22617" y="8540"/>
                    <a:pt x="25719" y="10641"/>
                    <a:pt x="27720" y="13677"/>
                  </a:cubicBezTo>
                  <a:cubicBezTo>
                    <a:pt x="26286" y="15178"/>
                    <a:pt x="26853" y="17613"/>
                    <a:pt x="28788" y="18380"/>
                  </a:cubicBezTo>
                  <a:cubicBezTo>
                    <a:pt x="29143" y="18524"/>
                    <a:pt x="29505" y="18590"/>
                    <a:pt x="29858" y="18590"/>
                  </a:cubicBezTo>
                  <a:cubicBezTo>
                    <a:pt x="31399" y="18590"/>
                    <a:pt x="32784" y="17327"/>
                    <a:pt x="32757" y="15645"/>
                  </a:cubicBezTo>
                  <a:cubicBezTo>
                    <a:pt x="32757" y="12409"/>
                    <a:pt x="27887" y="9541"/>
                    <a:pt x="25419" y="8240"/>
                  </a:cubicBezTo>
                  <a:cubicBezTo>
                    <a:pt x="21583" y="6238"/>
                    <a:pt x="17180" y="5404"/>
                    <a:pt x="12977" y="4771"/>
                  </a:cubicBezTo>
                  <a:cubicBezTo>
                    <a:pt x="4971" y="3536"/>
                    <a:pt x="1835" y="1"/>
                    <a:pt x="183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18;p50"/>
            <p:cNvSpPr/>
            <p:nvPr/>
          </p:nvSpPr>
          <p:spPr>
            <a:xfrm>
              <a:off x="6831977" y="3859523"/>
              <a:ext cx="707746" cy="401333"/>
            </a:xfrm>
            <a:custGeom>
              <a:avLst/>
              <a:gdLst/>
              <a:ahLst/>
              <a:cxnLst/>
              <a:rect l="l" t="t" r="r" b="b"/>
              <a:pathLst>
                <a:path w="32785" h="18591" extrusionOk="0">
                  <a:moveTo>
                    <a:pt x="30950" y="1"/>
                  </a:moveTo>
                  <a:cubicBezTo>
                    <a:pt x="30950" y="1"/>
                    <a:pt x="27848" y="3536"/>
                    <a:pt x="19842" y="4771"/>
                  </a:cubicBezTo>
                  <a:cubicBezTo>
                    <a:pt x="15606" y="5404"/>
                    <a:pt x="11203" y="6238"/>
                    <a:pt x="7367" y="8240"/>
                  </a:cubicBezTo>
                  <a:cubicBezTo>
                    <a:pt x="4931" y="9541"/>
                    <a:pt x="28" y="12409"/>
                    <a:pt x="28" y="15645"/>
                  </a:cubicBezTo>
                  <a:cubicBezTo>
                    <a:pt x="1" y="17327"/>
                    <a:pt x="1386" y="18590"/>
                    <a:pt x="2945" y="18590"/>
                  </a:cubicBezTo>
                  <a:cubicBezTo>
                    <a:pt x="3303" y="18590"/>
                    <a:pt x="3670" y="18524"/>
                    <a:pt x="4031" y="18380"/>
                  </a:cubicBezTo>
                  <a:cubicBezTo>
                    <a:pt x="5932" y="17646"/>
                    <a:pt x="6499" y="15178"/>
                    <a:pt x="5065" y="13677"/>
                  </a:cubicBezTo>
                  <a:cubicBezTo>
                    <a:pt x="7066" y="10641"/>
                    <a:pt x="10169" y="8540"/>
                    <a:pt x="13704" y="7806"/>
                  </a:cubicBezTo>
                  <a:cubicBezTo>
                    <a:pt x="19775" y="6472"/>
                    <a:pt x="24245" y="7039"/>
                    <a:pt x="32785" y="1335"/>
                  </a:cubicBezTo>
                  <a:lnTo>
                    <a:pt x="3095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19;p50"/>
            <p:cNvSpPr/>
            <p:nvPr/>
          </p:nvSpPr>
          <p:spPr>
            <a:xfrm>
              <a:off x="7491443" y="4141797"/>
              <a:ext cx="72037" cy="118127"/>
            </a:xfrm>
            <a:custGeom>
              <a:avLst/>
              <a:gdLst/>
              <a:ahLst/>
              <a:cxnLst/>
              <a:rect l="l" t="t" r="r" b="b"/>
              <a:pathLst>
                <a:path w="3337" h="5472" extrusionOk="0">
                  <a:moveTo>
                    <a:pt x="268" y="1"/>
                  </a:moveTo>
                  <a:cubicBezTo>
                    <a:pt x="134" y="1"/>
                    <a:pt x="1" y="134"/>
                    <a:pt x="1" y="301"/>
                  </a:cubicBezTo>
                  <a:lnTo>
                    <a:pt x="1" y="5204"/>
                  </a:lnTo>
                  <a:cubicBezTo>
                    <a:pt x="1" y="5371"/>
                    <a:pt x="134" y="5471"/>
                    <a:pt x="268" y="5471"/>
                  </a:cubicBezTo>
                  <a:lnTo>
                    <a:pt x="3070" y="5471"/>
                  </a:lnTo>
                  <a:cubicBezTo>
                    <a:pt x="3236" y="5471"/>
                    <a:pt x="3336" y="5371"/>
                    <a:pt x="3336" y="5204"/>
                  </a:cubicBezTo>
                  <a:lnTo>
                    <a:pt x="3336" y="301"/>
                  </a:lnTo>
                  <a:cubicBezTo>
                    <a:pt x="3336" y="134"/>
                    <a:pt x="3236" y="1"/>
                    <a:pt x="30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20;p50"/>
            <p:cNvSpPr/>
            <p:nvPr/>
          </p:nvSpPr>
          <p:spPr>
            <a:xfrm>
              <a:off x="7510181" y="3870317"/>
              <a:ext cx="34583" cy="389611"/>
            </a:xfrm>
            <a:custGeom>
              <a:avLst/>
              <a:gdLst/>
              <a:ahLst/>
              <a:cxnLst/>
              <a:rect l="l" t="t" r="r" b="b"/>
              <a:pathLst>
                <a:path w="1602" h="18048" extrusionOk="0">
                  <a:moveTo>
                    <a:pt x="0" y="1"/>
                  </a:moveTo>
                  <a:lnTo>
                    <a:pt x="0" y="18047"/>
                  </a:lnTo>
                  <a:lnTo>
                    <a:pt x="1601" y="18047"/>
                  </a:lnTo>
                  <a:lnTo>
                    <a:pt x="16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21;p50"/>
            <p:cNvSpPr/>
            <p:nvPr/>
          </p:nvSpPr>
          <p:spPr>
            <a:xfrm>
              <a:off x="6990988" y="2311336"/>
              <a:ext cx="1207626" cy="951987"/>
            </a:xfrm>
            <a:custGeom>
              <a:avLst/>
              <a:gdLst/>
              <a:ahLst/>
              <a:cxnLst/>
              <a:rect l="l" t="t" r="r" b="b"/>
              <a:pathLst>
                <a:path w="55941" h="44099" extrusionOk="0">
                  <a:moveTo>
                    <a:pt x="42664" y="1"/>
                  </a:moveTo>
                  <a:cubicBezTo>
                    <a:pt x="41764" y="4937"/>
                    <a:pt x="41197" y="9941"/>
                    <a:pt x="40996" y="14945"/>
                  </a:cubicBezTo>
                  <a:cubicBezTo>
                    <a:pt x="40896" y="18814"/>
                    <a:pt x="40830" y="22116"/>
                    <a:pt x="40763" y="25052"/>
                  </a:cubicBezTo>
                  <a:cubicBezTo>
                    <a:pt x="40596" y="34125"/>
                    <a:pt x="40496" y="39162"/>
                    <a:pt x="39062" y="40530"/>
                  </a:cubicBezTo>
                  <a:cubicBezTo>
                    <a:pt x="38862" y="40663"/>
                    <a:pt x="37694" y="41397"/>
                    <a:pt x="35226" y="41597"/>
                  </a:cubicBezTo>
                  <a:cubicBezTo>
                    <a:pt x="34525" y="41664"/>
                    <a:pt x="32324" y="41697"/>
                    <a:pt x="29321" y="41697"/>
                  </a:cubicBezTo>
                  <a:cubicBezTo>
                    <a:pt x="19848" y="41664"/>
                    <a:pt x="9841" y="41597"/>
                    <a:pt x="9707" y="41597"/>
                  </a:cubicBezTo>
                  <a:lnTo>
                    <a:pt x="9107" y="41597"/>
                  </a:lnTo>
                  <a:cubicBezTo>
                    <a:pt x="9107" y="41597"/>
                    <a:pt x="9074" y="41630"/>
                    <a:pt x="9040" y="41664"/>
                  </a:cubicBezTo>
                  <a:cubicBezTo>
                    <a:pt x="3336" y="41630"/>
                    <a:pt x="1869" y="41597"/>
                    <a:pt x="1768" y="41597"/>
                  </a:cubicBezTo>
                  <a:lnTo>
                    <a:pt x="1201" y="41597"/>
                  </a:lnTo>
                  <a:cubicBezTo>
                    <a:pt x="1" y="42631"/>
                    <a:pt x="701" y="43965"/>
                    <a:pt x="1768" y="43965"/>
                  </a:cubicBezTo>
                  <a:cubicBezTo>
                    <a:pt x="2536" y="43965"/>
                    <a:pt x="16112" y="44099"/>
                    <a:pt x="25419" y="44099"/>
                  </a:cubicBezTo>
                  <a:lnTo>
                    <a:pt x="36260" y="44099"/>
                  </a:lnTo>
                  <a:cubicBezTo>
                    <a:pt x="41130" y="44099"/>
                    <a:pt x="45166" y="44065"/>
                    <a:pt x="46267" y="43965"/>
                  </a:cubicBezTo>
                  <a:cubicBezTo>
                    <a:pt x="49703" y="43698"/>
                    <a:pt x="51237" y="42531"/>
                    <a:pt x="51404" y="42398"/>
                  </a:cubicBezTo>
                  <a:cubicBezTo>
                    <a:pt x="53706" y="40363"/>
                    <a:pt x="53806" y="35893"/>
                    <a:pt x="54006" y="25118"/>
                  </a:cubicBezTo>
                  <a:cubicBezTo>
                    <a:pt x="54073" y="22183"/>
                    <a:pt x="54139" y="18881"/>
                    <a:pt x="54239" y="15011"/>
                  </a:cubicBezTo>
                  <a:cubicBezTo>
                    <a:pt x="54439" y="9974"/>
                    <a:pt x="55007" y="4971"/>
                    <a:pt x="559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22;p50"/>
            <p:cNvSpPr/>
            <p:nvPr/>
          </p:nvSpPr>
          <p:spPr>
            <a:xfrm>
              <a:off x="6145614" y="3978922"/>
              <a:ext cx="438550" cy="281307"/>
            </a:xfrm>
            <a:custGeom>
              <a:avLst/>
              <a:gdLst/>
              <a:ahLst/>
              <a:cxnLst/>
              <a:rect l="l" t="t" r="r" b="b"/>
              <a:pathLst>
                <a:path w="20315" h="13031" extrusionOk="0">
                  <a:moveTo>
                    <a:pt x="9515" y="1"/>
                  </a:moveTo>
                  <a:cubicBezTo>
                    <a:pt x="9043" y="1"/>
                    <a:pt x="8553" y="161"/>
                    <a:pt x="8106" y="607"/>
                  </a:cubicBezTo>
                  <a:lnTo>
                    <a:pt x="9073" y="5511"/>
                  </a:lnTo>
                  <a:cubicBezTo>
                    <a:pt x="9073" y="5511"/>
                    <a:pt x="8239" y="7279"/>
                    <a:pt x="5004" y="8713"/>
                  </a:cubicBezTo>
                  <a:cubicBezTo>
                    <a:pt x="1768" y="10181"/>
                    <a:pt x="200" y="10815"/>
                    <a:pt x="200" y="11215"/>
                  </a:cubicBezTo>
                  <a:cubicBezTo>
                    <a:pt x="200" y="11648"/>
                    <a:pt x="0" y="12582"/>
                    <a:pt x="834" y="12883"/>
                  </a:cubicBezTo>
                  <a:cubicBezTo>
                    <a:pt x="1112" y="12994"/>
                    <a:pt x="3266" y="13031"/>
                    <a:pt x="6013" y="13031"/>
                  </a:cubicBezTo>
                  <a:cubicBezTo>
                    <a:pt x="11508" y="13031"/>
                    <a:pt x="19381" y="12883"/>
                    <a:pt x="19381" y="12883"/>
                  </a:cubicBezTo>
                  <a:cubicBezTo>
                    <a:pt x="19381" y="12883"/>
                    <a:pt x="20315" y="12482"/>
                    <a:pt x="20315" y="10514"/>
                  </a:cubicBezTo>
                  <a:cubicBezTo>
                    <a:pt x="20315" y="8513"/>
                    <a:pt x="19481" y="4877"/>
                    <a:pt x="19481" y="4043"/>
                  </a:cubicBezTo>
                  <a:cubicBezTo>
                    <a:pt x="19481" y="3209"/>
                    <a:pt x="18880" y="1208"/>
                    <a:pt x="18880" y="907"/>
                  </a:cubicBezTo>
                  <a:cubicBezTo>
                    <a:pt x="18880" y="836"/>
                    <a:pt x="18375" y="810"/>
                    <a:pt x="17634" y="810"/>
                  </a:cubicBezTo>
                  <a:cubicBezTo>
                    <a:pt x="15596" y="810"/>
                    <a:pt x="11775" y="1008"/>
                    <a:pt x="11775" y="1008"/>
                  </a:cubicBezTo>
                  <a:cubicBezTo>
                    <a:pt x="11775" y="1008"/>
                    <a:pt x="10701" y="1"/>
                    <a:pt x="951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23;p50"/>
            <p:cNvSpPr/>
            <p:nvPr/>
          </p:nvSpPr>
          <p:spPr>
            <a:xfrm>
              <a:off x="6399802" y="4000660"/>
              <a:ext cx="166353" cy="115234"/>
            </a:xfrm>
            <a:custGeom>
              <a:avLst/>
              <a:gdLst/>
              <a:ahLst/>
              <a:cxnLst/>
              <a:rect l="l" t="t" r="r" b="b"/>
              <a:pathLst>
                <a:path w="7706" h="5338" fill="none" extrusionOk="0">
                  <a:moveTo>
                    <a:pt x="0" y="1"/>
                  </a:moveTo>
                  <a:cubicBezTo>
                    <a:pt x="0" y="1"/>
                    <a:pt x="501" y="4704"/>
                    <a:pt x="834" y="5004"/>
                  </a:cubicBezTo>
                  <a:cubicBezTo>
                    <a:pt x="1134"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24;p50"/>
            <p:cNvSpPr/>
            <p:nvPr/>
          </p:nvSpPr>
          <p:spPr>
            <a:xfrm>
              <a:off x="6408437" y="4066199"/>
              <a:ext cx="157718" cy="2180"/>
            </a:xfrm>
            <a:custGeom>
              <a:avLst/>
              <a:gdLst/>
              <a:ahLst/>
              <a:cxnLst/>
              <a:rect l="l" t="t" r="r" b="b"/>
              <a:pathLst>
                <a:path w="7306" h="101" extrusionOk="0">
                  <a:moveTo>
                    <a:pt x="7306"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5;p50"/>
            <p:cNvSpPr/>
            <p:nvPr/>
          </p:nvSpPr>
          <p:spPr>
            <a:xfrm>
              <a:off x="6408437" y="4066199"/>
              <a:ext cx="157718" cy="2180"/>
            </a:xfrm>
            <a:custGeom>
              <a:avLst/>
              <a:gdLst/>
              <a:ahLst/>
              <a:cxnLst/>
              <a:rect l="l" t="t" r="r" b="b"/>
              <a:pathLst>
                <a:path w="7306" h="101" fill="none" extrusionOk="0">
                  <a:moveTo>
                    <a:pt x="7306"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26;p50"/>
            <p:cNvSpPr/>
            <p:nvPr/>
          </p:nvSpPr>
          <p:spPr>
            <a:xfrm>
              <a:off x="6149931" y="4239004"/>
              <a:ext cx="429915" cy="22"/>
            </a:xfrm>
            <a:custGeom>
              <a:avLst/>
              <a:gdLst/>
              <a:ahLst/>
              <a:cxnLst/>
              <a:rect l="l" t="t" r="r" b="b"/>
              <a:pathLst>
                <a:path w="19915" h="1" extrusionOk="0">
                  <a:moveTo>
                    <a:pt x="0"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27;p50"/>
            <p:cNvSpPr/>
            <p:nvPr/>
          </p:nvSpPr>
          <p:spPr>
            <a:xfrm>
              <a:off x="6149931" y="4239004"/>
              <a:ext cx="429915" cy="22"/>
            </a:xfrm>
            <a:custGeom>
              <a:avLst/>
              <a:gdLst/>
              <a:ahLst/>
              <a:cxnLst/>
              <a:rect l="l" t="t" r="r" b="b"/>
              <a:pathLst>
                <a:path w="19915" h="1" fill="none" extrusionOk="0">
                  <a:moveTo>
                    <a:pt x="0"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28;p50"/>
            <p:cNvSpPr/>
            <p:nvPr/>
          </p:nvSpPr>
          <p:spPr>
            <a:xfrm>
              <a:off x="6334264" y="2723219"/>
              <a:ext cx="267901" cy="1269561"/>
            </a:xfrm>
            <a:custGeom>
              <a:avLst/>
              <a:gdLst/>
              <a:ahLst/>
              <a:cxnLst/>
              <a:rect l="l" t="t" r="r" b="b"/>
              <a:pathLst>
                <a:path w="12410" h="58810" extrusionOk="0">
                  <a:moveTo>
                    <a:pt x="12410" y="1"/>
                  </a:moveTo>
                  <a:lnTo>
                    <a:pt x="6505" y="434"/>
                  </a:lnTo>
                  <a:cubicBezTo>
                    <a:pt x="5571" y="2269"/>
                    <a:pt x="4871" y="4204"/>
                    <a:pt x="4404" y="6205"/>
                  </a:cubicBezTo>
                  <a:cubicBezTo>
                    <a:pt x="3670" y="9307"/>
                    <a:pt x="1" y="18914"/>
                    <a:pt x="2269" y="35693"/>
                  </a:cubicBezTo>
                  <a:cubicBezTo>
                    <a:pt x="4537" y="52438"/>
                    <a:pt x="5371" y="58810"/>
                    <a:pt x="5371" y="58810"/>
                  </a:cubicBezTo>
                  <a:lnTo>
                    <a:pt x="8774" y="58810"/>
                  </a:lnTo>
                  <a:cubicBezTo>
                    <a:pt x="9174" y="58643"/>
                    <a:pt x="9574" y="58409"/>
                    <a:pt x="9875" y="58109"/>
                  </a:cubicBezTo>
                  <a:cubicBezTo>
                    <a:pt x="10375" y="57675"/>
                    <a:pt x="10675" y="57042"/>
                    <a:pt x="10708" y="56408"/>
                  </a:cubicBezTo>
                  <a:cubicBezTo>
                    <a:pt x="10842" y="55541"/>
                    <a:pt x="9875" y="54573"/>
                    <a:pt x="9608" y="54140"/>
                  </a:cubicBezTo>
                  <a:cubicBezTo>
                    <a:pt x="9307" y="53706"/>
                    <a:pt x="9875" y="53306"/>
                    <a:pt x="9875" y="51905"/>
                  </a:cubicBezTo>
                  <a:cubicBezTo>
                    <a:pt x="9875" y="50470"/>
                    <a:pt x="9307" y="49203"/>
                    <a:pt x="9307" y="48802"/>
                  </a:cubicBezTo>
                  <a:cubicBezTo>
                    <a:pt x="9307" y="48369"/>
                    <a:pt x="5205" y="24819"/>
                    <a:pt x="5938" y="22150"/>
                  </a:cubicBezTo>
                  <a:cubicBezTo>
                    <a:pt x="6639" y="19448"/>
                    <a:pt x="12410" y="1"/>
                    <a:pt x="124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29;p50"/>
            <p:cNvSpPr/>
            <p:nvPr/>
          </p:nvSpPr>
          <p:spPr>
            <a:xfrm>
              <a:off x="6041909" y="3978922"/>
              <a:ext cx="438572" cy="281307"/>
            </a:xfrm>
            <a:custGeom>
              <a:avLst/>
              <a:gdLst/>
              <a:ahLst/>
              <a:cxnLst/>
              <a:rect l="l" t="t" r="r" b="b"/>
              <a:pathLst>
                <a:path w="20316" h="13031" extrusionOk="0">
                  <a:moveTo>
                    <a:pt x="9542" y="1"/>
                  </a:moveTo>
                  <a:cubicBezTo>
                    <a:pt x="9074" y="1"/>
                    <a:pt x="8587" y="161"/>
                    <a:pt x="8140" y="607"/>
                  </a:cubicBezTo>
                  <a:lnTo>
                    <a:pt x="9074" y="5511"/>
                  </a:lnTo>
                  <a:cubicBezTo>
                    <a:pt x="9074" y="5511"/>
                    <a:pt x="8240" y="7279"/>
                    <a:pt x="5004" y="8713"/>
                  </a:cubicBezTo>
                  <a:cubicBezTo>
                    <a:pt x="1769" y="10181"/>
                    <a:pt x="201" y="10815"/>
                    <a:pt x="201" y="11215"/>
                  </a:cubicBezTo>
                  <a:cubicBezTo>
                    <a:pt x="201" y="11648"/>
                    <a:pt x="1" y="12582"/>
                    <a:pt x="835" y="12883"/>
                  </a:cubicBezTo>
                  <a:cubicBezTo>
                    <a:pt x="1113" y="12994"/>
                    <a:pt x="3266" y="13031"/>
                    <a:pt x="6014" y="13031"/>
                  </a:cubicBezTo>
                  <a:cubicBezTo>
                    <a:pt x="11509" y="13031"/>
                    <a:pt x="19381" y="12883"/>
                    <a:pt x="19381" y="12883"/>
                  </a:cubicBezTo>
                  <a:cubicBezTo>
                    <a:pt x="19381" y="12883"/>
                    <a:pt x="20315" y="12482"/>
                    <a:pt x="20315" y="10514"/>
                  </a:cubicBezTo>
                  <a:cubicBezTo>
                    <a:pt x="20315" y="8513"/>
                    <a:pt x="19481" y="4877"/>
                    <a:pt x="19481" y="4043"/>
                  </a:cubicBezTo>
                  <a:cubicBezTo>
                    <a:pt x="19481" y="3209"/>
                    <a:pt x="18914" y="1208"/>
                    <a:pt x="18914" y="907"/>
                  </a:cubicBezTo>
                  <a:cubicBezTo>
                    <a:pt x="18914" y="836"/>
                    <a:pt x="18407" y="810"/>
                    <a:pt x="17662" y="810"/>
                  </a:cubicBezTo>
                  <a:cubicBezTo>
                    <a:pt x="15615" y="810"/>
                    <a:pt x="11776" y="1008"/>
                    <a:pt x="11776" y="1008"/>
                  </a:cubicBezTo>
                  <a:cubicBezTo>
                    <a:pt x="11776" y="1008"/>
                    <a:pt x="10718" y="1"/>
                    <a:pt x="954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0;p50"/>
            <p:cNvSpPr/>
            <p:nvPr/>
          </p:nvSpPr>
          <p:spPr>
            <a:xfrm>
              <a:off x="6296098" y="4000660"/>
              <a:ext cx="166375" cy="115234"/>
            </a:xfrm>
            <a:custGeom>
              <a:avLst/>
              <a:gdLst/>
              <a:ahLst/>
              <a:cxnLst/>
              <a:rect l="l" t="t" r="r" b="b"/>
              <a:pathLst>
                <a:path w="7707" h="5338" fill="none" extrusionOk="0">
                  <a:moveTo>
                    <a:pt x="1" y="1"/>
                  </a:moveTo>
                  <a:cubicBezTo>
                    <a:pt x="1" y="1"/>
                    <a:pt x="535" y="4704"/>
                    <a:pt x="835" y="5004"/>
                  </a:cubicBezTo>
                  <a:cubicBezTo>
                    <a:pt x="1135"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1;p50"/>
            <p:cNvSpPr/>
            <p:nvPr/>
          </p:nvSpPr>
          <p:spPr>
            <a:xfrm>
              <a:off x="6305467" y="4066199"/>
              <a:ext cx="157006" cy="2180"/>
            </a:xfrm>
            <a:custGeom>
              <a:avLst/>
              <a:gdLst/>
              <a:ahLst/>
              <a:cxnLst/>
              <a:rect l="l" t="t" r="r" b="b"/>
              <a:pathLst>
                <a:path w="7273" h="101" extrusionOk="0">
                  <a:moveTo>
                    <a:pt x="7272"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32;p50"/>
            <p:cNvSpPr/>
            <p:nvPr/>
          </p:nvSpPr>
          <p:spPr>
            <a:xfrm>
              <a:off x="6305467" y="4066199"/>
              <a:ext cx="157006" cy="2180"/>
            </a:xfrm>
            <a:custGeom>
              <a:avLst/>
              <a:gdLst/>
              <a:ahLst/>
              <a:cxnLst/>
              <a:rect l="l" t="t" r="r" b="b"/>
              <a:pathLst>
                <a:path w="7273" h="101" fill="none" extrusionOk="0">
                  <a:moveTo>
                    <a:pt x="7272"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33;p50"/>
            <p:cNvSpPr/>
            <p:nvPr/>
          </p:nvSpPr>
          <p:spPr>
            <a:xfrm>
              <a:off x="6046227" y="4239004"/>
              <a:ext cx="429937" cy="22"/>
            </a:xfrm>
            <a:custGeom>
              <a:avLst/>
              <a:gdLst/>
              <a:ahLst/>
              <a:cxnLst/>
              <a:rect l="l" t="t" r="r" b="b"/>
              <a:pathLst>
                <a:path w="19916" h="1" extrusionOk="0">
                  <a:moveTo>
                    <a:pt x="1"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34;p50"/>
            <p:cNvSpPr/>
            <p:nvPr/>
          </p:nvSpPr>
          <p:spPr>
            <a:xfrm>
              <a:off x="6046227" y="4239004"/>
              <a:ext cx="429937" cy="22"/>
            </a:xfrm>
            <a:custGeom>
              <a:avLst/>
              <a:gdLst/>
              <a:ahLst/>
              <a:cxnLst/>
              <a:rect l="l" t="t" r="r" b="b"/>
              <a:pathLst>
                <a:path w="19916" h="1" fill="none" extrusionOk="0">
                  <a:moveTo>
                    <a:pt x="1"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35;p50"/>
            <p:cNvSpPr/>
            <p:nvPr/>
          </p:nvSpPr>
          <p:spPr>
            <a:xfrm>
              <a:off x="6096633" y="2723219"/>
              <a:ext cx="419855" cy="1281348"/>
            </a:xfrm>
            <a:custGeom>
              <a:avLst/>
              <a:gdLst/>
              <a:ahLst/>
              <a:cxnLst/>
              <a:rect l="l" t="t" r="r" b="b"/>
              <a:pathLst>
                <a:path w="19449" h="59356" extrusionOk="0">
                  <a:moveTo>
                    <a:pt x="168" y="1"/>
                  </a:moveTo>
                  <a:cubicBezTo>
                    <a:pt x="168" y="1"/>
                    <a:pt x="1" y="12276"/>
                    <a:pt x="735" y="17480"/>
                  </a:cubicBezTo>
                  <a:cubicBezTo>
                    <a:pt x="1435" y="22717"/>
                    <a:pt x="4104" y="34826"/>
                    <a:pt x="4538" y="41464"/>
                  </a:cubicBezTo>
                  <a:cubicBezTo>
                    <a:pt x="4938" y="48069"/>
                    <a:pt x="5672" y="51204"/>
                    <a:pt x="5672" y="51204"/>
                  </a:cubicBezTo>
                  <a:cubicBezTo>
                    <a:pt x="5672" y="51204"/>
                    <a:pt x="4671" y="52038"/>
                    <a:pt x="4671" y="52872"/>
                  </a:cubicBezTo>
                  <a:cubicBezTo>
                    <a:pt x="4671" y="53706"/>
                    <a:pt x="5205" y="53706"/>
                    <a:pt x="5071" y="54974"/>
                  </a:cubicBezTo>
                  <a:cubicBezTo>
                    <a:pt x="4938" y="56274"/>
                    <a:pt x="4371" y="56675"/>
                    <a:pt x="4804" y="57242"/>
                  </a:cubicBezTo>
                  <a:cubicBezTo>
                    <a:pt x="5205" y="57809"/>
                    <a:pt x="5505" y="58910"/>
                    <a:pt x="6906" y="59210"/>
                  </a:cubicBezTo>
                  <a:cubicBezTo>
                    <a:pt x="7441" y="59312"/>
                    <a:pt x="8740" y="59355"/>
                    <a:pt x="10220" y="59355"/>
                  </a:cubicBezTo>
                  <a:cubicBezTo>
                    <a:pt x="12614" y="59355"/>
                    <a:pt x="15480" y="59241"/>
                    <a:pt x="16346" y="59076"/>
                  </a:cubicBezTo>
                  <a:cubicBezTo>
                    <a:pt x="17747" y="58776"/>
                    <a:pt x="18481" y="57375"/>
                    <a:pt x="18481" y="56241"/>
                  </a:cubicBezTo>
                  <a:cubicBezTo>
                    <a:pt x="18481" y="55107"/>
                    <a:pt x="18047" y="54273"/>
                    <a:pt x="18047" y="53005"/>
                  </a:cubicBezTo>
                  <a:cubicBezTo>
                    <a:pt x="18047" y="51738"/>
                    <a:pt x="18748" y="50604"/>
                    <a:pt x="18748" y="49770"/>
                  </a:cubicBezTo>
                  <a:cubicBezTo>
                    <a:pt x="18748" y="48903"/>
                    <a:pt x="18481" y="48502"/>
                    <a:pt x="18481" y="47635"/>
                  </a:cubicBezTo>
                  <a:cubicBezTo>
                    <a:pt x="18481" y="46801"/>
                    <a:pt x="16646" y="33258"/>
                    <a:pt x="16646" y="30456"/>
                  </a:cubicBezTo>
                  <a:cubicBezTo>
                    <a:pt x="16646" y="27621"/>
                    <a:pt x="16513" y="18047"/>
                    <a:pt x="16913" y="15645"/>
                  </a:cubicBezTo>
                  <a:cubicBezTo>
                    <a:pt x="17347" y="13244"/>
                    <a:pt x="19448" y="1835"/>
                    <a:pt x="19448" y="1835"/>
                  </a:cubicBezTo>
                  <a:lnTo>
                    <a:pt x="168"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36;p50"/>
            <p:cNvSpPr/>
            <p:nvPr/>
          </p:nvSpPr>
          <p:spPr>
            <a:xfrm>
              <a:off x="6259378" y="2825477"/>
              <a:ext cx="134684" cy="1171618"/>
            </a:xfrm>
            <a:custGeom>
              <a:avLst/>
              <a:gdLst/>
              <a:ahLst/>
              <a:cxnLst/>
              <a:rect l="l" t="t" r="r" b="b"/>
              <a:pathLst>
                <a:path w="6239" h="54273" fill="none" extrusionOk="0">
                  <a:moveTo>
                    <a:pt x="1" y="1"/>
                  </a:moveTo>
                  <a:cubicBezTo>
                    <a:pt x="1" y="1"/>
                    <a:pt x="701" y="19381"/>
                    <a:pt x="2102" y="25852"/>
                  </a:cubicBezTo>
                  <a:cubicBezTo>
                    <a:pt x="3470" y="32290"/>
                    <a:pt x="5304" y="42898"/>
                    <a:pt x="4871" y="44299"/>
                  </a:cubicBezTo>
                  <a:cubicBezTo>
                    <a:pt x="4404" y="45667"/>
                    <a:pt x="3703" y="48902"/>
                    <a:pt x="3703" y="48902"/>
                  </a:cubicBezTo>
                  <a:cubicBezTo>
                    <a:pt x="3703" y="48902"/>
                    <a:pt x="6238" y="48435"/>
                    <a:pt x="6238" y="49836"/>
                  </a:cubicBezTo>
                  <a:cubicBezTo>
                    <a:pt x="6238" y="51204"/>
                    <a:pt x="2536" y="52138"/>
                    <a:pt x="3470" y="52838"/>
                  </a:cubicBezTo>
                  <a:cubicBezTo>
                    <a:pt x="4404" y="53506"/>
                    <a:pt x="5304" y="54273"/>
                    <a:pt x="5304" y="54273"/>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37;p50"/>
            <p:cNvSpPr/>
            <p:nvPr/>
          </p:nvSpPr>
          <p:spPr>
            <a:xfrm>
              <a:off x="5702041" y="1001493"/>
              <a:ext cx="177881" cy="188696"/>
            </a:xfrm>
            <a:custGeom>
              <a:avLst/>
              <a:gdLst/>
              <a:ahLst/>
              <a:cxnLst/>
              <a:rect l="l" t="t" r="r" b="b"/>
              <a:pathLst>
                <a:path w="8240" h="8741" extrusionOk="0">
                  <a:moveTo>
                    <a:pt x="8239" y="1"/>
                  </a:moveTo>
                  <a:lnTo>
                    <a:pt x="234" y="67"/>
                  </a:lnTo>
                  <a:lnTo>
                    <a:pt x="0" y="8740"/>
                  </a:lnTo>
                  <a:lnTo>
                    <a:pt x="8173" y="8674"/>
                  </a:lnTo>
                  <a:lnTo>
                    <a:pt x="8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38;p50"/>
            <p:cNvSpPr/>
            <p:nvPr/>
          </p:nvSpPr>
          <p:spPr>
            <a:xfrm>
              <a:off x="5811488" y="1005811"/>
              <a:ext cx="167800" cy="342076"/>
            </a:xfrm>
            <a:custGeom>
              <a:avLst/>
              <a:gdLst/>
              <a:ahLst/>
              <a:cxnLst/>
              <a:rect l="l" t="t" r="r" b="b"/>
              <a:pathLst>
                <a:path w="7773" h="15846" extrusionOk="0">
                  <a:moveTo>
                    <a:pt x="3770" y="0"/>
                  </a:moveTo>
                  <a:cubicBezTo>
                    <a:pt x="3437" y="0"/>
                    <a:pt x="3138" y="75"/>
                    <a:pt x="3103" y="234"/>
                  </a:cubicBezTo>
                  <a:cubicBezTo>
                    <a:pt x="3036" y="501"/>
                    <a:pt x="2469" y="5238"/>
                    <a:pt x="2469" y="5238"/>
                  </a:cubicBezTo>
                  <a:cubicBezTo>
                    <a:pt x="2469" y="5238"/>
                    <a:pt x="1902" y="2770"/>
                    <a:pt x="2035" y="2069"/>
                  </a:cubicBezTo>
                  <a:cubicBezTo>
                    <a:pt x="2202" y="1369"/>
                    <a:pt x="1702" y="735"/>
                    <a:pt x="1001" y="735"/>
                  </a:cubicBezTo>
                  <a:cubicBezTo>
                    <a:pt x="301" y="735"/>
                    <a:pt x="67" y="2936"/>
                    <a:pt x="301" y="3970"/>
                  </a:cubicBezTo>
                  <a:cubicBezTo>
                    <a:pt x="501" y="5004"/>
                    <a:pt x="1" y="7640"/>
                    <a:pt x="1" y="8740"/>
                  </a:cubicBezTo>
                  <a:cubicBezTo>
                    <a:pt x="1" y="9875"/>
                    <a:pt x="1135" y="10875"/>
                    <a:pt x="1902" y="12476"/>
                  </a:cubicBezTo>
                  <a:cubicBezTo>
                    <a:pt x="2702" y="14111"/>
                    <a:pt x="4437" y="15846"/>
                    <a:pt x="4437" y="15846"/>
                  </a:cubicBezTo>
                  <a:lnTo>
                    <a:pt x="7773" y="14244"/>
                  </a:lnTo>
                  <a:cubicBezTo>
                    <a:pt x="7773" y="14244"/>
                    <a:pt x="5805" y="11276"/>
                    <a:pt x="5871" y="11009"/>
                  </a:cubicBezTo>
                  <a:cubicBezTo>
                    <a:pt x="6072" y="10408"/>
                    <a:pt x="6372" y="9841"/>
                    <a:pt x="6705" y="9341"/>
                  </a:cubicBezTo>
                  <a:cubicBezTo>
                    <a:pt x="7172" y="8474"/>
                    <a:pt x="7406" y="6405"/>
                    <a:pt x="7339" y="5572"/>
                  </a:cubicBezTo>
                  <a:cubicBezTo>
                    <a:pt x="7239" y="4738"/>
                    <a:pt x="5271" y="3603"/>
                    <a:pt x="5271" y="3403"/>
                  </a:cubicBezTo>
                  <a:cubicBezTo>
                    <a:pt x="5271" y="3170"/>
                    <a:pt x="5504" y="2136"/>
                    <a:pt x="5504" y="1202"/>
                  </a:cubicBezTo>
                  <a:cubicBezTo>
                    <a:pt x="5504" y="301"/>
                    <a:pt x="5004" y="368"/>
                    <a:pt x="4570" y="168"/>
                  </a:cubicBezTo>
                  <a:cubicBezTo>
                    <a:pt x="4383" y="58"/>
                    <a:pt x="4063" y="0"/>
                    <a:pt x="3770"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39;p50"/>
            <p:cNvSpPr/>
            <p:nvPr/>
          </p:nvSpPr>
          <p:spPr>
            <a:xfrm>
              <a:off x="5874846" y="1283767"/>
              <a:ext cx="508429" cy="547308"/>
            </a:xfrm>
            <a:custGeom>
              <a:avLst/>
              <a:gdLst/>
              <a:ahLst/>
              <a:cxnLst/>
              <a:rect l="l" t="t" r="r" b="b"/>
              <a:pathLst>
                <a:path w="23552" h="25353" extrusionOk="0">
                  <a:moveTo>
                    <a:pt x="4804" y="1"/>
                  </a:moveTo>
                  <a:lnTo>
                    <a:pt x="1" y="3670"/>
                  </a:lnTo>
                  <a:cubicBezTo>
                    <a:pt x="1" y="3670"/>
                    <a:pt x="8173" y="20582"/>
                    <a:pt x="8474" y="21149"/>
                  </a:cubicBezTo>
                  <a:cubicBezTo>
                    <a:pt x="8741" y="21683"/>
                    <a:pt x="14645" y="25352"/>
                    <a:pt x="14645" y="25352"/>
                  </a:cubicBezTo>
                  <a:lnTo>
                    <a:pt x="23551" y="14378"/>
                  </a:lnTo>
                  <a:cubicBezTo>
                    <a:pt x="23551" y="14378"/>
                    <a:pt x="12410" y="10842"/>
                    <a:pt x="12110" y="10408"/>
                  </a:cubicBezTo>
                  <a:cubicBezTo>
                    <a:pt x="11843" y="10008"/>
                    <a:pt x="4804" y="1"/>
                    <a:pt x="4804"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40;p50"/>
            <p:cNvSpPr/>
            <p:nvPr/>
          </p:nvSpPr>
          <p:spPr>
            <a:xfrm>
              <a:off x="6091603" y="2623854"/>
              <a:ext cx="562419" cy="190920"/>
            </a:xfrm>
            <a:custGeom>
              <a:avLst/>
              <a:gdLst/>
              <a:ahLst/>
              <a:cxnLst/>
              <a:rect l="l" t="t" r="r" b="b"/>
              <a:pathLst>
                <a:path w="26053" h="8844" extrusionOk="0">
                  <a:moveTo>
                    <a:pt x="26052" y="1"/>
                  </a:moveTo>
                  <a:cubicBezTo>
                    <a:pt x="26052" y="1"/>
                    <a:pt x="15882" y="820"/>
                    <a:pt x="10209" y="820"/>
                  </a:cubicBezTo>
                  <a:cubicBezTo>
                    <a:pt x="9208" y="820"/>
                    <a:pt x="8346" y="794"/>
                    <a:pt x="7706" y="734"/>
                  </a:cubicBezTo>
                  <a:cubicBezTo>
                    <a:pt x="3436" y="301"/>
                    <a:pt x="401" y="101"/>
                    <a:pt x="401" y="101"/>
                  </a:cubicBezTo>
                  <a:lnTo>
                    <a:pt x="0" y="6672"/>
                  </a:lnTo>
                  <a:cubicBezTo>
                    <a:pt x="0" y="6672"/>
                    <a:pt x="5174" y="8843"/>
                    <a:pt x="10865" y="8843"/>
                  </a:cubicBezTo>
                  <a:cubicBezTo>
                    <a:pt x="10990" y="8843"/>
                    <a:pt x="11116" y="8842"/>
                    <a:pt x="11242" y="8840"/>
                  </a:cubicBezTo>
                  <a:cubicBezTo>
                    <a:pt x="17079" y="8740"/>
                    <a:pt x="24918" y="6438"/>
                    <a:pt x="24918" y="6438"/>
                  </a:cubicBezTo>
                  <a:lnTo>
                    <a:pt x="2605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41;p50"/>
            <p:cNvSpPr/>
            <p:nvPr/>
          </p:nvSpPr>
          <p:spPr>
            <a:xfrm>
              <a:off x="5994396" y="1612323"/>
              <a:ext cx="717957" cy="1045029"/>
            </a:xfrm>
            <a:custGeom>
              <a:avLst/>
              <a:gdLst/>
              <a:ahLst/>
              <a:cxnLst/>
              <a:rect l="l" t="t" r="r" b="b"/>
              <a:pathLst>
                <a:path w="33258" h="48409" extrusionOk="0">
                  <a:moveTo>
                    <a:pt x="22882" y="0"/>
                  </a:moveTo>
                  <a:cubicBezTo>
                    <a:pt x="22634" y="0"/>
                    <a:pt x="22379" y="8"/>
                    <a:pt x="22116" y="25"/>
                  </a:cubicBezTo>
                  <a:cubicBezTo>
                    <a:pt x="18447" y="325"/>
                    <a:pt x="14878" y="1393"/>
                    <a:pt x="11675" y="3161"/>
                  </a:cubicBezTo>
                  <a:cubicBezTo>
                    <a:pt x="10508" y="3928"/>
                    <a:pt x="9474" y="4929"/>
                    <a:pt x="8673" y="6096"/>
                  </a:cubicBezTo>
                  <a:cubicBezTo>
                    <a:pt x="8673" y="6096"/>
                    <a:pt x="5237" y="12134"/>
                    <a:pt x="4070" y="16837"/>
                  </a:cubicBezTo>
                  <a:cubicBezTo>
                    <a:pt x="2936" y="21507"/>
                    <a:pt x="634" y="43189"/>
                    <a:pt x="334" y="44457"/>
                  </a:cubicBezTo>
                  <a:cubicBezTo>
                    <a:pt x="0" y="45691"/>
                    <a:pt x="7305" y="48193"/>
                    <a:pt x="12109" y="48293"/>
                  </a:cubicBezTo>
                  <a:cubicBezTo>
                    <a:pt x="14252" y="48338"/>
                    <a:pt x="17571" y="48409"/>
                    <a:pt x="20758" y="48409"/>
                  </a:cubicBezTo>
                  <a:cubicBezTo>
                    <a:pt x="24714" y="48409"/>
                    <a:pt x="28468" y="48299"/>
                    <a:pt x="29521" y="47893"/>
                  </a:cubicBezTo>
                  <a:cubicBezTo>
                    <a:pt x="31389" y="47159"/>
                    <a:pt x="33157" y="46125"/>
                    <a:pt x="33157" y="44957"/>
                  </a:cubicBezTo>
                  <a:cubicBezTo>
                    <a:pt x="33157" y="43823"/>
                    <a:pt x="33257" y="39553"/>
                    <a:pt x="33257" y="36118"/>
                  </a:cubicBezTo>
                  <a:cubicBezTo>
                    <a:pt x="33257" y="32682"/>
                    <a:pt x="32223" y="14535"/>
                    <a:pt x="31289" y="10366"/>
                  </a:cubicBezTo>
                  <a:cubicBezTo>
                    <a:pt x="30355" y="6196"/>
                    <a:pt x="29721" y="3261"/>
                    <a:pt x="29421" y="2760"/>
                  </a:cubicBezTo>
                  <a:cubicBezTo>
                    <a:pt x="29106" y="2257"/>
                    <a:pt x="27039" y="0"/>
                    <a:pt x="22882"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42;p50"/>
            <p:cNvSpPr/>
            <p:nvPr/>
          </p:nvSpPr>
          <p:spPr>
            <a:xfrm>
              <a:off x="5460092" y="1882616"/>
              <a:ext cx="371586" cy="407874"/>
            </a:xfrm>
            <a:custGeom>
              <a:avLst/>
              <a:gdLst/>
              <a:ahLst/>
              <a:cxnLst/>
              <a:rect l="l" t="t" r="r" b="b"/>
              <a:pathLst>
                <a:path w="17213" h="18894" extrusionOk="0">
                  <a:moveTo>
                    <a:pt x="3689" y="1"/>
                  </a:moveTo>
                  <a:cubicBezTo>
                    <a:pt x="3107" y="1"/>
                    <a:pt x="2524" y="103"/>
                    <a:pt x="1968" y="313"/>
                  </a:cubicBezTo>
                  <a:cubicBezTo>
                    <a:pt x="1968" y="313"/>
                    <a:pt x="267" y="1014"/>
                    <a:pt x="134" y="2715"/>
                  </a:cubicBezTo>
                  <a:cubicBezTo>
                    <a:pt x="0" y="4383"/>
                    <a:pt x="3102" y="6084"/>
                    <a:pt x="4937" y="8619"/>
                  </a:cubicBezTo>
                  <a:cubicBezTo>
                    <a:pt x="6772" y="11154"/>
                    <a:pt x="9173" y="13823"/>
                    <a:pt x="9173" y="13823"/>
                  </a:cubicBezTo>
                  <a:lnTo>
                    <a:pt x="12843" y="18893"/>
                  </a:lnTo>
                  <a:lnTo>
                    <a:pt x="17213" y="15224"/>
                  </a:lnTo>
                  <a:lnTo>
                    <a:pt x="5938" y="2148"/>
                  </a:lnTo>
                  <a:cubicBezTo>
                    <a:pt x="5938" y="2148"/>
                    <a:pt x="6472" y="914"/>
                    <a:pt x="5771" y="447"/>
                  </a:cubicBezTo>
                  <a:cubicBezTo>
                    <a:pt x="5111" y="153"/>
                    <a:pt x="4400" y="1"/>
                    <a:pt x="368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43;p50"/>
            <p:cNvSpPr/>
            <p:nvPr/>
          </p:nvSpPr>
          <p:spPr>
            <a:xfrm>
              <a:off x="5509052" y="1882875"/>
              <a:ext cx="532887" cy="426332"/>
            </a:xfrm>
            <a:custGeom>
              <a:avLst/>
              <a:gdLst/>
              <a:ahLst/>
              <a:cxnLst/>
              <a:rect l="l" t="t" r="r" b="b"/>
              <a:pathLst>
                <a:path w="24685" h="19749" extrusionOk="0">
                  <a:moveTo>
                    <a:pt x="12710" y="1"/>
                  </a:moveTo>
                  <a:lnTo>
                    <a:pt x="1" y="4237"/>
                  </a:lnTo>
                  <a:lnTo>
                    <a:pt x="13243" y="19748"/>
                  </a:lnTo>
                  <a:lnTo>
                    <a:pt x="24685" y="13277"/>
                  </a:lnTo>
                  <a:cubicBezTo>
                    <a:pt x="22083" y="11442"/>
                    <a:pt x="19615" y="9408"/>
                    <a:pt x="17346" y="7206"/>
                  </a:cubicBezTo>
                  <a:cubicBezTo>
                    <a:pt x="13544" y="3537"/>
                    <a:pt x="12710" y="1"/>
                    <a:pt x="127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44;p50"/>
            <p:cNvSpPr/>
            <p:nvPr/>
          </p:nvSpPr>
          <p:spPr>
            <a:xfrm>
              <a:off x="5503288" y="1810148"/>
              <a:ext cx="322625" cy="164216"/>
            </a:xfrm>
            <a:custGeom>
              <a:avLst/>
              <a:gdLst/>
              <a:ahLst/>
              <a:cxnLst/>
              <a:rect l="l" t="t" r="r" b="b"/>
              <a:pathLst>
                <a:path w="14945" h="7607" extrusionOk="0">
                  <a:moveTo>
                    <a:pt x="12543" y="1"/>
                  </a:moveTo>
                  <a:lnTo>
                    <a:pt x="1" y="3670"/>
                  </a:lnTo>
                  <a:cubicBezTo>
                    <a:pt x="768" y="3837"/>
                    <a:pt x="1302" y="4537"/>
                    <a:pt x="1235" y="5371"/>
                  </a:cubicBezTo>
                  <a:cubicBezTo>
                    <a:pt x="1168" y="6205"/>
                    <a:pt x="801" y="6973"/>
                    <a:pt x="268" y="7606"/>
                  </a:cubicBezTo>
                  <a:lnTo>
                    <a:pt x="12943" y="3370"/>
                  </a:lnTo>
                  <a:cubicBezTo>
                    <a:pt x="14945" y="835"/>
                    <a:pt x="12543" y="1"/>
                    <a:pt x="12543"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45;p50"/>
            <p:cNvSpPr/>
            <p:nvPr/>
          </p:nvSpPr>
          <p:spPr>
            <a:xfrm>
              <a:off x="5568093" y="2047585"/>
              <a:ext cx="316149" cy="313472"/>
            </a:xfrm>
            <a:custGeom>
              <a:avLst/>
              <a:gdLst/>
              <a:ahLst/>
              <a:cxnLst/>
              <a:rect l="l" t="t" r="r" b="b"/>
              <a:pathLst>
                <a:path w="14645" h="14521" extrusionOk="0">
                  <a:moveTo>
                    <a:pt x="3879" y="1"/>
                  </a:moveTo>
                  <a:cubicBezTo>
                    <a:pt x="3854" y="1"/>
                    <a:pt x="3829" y="4"/>
                    <a:pt x="3804" y="10"/>
                  </a:cubicBezTo>
                  <a:cubicBezTo>
                    <a:pt x="3236" y="177"/>
                    <a:pt x="2369" y="744"/>
                    <a:pt x="2669" y="1277"/>
                  </a:cubicBezTo>
                  <a:cubicBezTo>
                    <a:pt x="2936" y="1811"/>
                    <a:pt x="4204" y="4246"/>
                    <a:pt x="4204" y="4246"/>
                  </a:cubicBezTo>
                  <a:lnTo>
                    <a:pt x="4504" y="5213"/>
                  </a:lnTo>
                  <a:cubicBezTo>
                    <a:pt x="4504" y="5213"/>
                    <a:pt x="1969" y="4813"/>
                    <a:pt x="1535" y="4680"/>
                  </a:cubicBezTo>
                  <a:cubicBezTo>
                    <a:pt x="1457" y="4655"/>
                    <a:pt x="1379" y="4644"/>
                    <a:pt x="1303" y="4644"/>
                  </a:cubicBezTo>
                  <a:cubicBezTo>
                    <a:pt x="866" y="4644"/>
                    <a:pt x="506" y="5030"/>
                    <a:pt x="535" y="5514"/>
                  </a:cubicBezTo>
                  <a:cubicBezTo>
                    <a:pt x="535" y="6214"/>
                    <a:pt x="1" y="6214"/>
                    <a:pt x="701" y="6614"/>
                  </a:cubicBezTo>
                  <a:cubicBezTo>
                    <a:pt x="1402" y="7048"/>
                    <a:pt x="2236" y="7615"/>
                    <a:pt x="2236" y="7615"/>
                  </a:cubicBezTo>
                  <a:cubicBezTo>
                    <a:pt x="2236" y="7615"/>
                    <a:pt x="3236" y="9883"/>
                    <a:pt x="3503" y="10284"/>
                  </a:cubicBezTo>
                  <a:cubicBezTo>
                    <a:pt x="3770" y="10717"/>
                    <a:pt x="6038" y="11685"/>
                    <a:pt x="6439" y="11985"/>
                  </a:cubicBezTo>
                  <a:cubicBezTo>
                    <a:pt x="6872" y="12252"/>
                    <a:pt x="9141" y="12986"/>
                    <a:pt x="10275" y="13219"/>
                  </a:cubicBezTo>
                  <a:cubicBezTo>
                    <a:pt x="11376" y="13486"/>
                    <a:pt x="13911" y="14520"/>
                    <a:pt x="13911" y="14520"/>
                  </a:cubicBezTo>
                  <a:lnTo>
                    <a:pt x="14645" y="11251"/>
                  </a:lnTo>
                  <a:lnTo>
                    <a:pt x="14078" y="10017"/>
                  </a:lnTo>
                  <a:cubicBezTo>
                    <a:pt x="14078" y="10017"/>
                    <a:pt x="11242" y="9617"/>
                    <a:pt x="11109" y="8783"/>
                  </a:cubicBezTo>
                  <a:cubicBezTo>
                    <a:pt x="10975" y="7949"/>
                    <a:pt x="10408" y="6081"/>
                    <a:pt x="9841" y="5380"/>
                  </a:cubicBezTo>
                  <a:cubicBezTo>
                    <a:pt x="9307" y="4680"/>
                    <a:pt x="6606" y="3279"/>
                    <a:pt x="5772" y="2278"/>
                  </a:cubicBezTo>
                  <a:cubicBezTo>
                    <a:pt x="4943" y="1322"/>
                    <a:pt x="4419" y="1"/>
                    <a:pt x="3879"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46;p50"/>
            <p:cNvSpPr/>
            <p:nvPr/>
          </p:nvSpPr>
          <p:spPr>
            <a:xfrm>
              <a:off x="5856864" y="1707177"/>
              <a:ext cx="663211" cy="734040"/>
            </a:xfrm>
            <a:custGeom>
              <a:avLst/>
              <a:gdLst/>
              <a:ahLst/>
              <a:cxnLst/>
              <a:rect l="l" t="t" r="r" b="b"/>
              <a:pathLst>
                <a:path w="30722" h="34003" extrusionOk="0">
                  <a:moveTo>
                    <a:pt x="20281" y="1"/>
                  </a:moveTo>
                  <a:cubicBezTo>
                    <a:pt x="20281" y="1"/>
                    <a:pt x="16612" y="2403"/>
                    <a:pt x="16345" y="6906"/>
                  </a:cubicBezTo>
                  <a:cubicBezTo>
                    <a:pt x="16078" y="11442"/>
                    <a:pt x="17879" y="24552"/>
                    <a:pt x="17879" y="24552"/>
                  </a:cubicBezTo>
                  <a:lnTo>
                    <a:pt x="701" y="25786"/>
                  </a:lnTo>
                  <a:lnTo>
                    <a:pt x="0" y="31690"/>
                  </a:lnTo>
                  <a:cubicBezTo>
                    <a:pt x="0" y="31690"/>
                    <a:pt x="3936" y="33692"/>
                    <a:pt x="12976" y="33958"/>
                  </a:cubicBezTo>
                  <a:cubicBezTo>
                    <a:pt x="13874" y="33988"/>
                    <a:pt x="14745" y="34002"/>
                    <a:pt x="15587" y="34002"/>
                  </a:cubicBezTo>
                  <a:cubicBezTo>
                    <a:pt x="23177" y="34002"/>
                    <a:pt x="28343" y="32861"/>
                    <a:pt x="29454" y="31990"/>
                  </a:cubicBezTo>
                  <a:cubicBezTo>
                    <a:pt x="30722" y="30990"/>
                    <a:pt x="30288" y="19448"/>
                    <a:pt x="30288" y="18881"/>
                  </a:cubicBezTo>
                  <a:cubicBezTo>
                    <a:pt x="30288" y="18314"/>
                    <a:pt x="30589" y="6339"/>
                    <a:pt x="30589" y="6339"/>
                  </a:cubicBezTo>
                  <a:lnTo>
                    <a:pt x="2028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47;p50"/>
            <p:cNvSpPr/>
            <p:nvPr/>
          </p:nvSpPr>
          <p:spPr>
            <a:xfrm>
              <a:off x="5856864" y="1707177"/>
              <a:ext cx="663211" cy="739566"/>
            </a:xfrm>
            <a:custGeom>
              <a:avLst/>
              <a:gdLst/>
              <a:ahLst/>
              <a:cxnLst/>
              <a:rect l="l" t="t" r="r" b="b"/>
              <a:pathLst>
                <a:path w="30722" h="34259" fill="none" extrusionOk="0">
                  <a:moveTo>
                    <a:pt x="30589" y="6339"/>
                  </a:moveTo>
                  <a:cubicBezTo>
                    <a:pt x="30589" y="6339"/>
                    <a:pt x="30288" y="18314"/>
                    <a:pt x="30288" y="18881"/>
                  </a:cubicBezTo>
                  <a:cubicBezTo>
                    <a:pt x="30288" y="19448"/>
                    <a:pt x="30722" y="30990"/>
                    <a:pt x="29454" y="31990"/>
                  </a:cubicBezTo>
                  <a:cubicBezTo>
                    <a:pt x="28220" y="32958"/>
                    <a:pt x="21982" y="34259"/>
                    <a:pt x="12976" y="33958"/>
                  </a:cubicBezTo>
                  <a:cubicBezTo>
                    <a:pt x="3936" y="33692"/>
                    <a:pt x="0" y="31690"/>
                    <a:pt x="0" y="31690"/>
                  </a:cubicBezTo>
                  <a:lnTo>
                    <a:pt x="701" y="25786"/>
                  </a:lnTo>
                  <a:lnTo>
                    <a:pt x="17879" y="24552"/>
                  </a:lnTo>
                  <a:cubicBezTo>
                    <a:pt x="17879" y="24552"/>
                    <a:pt x="16078" y="11442"/>
                    <a:pt x="16345" y="6906"/>
                  </a:cubicBezTo>
                  <a:cubicBezTo>
                    <a:pt x="16612" y="2403"/>
                    <a:pt x="20281" y="1"/>
                    <a:pt x="20281" y="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8;p50"/>
            <p:cNvSpPr/>
            <p:nvPr/>
          </p:nvSpPr>
          <p:spPr>
            <a:xfrm>
              <a:off x="6021747" y="1023598"/>
              <a:ext cx="437125" cy="627441"/>
            </a:xfrm>
            <a:custGeom>
              <a:avLst/>
              <a:gdLst/>
              <a:ahLst/>
              <a:cxnLst/>
              <a:rect l="l" t="t" r="r" b="b"/>
              <a:pathLst>
                <a:path w="20249" h="29065" extrusionOk="0">
                  <a:moveTo>
                    <a:pt x="9005" y="0"/>
                  </a:moveTo>
                  <a:cubicBezTo>
                    <a:pt x="6571" y="0"/>
                    <a:pt x="4170" y="1545"/>
                    <a:pt x="4170" y="1545"/>
                  </a:cubicBezTo>
                  <a:cubicBezTo>
                    <a:pt x="4170" y="1545"/>
                    <a:pt x="1802" y="5648"/>
                    <a:pt x="2269" y="6182"/>
                  </a:cubicBezTo>
                  <a:cubicBezTo>
                    <a:pt x="2703" y="6716"/>
                    <a:pt x="2369" y="7716"/>
                    <a:pt x="2369" y="7716"/>
                  </a:cubicBezTo>
                  <a:cubicBezTo>
                    <a:pt x="2369" y="7716"/>
                    <a:pt x="1" y="9551"/>
                    <a:pt x="168" y="10185"/>
                  </a:cubicBezTo>
                  <a:cubicBezTo>
                    <a:pt x="368" y="10819"/>
                    <a:pt x="2269" y="12553"/>
                    <a:pt x="2269" y="12553"/>
                  </a:cubicBezTo>
                  <a:cubicBezTo>
                    <a:pt x="2269" y="12553"/>
                    <a:pt x="2636" y="17457"/>
                    <a:pt x="3103" y="17890"/>
                  </a:cubicBezTo>
                  <a:cubicBezTo>
                    <a:pt x="3570" y="18357"/>
                    <a:pt x="6639" y="18891"/>
                    <a:pt x="7273" y="18991"/>
                  </a:cubicBezTo>
                  <a:cubicBezTo>
                    <a:pt x="7606" y="19024"/>
                    <a:pt x="7940" y="19124"/>
                    <a:pt x="8273" y="19258"/>
                  </a:cubicBezTo>
                  <a:lnTo>
                    <a:pt x="10075" y="29065"/>
                  </a:lnTo>
                  <a:lnTo>
                    <a:pt x="20249" y="19892"/>
                  </a:lnTo>
                  <a:lnTo>
                    <a:pt x="18614" y="15555"/>
                  </a:lnTo>
                  <a:cubicBezTo>
                    <a:pt x="18614" y="15555"/>
                    <a:pt x="17713" y="9718"/>
                    <a:pt x="17780" y="7016"/>
                  </a:cubicBezTo>
                  <a:cubicBezTo>
                    <a:pt x="17880" y="4314"/>
                    <a:pt x="13144" y="1012"/>
                    <a:pt x="10342" y="178"/>
                  </a:cubicBezTo>
                  <a:cubicBezTo>
                    <a:pt x="9905" y="53"/>
                    <a:pt x="9454" y="0"/>
                    <a:pt x="9005"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49;p50"/>
            <p:cNvSpPr/>
            <p:nvPr/>
          </p:nvSpPr>
          <p:spPr>
            <a:xfrm>
              <a:off x="5980710" y="840259"/>
              <a:ext cx="570342" cy="586964"/>
            </a:xfrm>
            <a:custGeom>
              <a:avLst/>
              <a:gdLst/>
              <a:ahLst/>
              <a:cxnLst/>
              <a:rect l="l" t="t" r="r" b="b"/>
              <a:pathLst>
                <a:path w="26420" h="27190" extrusionOk="0">
                  <a:moveTo>
                    <a:pt x="13766" y="0"/>
                  </a:moveTo>
                  <a:cubicBezTo>
                    <a:pt x="11100" y="0"/>
                    <a:pt x="8879" y="1428"/>
                    <a:pt x="9074" y="2766"/>
                  </a:cubicBezTo>
                  <a:cubicBezTo>
                    <a:pt x="9322" y="4443"/>
                    <a:pt x="8154" y="4501"/>
                    <a:pt x="7991" y="4501"/>
                  </a:cubicBezTo>
                  <a:cubicBezTo>
                    <a:pt x="7979" y="4501"/>
                    <a:pt x="7973" y="4501"/>
                    <a:pt x="7973" y="4501"/>
                  </a:cubicBezTo>
                  <a:cubicBezTo>
                    <a:pt x="7973" y="4501"/>
                    <a:pt x="6768" y="3227"/>
                    <a:pt x="5037" y="3227"/>
                  </a:cubicBezTo>
                  <a:cubicBezTo>
                    <a:pt x="4359" y="3227"/>
                    <a:pt x="3601" y="3422"/>
                    <a:pt x="2802" y="3967"/>
                  </a:cubicBezTo>
                  <a:cubicBezTo>
                    <a:pt x="0" y="5869"/>
                    <a:pt x="801" y="8971"/>
                    <a:pt x="3336" y="10038"/>
                  </a:cubicBezTo>
                  <a:cubicBezTo>
                    <a:pt x="5905" y="11106"/>
                    <a:pt x="8907" y="10305"/>
                    <a:pt x="7906" y="11406"/>
                  </a:cubicBezTo>
                  <a:cubicBezTo>
                    <a:pt x="6905" y="12507"/>
                    <a:pt x="6639" y="14842"/>
                    <a:pt x="8173" y="15309"/>
                  </a:cubicBezTo>
                  <a:cubicBezTo>
                    <a:pt x="9674" y="15776"/>
                    <a:pt x="9441" y="17477"/>
                    <a:pt x="9441" y="18244"/>
                  </a:cubicBezTo>
                  <a:cubicBezTo>
                    <a:pt x="9441" y="18598"/>
                    <a:pt x="9727" y="18758"/>
                    <a:pt x="10058" y="18758"/>
                  </a:cubicBezTo>
                  <a:cubicBezTo>
                    <a:pt x="10413" y="18758"/>
                    <a:pt x="10819" y="18573"/>
                    <a:pt x="10975" y="18244"/>
                  </a:cubicBezTo>
                  <a:cubicBezTo>
                    <a:pt x="11226" y="17687"/>
                    <a:pt x="11755" y="16410"/>
                    <a:pt x="12932" y="16410"/>
                  </a:cubicBezTo>
                  <a:cubicBezTo>
                    <a:pt x="13165" y="16410"/>
                    <a:pt x="13423" y="16460"/>
                    <a:pt x="13710" y="16576"/>
                  </a:cubicBezTo>
                  <a:cubicBezTo>
                    <a:pt x="15445" y="17310"/>
                    <a:pt x="15345" y="21313"/>
                    <a:pt x="14711" y="22314"/>
                  </a:cubicBezTo>
                  <a:cubicBezTo>
                    <a:pt x="14183" y="23148"/>
                    <a:pt x="13655" y="23217"/>
                    <a:pt x="13493" y="23217"/>
                  </a:cubicBezTo>
                  <a:cubicBezTo>
                    <a:pt x="13461" y="23217"/>
                    <a:pt x="13443" y="23214"/>
                    <a:pt x="13443" y="23214"/>
                  </a:cubicBezTo>
                  <a:lnTo>
                    <a:pt x="13443" y="23214"/>
                  </a:lnTo>
                  <a:cubicBezTo>
                    <a:pt x="13444" y="23214"/>
                    <a:pt x="14444" y="23581"/>
                    <a:pt x="13810" y="24782"/>
                  </a:cubicBezTo>
                  <a:lnTo>
                    <a:pt x="13177" y="25950"/>
                  </a:lnTo>
                  <a:cubicBezTo>
                    <a:pt x="13177" y="25950"/>
                    <a:pt x="14202" y="27190"/>
                    <a:pt x="16717" y="27190"/>
                  </a:cubicBezTo>
                  <a:cubicBezTo>
                    <a:pt x="17176" y="27190"/>
                    <a:pt x="17685" y="27148"/>
                    <a:pt x="18247" y="27050"/>
                  </a:cubicBezTo>
                  <a:cubicBezTo>
                    <a:pt x="21883" y="26417"/>
                    <a:pt x="22717" y="24782"/>
                    <a:pt x="22150" y="23414"/>
                  </a:cubicBezTo>
                  <a:cubicBezTo>
                    <a:pt x="21616" y="22047"/>
                    <a:pt x="20348" y="21847"/>
                    <a:pt x="21716" y="19879"/>
                  </a:cubicBezTo>
                  <a:cubicBezTo>
                    <a:pt x="23084" y="17877"/>
                    <a:pt x="26419" y="15509"/>
                    <a:pt x="26152" y="10972"/>
                  </a:cubicBezTo>
                  <a:cubicBezTo>
                    <a:pt x="25986" y="7970"/>
                    <a:pt x="18881" y="5135"/>
                    <a:pt x="18881" y="5135"/>
                  </a:cubicBezTo>
                  <a:cubicBezTo>
                    <a:pt x="18881" y="5135"/>
                    <a:pt x="20515" y="2399"/>
                    <a:pt x="16812" y="665"/>
                  </a:cubicBezTo>
                  <a:cubicBezTo>
                    <a:pt x="15803" y="196"/>
                    <a:pt x="14754" y="0"/>
                    <a:pt x="1376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50;p50"/>
            <p:cNvSpPr/>
            <p:nvPr/>
          </p:nvSpPr>
          <p:spPr>
            <a:xfrm>
              <a:off x="6041197" y="1143364"/>
              <a:ext cx="45377" cy="90020"/>
            </a:xfrm>
            <a:custGeom>
              <a:avLst/>
              <a:gdLst/>
              <a:ahLst/>
              <a:cxnLst/>
              <a:rect l="l" t="t" r="r" b="b"/>
              <a:pathLst>
                <a:path w="2102" h="4170" fill="none" extrusionOk="0">
                  <a:moveTo>
                    <a:pt x="1335" y="300"/>
                  </a:moveTo>
                  <a:cubicBezTo>
                    <a:pt x="1335" y="300"/>
                    <a:pt x="167" y="0"/>
                    <a:pt x="101" y="534"/>
                  </a:cubicBezTo>
                  <a:cubicBezTo>
                    <a:pt x="0" y="1101"/>
                    <a:pt x="101" y="3803"/>
                    <a:pt x="101" y="3803"/>
                  </a:cubicBezTo>
                  <a:cubicBezTo>
                    <a:pt x="501" y="4070"/>
                    <a:pt x="968" y="4170"/>
                    <a:pt x="1468" y="4103"/>
                  </a:cubicBezTo>
                  <a:cubicBezTo>
                    <a:pt x="2102" y="3903"/>
                    <a:pt x="1735" y="1635"/>
                    <a:pt x="1735" y="163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51;p50"/>
            <p:cNvSpPr/>
            <p:nvPr/>
          </p:nvSpPr>
          <p:spPr>
            <a:xfrm>
              <a:off x="6044802" y="1174320"/>
              <a:ext cx="180752" cy="41793"/>
            </a:xfrm>
            <a:custGeom>
              <a:avLst/>
              <a:gdLst/>
              <a:ahLst/>
              <a:cxnLst/>
              <a:rect l="l" t="t" r="r" b="b"/>
              <a:pathLst>
                <a:path w="8373" h="1936" extrusionOk="0">
                  <a:moveTo>
                    <a:pt x="34" y="0"/>
                  </a:moveTo>
                  <a:lnTo>
                    <a:pt x="0" y="534"/>
                  </a:lnTo>
                  <a:lnTo>
                    <a:pt x="8373" y="1935"/>
                  </a:lnTo>
                  <a:lnTo>
                    <a:pt x="34"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52;p50"/>
            <p:cNvSpPr/>
            <p:nvPr/>
          </p:nvSpPr>
          <p:spPr>
            <a:xfrm>
              <a:off x="6158480" y="1390947"/>
              <a:ext cx="496987" cy="372341"/>
            </a:xfrm>
            <a:custGeom>
              <a:avLst/>
              <a:gdLst/>
              <a:ahLst/>
              <a:cxnLst/>
              <a:rect l="l" t="t" r="r" b="b"/>
              <a:pathLst>
                <a:path w="23022" h="17248" extrusionOk="0">
                  <a:moveTo>
                    <a:pt x="15639" y="1"/>
                  </a:moveTo>
                  <a:cubicBezTo>
                    <a:pt x="15452" y="1"/>
                    <a:pt x="15276" y="24"/>
                    <a:pt x="15115" y="73"/>
                  </a:cubicBezTo>
                  <a:cubicBezTo>
                    <a:pt x="15115" y="73"/>
                    <a:pt x="10479" y="3442"/>
                    <a:pt x="7277" y="6878"/>
                  </a:cubicBezTo>
                  <a:cubicBezTo>
                    <a:pt x="4108" y="10347"/>
                    <a:pt x="305" y="14149"/>
                    <a:pt x="138" y="15350"/>
                  </a:cubicBezTo>
                  <a:cubicBezTo>
                    <a:pt x="1" y="16150"/>
                    <a:pt x="130" y="17248"/>
                    <a:pt x="804" y="17248"/>
                  </a:cubicBezTo>
                  <a:cubicBezTo>
                    <a:pt x="1114" y="17248"/>
                    <a:pt x="1539" y="17016"/>
                    <a:pt x="2106" y="16418"/>
                  </a:cubicBezTo>
                  <a:cubicBezTo>
                    <a:pt x="3941" y="14516"/>
                    <a:pt x="7310" y="11981"/>
                    <a:pt x="9845" y="11781"/>
                  </a:cubicBezTo>
                  <a:cubicBezTo>
                    <a:pt x="10001" y="11771"/>
                    <a:pt x="10161" y="11766"/>
                    <a:pt x="10326" y="11766"/>
                  </a:cubicBezTo>
                  <a:cubicBezTo>
                    <a:pt x="12852" y="11766"/>
                    <a:pt x="16406" y="12898"/>
                    <a:pt x="18284" y="13149"/>
                  </a:cubicBezTo>
                  <a:cubicBezTo>
                    <a:pt x="19387" y="13296"/>
                    <a:pt x="20268" y="13534"/>
                    <a:pt x="20958" y="13534"/>
                  </a:cubicBezTo>
                  <a:cubicBezTo>
                    <a:pt x="21521" y="13534"/>
                    <a:pt x="21958" y="13376"/>
                    <a:pt x="22287" y="12882"/>
                  </a:cubicBezTo>
                  <a:cubicBezTo>
                    <a:pt x="23021" y="11781"/>
                    <a:pt x="21120" y="9346"/>
                    <a:pt x="21120" y="8078"/>
                  </a:cubicBezTo>
                  <a:cubicBezTo>
                    <a:pt x="21120" y="6777"/>
                    <a:pt x="21387" y="4609"/>
                    <a:pt x="20486" y="3075"/>
                  </a:cubicBezTo>
                  <a:cubicBezTo>
                    <a:pt x="19650" y="1671"/>
                    <a:pt x="17237" y="1"/>
                    <a:pt x="15639"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53;p50"/>
            <p:cNvSpPr/>
            <p:nvPr/>
          </p:nvSpPr>
          <p:spPr>
            <a:xfrm rot="8099947" flipH="1">
              <a:off x="5549494" y="3062782"/>
              <a:ext cx="2497783" cy="241357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3643825" y="1517044"/>
            <a:ext cx="4263000" cy="2680794"/>
          </a:xfrm>
        </p:spPr>
        <p:txBody>
          <a:bodyPr/>
          <a:lstStyle/>
          <a:p>
            <a:pPr lvl="0">
              <a:buFont typeface="Wingdings" panose="05000000000000000000" pitchFamily="2" charset="2"/>
              <a:buChar char="v"/>
            </a:pPr>
            <a:r>
              <a:rPr lang="en-US" dirty="0"/>
              <a:t>To see you bank balance, transfer cash, or make a payment on you existing account any time you want to on your internet banking system.</a:t>
            </a:r>
            <a:endParaRPr lang="en-ZA" sz="1200" dirty="0"/>
          </a:p>
          <a:p>
            <a:pPr lvl="0">
              <a:buFont typeface="Wingdings" panose="05000000000000000000" pitchFamily="2" charset="2"/>
              <a:buChar char="v"/>
            </a:pPr>
            <a:r>
              <a:rPr lang="en-US" dirty="0"/>
              <a:t>To buy prepaid like airtime, voucher, data and even electricity any time you want to on your internet banking system, using your funds.</a:t>
            </a:r>
            <a:endParaRPr lang="en-ZA" sz="1200" dirty="0"/>
          </a:p>
          <a:p>
            <a:pPr>
              <a:buFont typeface="Wingdings" panose="05000000000000000000" pitchFamily="2" charset="2"/>
              <a:buChar char="v"/>
            </a:pPr>
            <a:r>
              <a:rPr lang="en-US" dirty="0"/>
              <a:t>To have a system that you can log-out to when you are done using it, and to be used again you will have to login using your username and password, and get verified by the bank if it corrects, that way we are ensuring high security.</a:t>
            </a:r>
            <a:endParaRPr lang="en-ZA" dirty="0"/>
          </a:p>
        </p:txBody>
      </p:sp>
    </p:spTree>
    <p:extLst>
      <p:ext uri="{BB962C8B-B14F-4D97-AF65-F5344CB8AC3E}">
        <p14:creationId xmlns:p14="http://schemas.microsoft.com/office/powerpoint/2010/main" val="135766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947"/>
        <p:cNvGrpSpPr/>
        <p:nvPr/>
      </p:nvGrpSpPr>
      <p:grpSpPr>
        <a:xfrm>
          <a:off x="0" y="0"/>
          <a:ext cx="0" cy="0"/>
          <a:chOff x="0" y="0"/>
          <a:chExt cx="0" cy="0"/>
        </a:xfrm>
      </p:grpSpPr>
      <p:sp>
        <p:nvSpPr>
          <p:cNvPr id="948" name="Google Shape;948;p48"/>
          <p:cNvSpPr/>
          <p:nvPr/>
        </p:nvSpPr>
        <p:spPr>
          <a:xfrm>
            <a:off x="2149700" y="1724650"/>
            <a:ext cx="837000" cy="837000"/>
          </a:xfrm>
          <a:prstGeom prst="ellipse">
            <a:avLst/>
          </a:pr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txBox="1">
            <a:spLocks noGrp="1"/>
          </p:cNvSpPr>
          <p:nvPr>
            <p:ph type="title" idx="2"/>
          </p:nvPr>
        </p:nvSpPr>
        <p:spPr>
          <a:xfrm>
            <a:off x="1713061" y="1831600"/>
            <a:ext cx="1710300" cy="6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50" name="Google Shape;950;p48"/>
          <p:cNvSpPr txBox="1">
            <a:spLocks noGrp="1"/>
          </p:cNvSpPr>
          <p:nvPr>
            <p:ph type="subTitle" idx="1"/>
          </p:nvPr>
        </p:nvSpPr>
        <p:spPr>
          <a:xfrm flipH="1">
            <a:off x="715100" y="3915725"/>
            <a:ext cx="3767700" cy="40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following slides show the output of the running project</a:t>
            </a:r>
            <a:endParaRPr dirty="0"/>
          </a:p>
        </p:txBody>
      </p:sp>
      <p:sp>
        <p:nvSpPr>
          <p:cNvPr id="951" name="Google Shape;951;p48"/>
          <p:cNvSpPr txBox="1">
            <a:spLocks noGrp="1"/>
          </p:cNvSpPr>
          <p:nvPr>
            <p:ph type="ctrTitle"/>
          </p:nvPr>
        </p:nvSpPr>
        <p:spPr>
          <a:xfrm flipH="1">
            <a:off x="927525" y="2591136"/>
            <a:ext cx="3342900" cy="12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OUTPUT</a:t>
            </a:r>
            <a:endParaRPr b="0" dirty="0">
              <a:solidFill>
                <a:schemeClr val="dk2"/>
              </a:solidFill>
            </a:endParaRPr>
          </a:p>
        </p:txBody>
      </p:sp>
      <p:grpSp>
        <p:nvGrpSpPr>
          <p:cNvPr id="69" name="Google Shape;1046;p50"/>
          <p:cNvGrpSpPr/>
          <p:nvPr/>
        </p:nvGrpSpPr>
        <p:grpSpPr>
          <a:xfrm>
            <a:off x="5073833" y="1386693"/>
            <a:ext cx="3130562" cy="4062228"/>
            <a:chOff x="4484375" y="750197"/>
            <a:chExt cx="4050411" cy="5255827"/>
          </a:xfrm>
        </p:grpSpPr>
        <p:sp>
          <p:nvSpPr>
            <p:cNvPr id="70" name="Google Shape;1047;p50"/>
            <p:cNvSpPr/>
            <p:nvPr/>
          </p:nvSpPr>
          <p:spPr>
            <a:xfrm>
              <a:off x="4484375" y="750197"/>
              <a:ext cx="2211445" cy="1672794"/>
            </a:xfrm>
            <a:custGeom>
              <a:avLst/>
              <a:gdLst/>
              <a:ahLst/>
              <a:cxnLst/>
              <a:rect l="l" t="t" r="r" b="b"/>
              <a:pathLst>
                <a:path w="102441" h="77489" fill="none" extrusionOk="0">
                  <a:moveTo>
                    <a:pt x="0" y="0"/>
                  </a:moveTo>
                  <a:lnTo>
                    <a:pt x="102440" y="0"/>
                  </a:lnTo>
                  <a:lnTo>
                    <a:pt x="102440" y="77489"/>
                  </a:lnTo>
                  <a:lnTo>
                    <a:pt x="0" y="7748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8;p50"/>
            <p:cNvSpPr/>
            <p:nvPr/>
          </p:nvSpPr>
          <p:spPr>
            <a:xfrm>
              <a:off x="4536227" y="794105"/>
              <a:ext cx="2107739" cy="1584976"/>
            </a:xfrm>
            <a:custGeom>
              <a:avLst/>
              <a:gdLst/>
              <a:ahLst/>
              <a:cxnLst/>
              <a:rect l="l" t="t" r="r" b="b"/>
              <a:pathLst>
                <a:path w="97637" h="73421" fill="none" extrusionOk="0">
                  <a:moveTo>
                    <a:pt x="0" y="1"/>
                  </a:moveTo>
                  <a:lnTo>
                    <a:pt x="97636" y="1"/>
                  </a:lnTo>
                  <a:lnTo>
                    <a:pt x="97636" y="73420"/>
                  </a:lnTo>
                  <a:lnTo>
                    <a:pt x="0" y="7342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9;p50"/>
            <p:cNvSpPr/>
            <p:nvPr/>
          </p:nvSpPr>
          <p:spPr>
            <a:xfrm>
              <a:off x="4775996" y="1002227"/>
              <a:ext cx="609955" cy="1128400"/>
            </a:xfrm>
            <a:custGeom>
              <a:avLst/>
              <a:gdLst/>
              <a:ahLst/>
              <a:cxnLst/>
              <a:rect l="l" t="t" r="r" b="b"/>
              <a:pathLst>
                <a:path w="28255" h="52271" fill="none" extrusionOk="0">
                  <a:moveTo>
                    <a:pt x="18648" y="1134"/>
                  </a:moveTo>
                  <a:cubicBezTo>
                    <a:pt x="18648" y="1134"/>
                    <a:pt x="2703" y="0"/>
                    <a:pt x="1369" y="2502"/>
                  </a:cubicBezTo>
                  <a:cubicBezTo>
                    <a:pt x="1" y="5004"/>
                    <a:pt x="968" y="50736"/>
                    <a:pt x="1736" y="51303"/>
                  </a:cubicBezTo>
                  <a:cubicBezTo>
                    <a:pt x="2503" y="51871"/>
                    <a:pt x="24051" y="52271"/>
                    <a:pt x="26153" y="51504"/>
                  </a:cubicBezTo>
                  <a:cubicBezTo>
                    <a:pt x="28254" y="50736"/>
                    <a:pt x="25386" y="4203"/>
                    <a:pt x="25386" y="2869"/>
                  </a:cubicBezTo>
                  <a:cubicBezTo>
                    <a:pt x="25386" y="1535"/>
                    <a:pt x="20382" y="934"/>
                    <a:pt x="20382" y="934"/>
                  </a:cubicBezTo>
                </a:path>
              </a:pathLst>
            </a:custGeom>
            <a:gradFill>
              <a:gsLst>
                <a:gs pos="0">
                  <a:schemeClr val="dk2"/>
                </a:gs>
                <a:gs pos="46000">
                  <a:schemeClr val="lt2"/>
                </a:gs>
                <a:gs pos="66000">
                  <a:schemeClr val="accent1"/>
                </a:gs>
                <a:gs pos="100000">
                  <a:schemeClr val="accent2"/>
                </a:gs>
              </a:gsLst>
              <a:lin ang="5400700" scaled="0"/>
            </a:gra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0;p50"/>
            <p:cNvSpPr/>
            <p:nvPr/>
          </p:nvSpPr>
          <p:spPr>
            <a:xfrm>
              <a:off x="4840822" y="1097275"/>
              <a:ext cx="495433" cy="1020398"/>
            </a:xfrm>
            <a:custGeom>
              <a:avLst/>
              <a:gdLst/>
              <a:ahLst/>
              <a:cxnLst/>
              <a:rect l="l" t="t" r="r" b="b"/>
              <a:pathLst>
                <a:path w="22950" h="47268" fill="none" extrusionOk="0">
                  <a:moveTo>
                    <a:pt x="0" y="34592"/>
                  </a:moveTo>
                  <a:cubicBezTo>
                    <a:pt x="33" y="40629"/>
                    <a:pt x="167" y="45032"/>
                    <a:pt x="467" y="45166"/>
                  </a:cubicBezTo>
                  <a:cubicBezTo>
                    <a:pt x="1434" y="45533"/>
                    <a:pt x="21816" y="47267"/>
                    <a:pt x="22383" y="45366"/>
                  </a:cubicBezTo>
                  <a:cubicBezTo>
                    <a:pt x="22950" y="43431"/>
                    <a:pt x="20848" y="0"/>
                    <a:pt x="20848" y="0"/>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1;p50"/>
            <p:cNvSpPr/>
            <p:nvPr/>
          </p:nvSpPr>
          <p:spPr>
            <a:xfrm>
              <a:off x="4840822" y="1076379"/>
              <a:ext cx="433520" cy="705717"/>
            </a:xfrm>
            <a:custGeom>
              <a:avLst/>
              <a:gdLst/>
              <a:ahLst/>
              <a:cxnLst/>
              <a:rect l="l" t="t" r="r" b="b"/>
              <a:pathLst>
                <a:path w="20082" h="32691" fill="none" extrusionOk="0">
                  <a:moveTo>
                    <a:pt x="20081" y="768"/>
                  </a:moveTo>
                  <a:cubicBezTo>
                    <a:pt x="20081" y="768"/>
                    <a:pt x="667" y="1"/>
                    <a:pt x="467" y="968"/>
                  </a:cubicBezTo>
                  <a:cubicBezTo>
                    <a:pt x="334" y="1569"/>
                    <a:pt x="0" y="19582"/>
                    <a:pt x="0" y="32691"/>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52;p50"/>
            <p:cNvSpPr/>
            <p:nvPr/>
          </p:nvSpPr>
          <p:spPr>
            <a:xfrm>
              <a:off x="4863143" y="1167844"/>
              <a:ext cx="406860" cy="22"/>
            </a:xfrm>
            <a:custGeom>
              <a:avLst/>
              <a:gdLst/>
              <a:ahLst/>
              <a:cxnLst/>
              <a:rect l="l" t="t" r="r" b="b"/>
              <a:pathLst>
                <a:path w="18847" h="1" fill="none" extrusionOk="0">
                  <a:moveTo>
                    <a:pt x="0" y="0"/>
                  </a:moveTo>
                  <a:lnTo>
                    <a:pt x="188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53;p50"/>
            <p:cNvSpPr/>
            <p:nvPr/>
          </p:nvSpPr>
          <p:spPr>
            <a:xfrm>
              <a:off x="4884018" y="1238412"/>
              <a:ext cx="203095" cy="211730"/>
            </a:xfrm>
            <a:custGeom>
              <a:avLst/>
              <a:gdLst/>
              <a:ahLst/>
              <a:cxnLst/>
              <a:rect l="l" t="t" r="r" b="b"/>
              <a:pathLst>
                <a:path w="9408" h="9808" fill="none" extrusionOk="0">
                  <a:moveTo>
                    <a:pt x="1" y="0"/>
                  </a:moveTo>
                  <a:lnTo>
                    <a:pt x="9407" y="0"/>
                  </a:lnTo>
                  <a:lnTo>
                    <a:pt x="9407" y="9807"/>
                  </a:lnTo>
                  <a:lnTo>
                    <a:pt x="1" y="9807"/>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54;p50"/>
            <p:cNvSpPr/>
            <p:nvPr/>
          </p:nvSpPr>
          <p:spPr>
            <a:xfrm>
              <a:off x="5107251" y="1885767"/>
              <a:ext cx="155560" cy="161323"/>
            </a:xfrm>
            <a:custGeom>
              <a:avLst/>
              <a:gdLst/>
              <a:ahLst/>
              <a:cxnLst/>
              <a:rect l="l" t="t" r="r" b="b"/>
              <a:pathLst>
                <a:path w="7206" h="7473" fill="none" extrusionOk="0">
                  <a:moveTo>
                    <a:pt x="0" y="0"/>
                  </a:moveTo>
                  <a:lnTo>
                    <a:pt x="7205" y="0"/>
                  </a:lnTo>
                  <a:lnTo>
                    <a:pt x="7205" y="7472"/>
                  </a:lnTo>
                  <a:lnTo>
                    <a:pt x="0" y="7472"/>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55;p50"/>
            <p:cNvSpPr/>
            <p:nvPr/>
          </p:nvSpPr>
          <p:spPr>
            <a:xfrm>
              <a:off x="4879700" y="1528608"/>
              <a:ext cx="398225" cy="22"/>
            </a:xfrm>
            <a:custGeom>
              <a:avLst/>
              <a:gdLst/>
              <a:ahLst/>
              <a:cxnLst/>
              <a:rect l="l" t="t" r="r" b="b"/>
              <a:pathLst>
                <a:path w="18447" h="1" fill="none" extrusionOk="0">
                  <a:moveTo>
                    <a:pt x="0" y="0"/>
                  </a:moveTo>
                  <a:lnTo>
                    <a:pt x="1844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56;p50"/>
            <p:cNvSpPr/>
            <p:nvPr/>
          </p:nvSpPr>
          <p:spPr>
            <a:xfrm>
              <a:off x="5128838" y="1250652"/>
              <a:ext cx="128921" cy="22"/>
            </a:xfrm>
            <a:custGeom>
              <a:avLst/>
              <a:gdLst/>
              <a:ahLst/>
              <a:cxnLst/>
              <a:rect l="l" t="t" r="r" b="b"/>
              <a:pathLst>
                <a:path w="5972" h="1" fill="none" extrusionOk="0">
                  <a:moveTo>
                    <a:pt x="1" y="0"/>
                  </a:moveTo>
                  <a:lnTo>
                    <a:pt x="5972"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57;p50"/>
            <p:cNvSpPr/>
            <p:nvPr/>
          </p:nvSpPr>
          <p:spPr>
            <a:xfrm>
              <a:off x="5128838" y="13003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58;p50"/>
            <p:cNvSpPr/>
            <p:nvPr/>
          </p:nvSpPr>
          <p:spPr>
            <a:xfrm>
              <a:off x="5128838" y="1350730"/>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59;p50"/>
            <p:cNvSpPr/>
            <p:nvPr/>
          </p:nvSpPr>
          <p:spPr>
            <a:xfrm>
              <a:off x="5128838" y="1400424"/>
              <a:ext cx="128921" cy="22"/>
            </a:xfrm>
            <a:custGeom>
              <a:avLst/>
              <a:gdLst/>
              <a:ahLst/>
              <a:cxnLst/>
              <a:rect l="l" t="t" r="r" b="b"/>
              <a:pathLst>
                <a:path w="5972" h="1" fill="none" extrusionOk="0">
                  <a:moveTo>
                    <a:pt x="1" y="1"/>
                  </a:moveTo>
                  <a:lnTo>
                    <a:pt x="5972" y="1"/>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60;p50"/>
            <p:cNvSpPr/>
            <p:nvPr/>
          </p:nvSpPr>
          <p:spPr>
            <a:xfrm>
              <a:off x="4884018" y="1591254"/>
              <a:ext cx="385985" cy="186516"/>
            </a:xfrm>
            <a:custGeom>
              <a:avLst/>
              <a:gdLst/>
              <a:ahLst/>
              <a:cxnLst/>
              <a:rect l="l" t="t" r="r" b="b"/>
              <a:pathLst>
                <a:path w="17880" h="8640" fill="none" extrusionOk="0">
                  <a:moveTo>
                    <a:pt x="1" y="0"/>
                  </a:moveTo>
                  <a:lnTo>
                    <a:pt x="17880" y="0"/>
                  </a:lnTo>
                  <a:lnTo>
                    <a:pt x="17880" y="8640"/>
                  </a:lnTo>
                  <a:lnTo>
                    <a:pt x="1" y="8640"/>
                  </a:lnTo>
                  <a:close/>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61;p50"/>
            <p:cNvSpPr/>
            <p:nvPr/>
          </p:nvSpPr>
          <p:spPr>
            <a:xfrm>
              <a:off x="4900575" y="1827439"/>
              <a:ext cx="357187" cy="22"/>
            </a:xfrm>
            <a:custGeom>
              <a:avLst/>
              <a:gdLst/>
              <a:ahLst/>
              <a:cxnLst/>
              <a:rect l="l" t="t" r="r" b="b"/>
              <a:pathLst>
                <a:path w="16546" h="1" fill="none" extrusionOk="0">
                  <a:moveTo>
                    <a:pt x="1" y="0"/>
                  </a:moveTo>
                  <a:lnTo>
                    <a:pt x="16546"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2;p50"/>
            <p:cNvSpPr/>
            <p:nvPr/>
          </p:nvSpPr>
          <p:spPr>
            <a:xfrm>
              <a:off x="4892653" y="1873527"/>
              <a:ext cx="115968" cy="22"/>
            </a:xfrm>
            <a:custGeom>
              <a:avLst/>
              <a:gdLst/>
              <a:ahLst/>
              <a:cxnLst/>
              <a:rect l="l" t="t" r="r" b="b"/>
              <a:pathLst>
                <a:path w="5372" h="1" fill="none" extrusionOk="0">
                  <a:moveTo>
                    <a:pt x="1" y="0"/>
                  </a:moveTo>
                  <a:lnTo>
                    <a:pt x="5371"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63;p50"/>
            <p:cNvSpPr/>
            <p:nvPr/>
          </p:nvSpPr>
          <p:spPr>
            <a:xfrm>
              <a:off x="5340543" y="1082877"/>
              <a:ext cx="284480" cy="35296"/>
            </a:xfrm>
            <a:custGeom>
              <a:avLst/>
              <a:gdLst/>
              <a:ahLst/>
              <a:cxnLst/>
              <a:rect l="l" t="t" r="r" b="b"/>
              <a:pathLst>
                <a:path w="13178" h="1635" fill="none" extrusionOk="0">
                  <a:moveTo>
                    <a:pt x="1" y="1635"/>
                  </a:moveTo>
                  <a:lnTo>
                    <a:pt x="13177"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64;p50"/>
            <p:cNvSpPr/>
            <p:nvPr/>
          </p:nvSpPr>
          <p:spPr>
            <a:xfrm>
              <a:off x="5294476" y="1321220"/>
              <a:ext cx="298857" cy="22"/>
            </a:xfrm>
            <a:custGeom>
              <a:avLst/>
              <a:gdLst/>
              <a:ahLst/>
              <a:cxnLst/>
              <a:rect l="l" t="t" r="r" b="b"/>
              <a:pathLst>
                <a:path w="13844" h="1" fill="none" extrusionOk="0">
                  <a:moveTo>
                    <a:pt x="0" y="0"/>
                  </a:moveTo>
                  <a:lnTo>
                    <a:pt x="13843" y="0"/>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65;p50"/>
            <p:cNvSpPr/>
            <p:nvPr/>
          </p:nvSpPr>
          <p:spPr>
            <a:xfrm>
              <a:off x="4693187" y="1699254"/>
              <a:ext cx="128921" cy="45399"/>
            </a:xfrm>
            <a:custGeom>
              <a:avLst/>
              <a:gdLst/>
              <a:ahLst/>
              <a:cxnLst/>
              <a:rect l="l" t="t" r="r" b="b"/>
              <a:pathLst>
                <a:path w="5972" h="2103" fill="none" extrusionOk="0">
                  <a:moveTo>
                    <a:pt x="5972" y="1"/>
                  </a:moveTo>
                  <a:lnTo>
                    <a:pt x="1" y="21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66;p50"/>
            <p:cNvSpPr/>
            <p:nvPr/>
          </p:nvSpPr>
          <p:spPr>
            <a:xfrm>
              <a:off x="5161974" y="2076598"/>
              <a:ext cx="169958" cy="162036"/>
            </a:xfrm>
            <a:custGeom>
              <a:avLst/>
              <a:gdLst/>
              <a:ahLst/>
              <a:cxnLst/>
              <a:rect l="l" t="t" r="r" b="b"/>
              <a:pathLst>
                <a:path w="7873" h="7506" fill="none" extrusionOk="0">
                  <a:moveTo>
                    <a:pt x="1168" y="0"/>
                  </a:moveTo>
                  <a:cubicBezTo>
                    <a:pt x="1168" y="0"/>
                    <a:pt x="0" y="5938"/>
                    <a:pt x="7873" y="7505"/>
                  </a:cubicBez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67;p50"/>
            <p:cNvSpPr/>
            <p:nvPr/>
          </p:nvSpPr>
          <p:spPr>
            <a:xfrm>
              <a:off x="5290871" y="2204761"/>
              <a:ext cx="57617" cy="54034"/>
            </a:xfrm>
            <a:custGeom>
              <a:avLst/>
              <a:gdLst/>
              <a:ahLst/>
              <a:cxnLst/>
              <a:rect l="l" t="t" r="r" b="b"/>
              <a:pathLst>
                <a:path w="2669" h="2503" fill="none" extrusionOk="0">
                  <a:moveTo>
                    <a:pt x="768" y="1"/>
                  </a:moveTo>
                  <a:lnTo>
                    <a:pt x="2669" y="1735"/>
                  </a:lnTo>
                  <a:lnTo>
                    <a:pt x="0"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68;p50"/>
            <p:cNvSpPr/>
            <p:nvPr/>
          </p:nvSpPr>
          <p:spPr>
            <a:xfrm>
              <a:off x="5555853" y="1283767"/>
              <a:ext cx="66986" cy="66986"/>
            </a:xfrm>
            <a:custGeom>
              <a:avLst/>
              <a:gdLst/>
              <a:ahLst/>
              <a:cxnLst/>
              <a:rect l="l" t="t" r="r" b="b"/>
              <a:pathLst>
                <a:path w="3103" h="3103" fill="none" extrusionOk="0">
                  <a:moveTo>
                    <a:pt x="1" y="1"/>
                  </a:moveTo>
                  <a:lnTo>
                    <a:pt x="3103" y="1935"/>
                  </a:lnTo>
                  <a:lnTo>
                    <a:pt x="401" y="31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69;p50"/>
            <p:cNvSpPr/>
            <p:nvPr/>
          </p:nvSpPr>
          <p:spPr>
            <a:xfrm>
              <a:off x="5571698" y="1070637"/>
              <a:ext cx="69879" cy="54012"/>
            </a:xfrm>
            <a:custGeom>
              <a:avLst/>
              <a:gdLst/>
              <a:ahLst/>
              <a:cxnLst/>
              <a:rect l="l" t="t" r="r" b="b"/>
              <a:pathLst>
                <a:path w="3237" h="2502" fill="none" extrusionOk="0">
                  <a:moveTo>
                    <a:pt x="1" y="0"/>
                  </a:moveTo>
                  <a:lnTo>
                    <a:pt x="3236" y="400"/>
                  </a:lnTo>
                  <a:lnTo>
                    <a:pt x="935" y="2502"/>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70;p50"/>
            <p:cNvSpPr/>
            <p:nvPr/>
          </p:nvSpPr>
          <p:spPr>
            <a:xfrm>
              <a:off x="4655748" y="1699260"/>
              <a:ext cx="87149" cy="62669"/>
            </a:xfrm>
            <a:custGeom>
              <a:avLst/>
              <a:gdLst/>
              <a:ahLst/>
              <a:cxnLst/>
              <a:rect l="l" t="t" r="r" b="b"/>
              <a:pathLst>
                <a:path w="4037" h="2903" fill="none" extrusionOk="0">
                  <a:moveTo>
                    <a:pt x="3269" y="1"/>
                  </a:moveTo>
                  <a:lnTo>
                    <a:pt x="0" y="2703"/>
                  </a:lnTo>
                  <a:lnTo>
                    <a:pt x="4036" y="2903"/>
                  </a:lnTo>
                </a:path>
              </a:pathLst>
            </a:custGeom>
            <a:solidFill>
              <a:schemeClr val="dk1"/>
            </a:solid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71;p50"/>
            <p:cNvSpPr/>
            <p:nvPr/>
          </p:nvSpPr>
          <p:spPr>
            <a:xfrm>
              <a:off x="5642979" y="1283767"/>
              <a:ext cx="157740" cy="166375"/>
            </a:xfrm>
            <a:custGeom>
              <a:avLst/>
              <a:gdLst/>
              <a:ahLst/>
              <a:cxnLst/>
              <a:rect l="l" t="t" r="r" b="b"/>
              <a:pathLst>
                <a:path w="7307" h="7707" extrusionOk="0">
                  <a:moveTo>
                    <a:pt x="1" y="1"/>
                  </a:moveTo>
                  <a:lnTo>
                    <a:pt x="1" y="7706"/>
                  </a:lnTo>
                  <a:lnTo>
                    <a:pt x="7306" y="7706"/>
                  </a:lnTo>
                  <a:lnTo>
                    <a:pt x="730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72;p50"/>
            <p:cNvSpPr/>
            <p:nvPr/>
          </p:nvSpPr>
          <p:spPr>
            <a:xfrm>
              <a:off x="5393841" y="1507712"/>
              <a:ext cx="175722" cy="182932"/>
            </a:xfrm>
            <a:custGeom>
              <a:avLst/>
              <a:gdLst/>
              <a:ahLst/>
              <a:cxnLst/>
              <a:rect l="l" t="t" r="r" b="b"/>
              <a:pathLst>
                <a:path w="8140" h="8474" extrusionOk="0">
                  <a:moveTo>
                    <a:pt x="7239" y="1"/>
                  </a:moveTo>
                  <a:lnTo>
                    <a:pt x="0" y="835"/>
                  </a:lnTo>
                  <a:lnTo>
                    <a:pt x="901" y="8474"/>
                  </a:lnTo>
                  <a:lnTo>
                    <a:pt x="8140"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73;p50"/>
            <p:cNvSpPr/>
            <p:nvPr/>
          </p:nvSpPr>
          <p:spPr>
            <a:xfrm>
              <a:off x="4576552" y="1789985"/>
              <a:ext cx="175722" cy="182932"/>
            </a:xfrm>
            <a:custGeom>
              <a:avLst/>
              <a:gdLst/>
              <a:ahLst/>
              <a:cxnLst/>
              <a:rect l="l" t="t" r="r" b="b"/>
              <a:pathLst>
                <a:path w="8140" h="8474" extrusionOk="0">
                  <a:moveTo>
                    <a:pt x="7239" y="1"/>
                  </a:moveTo>
                  <a:lnTo>
                    <a:pt x="0" y="835"/>
                  </a:lnTo>
                  <a:lnTo>
                    <a:pt x="901" y="8474"/>
                  </a:lnTo>
                  <a:lnTo>
                    <a:pt x="8139" y="7640"/>
                  </a:lnTo>
                  <a:lnTo>
                    <a:pt x="7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74;p50"/>
            <p:cNvSpPr/>
            <p:nvPr/>
          </p:nvSpPr>
          <p:spPr>
            <a:xfrm>
              <a:off x="5373679" y="2118347"/>
              <a:ext cx="174276" cy="181486"/>
            </a:xfrm>
            <a:custGeom>
              <a:avLst/>
              <a:gdLst/>
              <a:ahLst/>
              <a:cxnLst/>
              <a:rect l="l" t="t" r="r" b="b"/>
              <a:pathLst>
                <a:path w="8073" h="8407" extrusionOk="0">
                  <a:moveTo>
                    <a:pt x="801" y="1"/>
                  </a:moveTo>
                  <a:lnTo>
                    <a:pt x="0" y="7640"/>
                  </a:lnTo>
                  <a:lnTo>
                    <a:pt x="7239" y="8407"/>
                  </a:lnTo>
                  <a:lnTo>
                    <a:pt x="8073" y="768"/>
                  </a:lnTo>
                  <a:lnTo>
                    <a:pt x="8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75;p50"/>
            <p:cNvSpPr/>
            <p:nvPr/>
          </p:nvSpPr>
          <p:spPr>
            <a:xfrm>
              <a:off x="4484375" y="2423676"/>
              <a:ext cx="2211445" cy="56192"/>
            </a:xfrm>
            <a:custGeom>
              <a:avLst/>
              <a:gdLst/>
              <a:ahLst/>
              <a:cxnLst/>
              <a:rect l="l" t="t" r="r" b="b"/>
              <a:pathLst>
                <a:path w="102441" h="2603" extrusionOk="0">
                  <a:moveTo>
                    <a:pt x="0" y="0"/>
                  </a:moveTo>
                  <a:lnTo>
                    <a:pt x="0" y="2602"/>
                  </a:lnTo>
                  <a:lnTo>
                    <a:pt x="102440" y="2602"/>
                  </a:lnTo>
                  <a:lnTo>
                    <a:pt x="10244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76;p50"/>
            <p:cNvSpPr/>
            <p:nvPr/>
          </p:nvSpPr>
          <p:spPr>
            <a:xfrm>
              <a:off x="7217826"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77;p50"/>
            <p:cNvSpPr/>
            <p:nvPr/>
          </p:nvSpPr>
          <p:spPr>
            <a:xfrm>
              <a:off x="7199822"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78;p50"/>
            <p:cNvSpPr/>
            <p:nvPr/>
          </p:nvSpPr>
          <p:spPr>
            <a:xfrm>
              <a:off x="6767755" y="1819516"/>
              <a:ext cx="1276037" cy="936876"/>
            </a:xfrm>
            <a:custGeom>
              <a:avLst/>
              <a:gdLst/>
              <a:ahLst/>
              <a:cxnLst/>
              <a:rect l="l" t="t" r="r" b="b"/>
              <a:pathLst>
                <a:path w="59110" h="43399" extrusionOk="0">
                  <a:moveTo>
                    <a:pt x="3537" y="1"/>
                  </a:moveTo>
                  <a:cubicBezTo>
                    <a:pt x="1602" y="1"/>
                    <a:pt x="1" y="1568"/>
                    <a:pt x="1" y="3536"/>
                  </a:cubicBezTo>
                  <a:lnTo>
                    <a:pt x="1" y="39862"/>
                  </a:lnTo>
                  <a:cubicBezTo>
                    <a:pt x="1" y="41797"/>
                    <a:pt x="1602" y="43398"/>
                    <a:pt x="3537" y="43398"/>
                  </a:cubicBezTo>
                  <a:lnTo>
                    <a:pt x="55574" y="43398"/>
                  </a:lnTo>
                  <a:cubicBezTo>
                    <a:pt x="57542" y="43398"/>
                    <a:pt x="59110" y="41797"/>
                    <a:pt x="59110" y="39862"/>
                  </a:cubicBezTo>
                  <a:lnTo>
                    <a:pt x="59110" y="3536"/>
                  </a:lnTo>
                  <a:cubicBezTo>
                    <a:pt x="59110" y="1568"/>
                    <a:pt x="57542" y="1"/>
                    <a:pt x="5557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79;p50"/>
            <p:cNvSpPr/>
            <p:nvPr/>
          </p:nvSpPr>
          <p:spPr>
            <a:xfrm>
              <a:off x="6767755" y="2610901"/>
              <a:ext cx="1276037" cy="145478"/>
            </a:xfrm>
            <a:custGeom>
              <a:avLst/>
              <a:gdLst/>
              <a:ahLst/>
              <a:cxnLst/>
              <a:rect l="l" t="t" r="r" b="b"/>
              <a:pathLst>
                <a:path w="59110" h="6739" extrusionOk="0">
                  <a:moveTo>
                    <a:pt x="1" y="0"/>
                  </a:moveTo>
                  <a:lnTo>
                    <a:pt x="1" y="3202"/>
                  </a:lnTo>
                  <a:cubicBezTo>
                    <a:pt x="1" y="5137"/>
                    <a:pt x="1602" y="6738"/>
                    <a:pt x="3537" y="6738"/>
                  </a:cubicBezTo>
                  <a:lnTo>
                    <a:pt x="55574" y="6738"/>
                  </a:lnTo>
                  <a:cubicBezTo>
                    <a:pt x="57542" y="6738"/>
                    <a:pt x="59110" y="5137"/>
                    <a:pt x="59110" y="3202"/>
                  </a:cubicBezTo>
                  <a:lnTo>
                    <a:pt x="5911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80;p50"/>
            <p:cNvSpPr/>
            <p:nvPr/>
          </p:nvSpPr>
          <p:spPr>
            <a:xfrm>
              <a:off x="6831848" y="1877845"/>
              <a:ext cx="1147851" cy="661786"/>
            </a:xfrm>
            <a:custGeom>
              <a:avLst/>
              <a:gdLst/>
              <a:ahLst/>
              <a:cxnLst/>
              <a:rect l="l" t="t" r="r" b="b"/>
              <a:pathLst>
                <a:path w="53172" h="30656" extrusionOk="0">
                  <a:moveTo>
                    <a:pt x="1" y="0"/>
                  </a:moveTo>
                  <a:lnTo>
                    <a:pt x="1" y="30656"/>
                  </a:lnTo>
                  <a:lnTo>
                    <a:pt x="53172" y="30656"/>
                  </a:lnTo>
                  <a:lnTo>
                    <a:pt x="53172"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81;p50"/>
            <p:cNvSpPr/>
            <p:nvPr/>
          </p:nvSpPr>
          <p:spPr>
            <a:xfrm>
              <a:off x="6945286" y="1948055"/>
              <a:ext cx="280853" cy="521381"/>
            </a:xfrm>
            <a:custGeom>
              <a:avLst/>
              <a:gdLst/>
              <a:ahLst/>
              <a:cxnLst/>
              <a:rect l="l" t="t" r="r" b="b"/>
              <a:pathLst>
                <a:path w="13010" h="24152" extrusionOk="0">
                  <a:moveTo>
                    <a:pt x="1268" y="0"/>
                  </a:moveTo>
                  <a:cubicBezTo>
                    <a:pt x="567" y="0"/>
                    <a:pt x="0" y="567"/>
                    <a:pt x="0" y="1268"/>
                  </a:cubicBezTo>
                  <a:lnTo>
                    <a:pt x="0" y="22883"/>
                  </a:lnTo>
                  <a:cubicBezTo>
                    <a:pt x="0" y="23584"/>
                    <a:pt x="567" y="24151"/>
                    <a:pt x="1268" y="24151"/>
                  </a:cubicBezTo>
                  <a:lnTo>
                    <a:pt x="11742" y="24151"/>
                  </a:lnTo>
                  <a:cubicBezTo>
                    <a:pt x="12442" y="24151"/>
                    <a:pt x="13009" y="23584"/>
                    <a:pt x="13009" y="22883"/>
                  </a:cubicBezTo>
                  <a:lnTo>
                    <a:pt x="13009" y="1268"/>
                  </a:lnTo>
                  <a:cubicBezTo>
                    <a:pt x="13009" y="567"/>
                    <a:pt x="12442" y="0"/>
                    <a:pt x="11742"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82;p50"/>
            <p:cNvSpPr/>
            <p:nvPr/>
          </p:nvSpPr>
          <p:spPr>
            <a:xfrm>
              <a:off x="6969032" y="1991984"/>
              <a:ext cx="233339" cy="433520"/>
            </a:xfrm>
            <a:custGeom>
              <a:avLst/>
              <a:gdLst/>
              <a:ahLst/>
              <a:cxnLst/>
              <a:rect l="l" t="t" r="r" b="b"/>
              <a:pathLst>
                <a:path w="10809" h="20082" extrusionOk="0">
                  <a:moveTo>
                    <a:pt x="1" y="0"/>
                  </a:moveTo>
                  <a:lnTo>
                    <a:pt x="1" y="20081"/>
                  </a:lnTo>
                  <a:lnTo>
                    <a:pt x="10809" y="20081"/>
                  </a:lnTo>
                  <a:lnTo>
                    <a:pt x="1080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83;p50"/>
            <p:cNvSpPr/>
            <p:nvPr/>
          </p:nvSpPr>
          <p:spPr>
            <a:xfrm>
              <a:off x="7335195" y="2044908"/>
              <a:ext cx="98676" cy="102282"/>
            </a:xfrm>
            <a:custGeom>
              <a:avLst/>
              <a:gdLst/>
              <a:ahLst/>
              <a:cxnLst/>
              <a:rect l="l" t="t" r="r" b="b"/>
              <a:pathLst>
                <a:path w="4571" h="4738" extrusionOk="0">
                  <a:moveTo>
                    <a:pt x="0" y="0"/>
                  </a:moveTo>
                  <a:lnTo>
                    <a:pt x="0" y="4737"/>
                  </a:lnTo>
                  <a:lnTo>
                    <a:pt x="4570" y="4737"/>
                  </a:lnTo>
                  <a:lnTo>
                    <a:pt x="457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84;p50"/>
            <p:cNvSpPr/>
            <p:nvPr/>
          </p:nvSpPr>
          <p:spPr>
            <a:xfrm>
              <a:off x="7475598" y="2358137"/>
              <a:ext cx="52587" cy="54746"/>
            </a:xfrm>
            <a:custGeom>
              <a:avLst/>
              <a:gdLst/>
              <a:ahLst/>
              <a:cxnLst/>
              <a:rect l="l" t="t" r="r" b="b"/>
              <a:pathLst>
                <a:path w="2436" h="2536" extrusionOk="0">
                  <a:moveTo>
                    <a:pt x="1" y="1"/>
                  </a:moveTo>
                  <a:lnTo>
                    <a:pt x="1" y="2536"/>
                  </a:lnTo>
                  <a:lnTo>
                    <a:pt x="2436" y="2536"/>
                  </a:lnTo>
                  <a:lnTo>
                    <a:pt x="24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5;p50"/>
            <p:cNvSpPr/>
            <p:nvPr/>
          </p:nvSpPr>
          <p:spPr>
            <a:xfrm>
              <a:off x="7338066" y="2219893"/>
              <a:ext cx="200202" cy="101548"/>
            </a:xfrm>
            <a:custGeom>
              <a:avLst/>
              <a:gdLst/>
              <a:ahLst/>
              <a:cxnLst/>
              <a:rect l="l" t="t" r="r" b="b"/>
              <a:pathLst>
                <a:path w="9274" h="4704" extrusionOk="0">
                  <a:moveTo>
                    <a:pt x="1" y="0"/>
                  </a:moveTo>
                  <a:lnTo>
                    <a:pt x="1" y="4704"/>
                  </a:lnTo>
                  <a:lnTo>
                    <a:pt x="9274" y="4704"/>
                  </a:lnTo>
                  <a:lnTo>
                    <a:pt x="927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86;p50"/>
            <p:cNvSpPr/>
            <p:nvPr/>
          </p:nvSpPr>
          <p:spPr>
            <a:xfrm>
              <a:off x="7313586" y="1975786"/>
              <a:ext cx="247738" cy="458713"/>
            </a:xfrm>
            <a:custGeom>
              <a:avLst/>
              <a:gdLst/>
              <a:ahLst/>
              <a:cxnLst/>
              <a:rect l="l" t="t" r="r" b="b"/>
              <a:pathLst>
                <a:path w="11476" h="21249" fill="none" extrusionOk="0">
                  <a:moveTo>
                    <a:pt x="1" y="0"/>
                  </a:moveTo>
                  <a:lnTo>
                    <a:pt x="11475" y="0"/>
                  </a:lnTo>
                  <a:lnTo>
                    <a:pt x="11475" y="21249"/>
                  </a:lnTo>
                  <a:lnTo>
                    <a:pt x="1" y="21249"/>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87;p50"/>
            <p:cNvSpPr/>
            <p:nvPr/>
          </p:nvSpPr>
          <p:spPr>
            <a:xfrm>
              <a:off x="7630421" y="1975786"/>
              <a:ext cx="233339" cy="171405"/>
            </a:xfrm>
            <a:custGeom>
              <a:avLst/>
              <a:gdLst/>
              <a:ahLst/>
              <a:cxnLst/>
              <a:rect l="l" t="t" r="r" b="b"/>
              <a:pathLst>
                <a:path w="10809" h="7940" extrusionOk="0">
                  <a:moveTo>
                    <a:pt x="1" y="0"/>
                  </a:moveTo>
                  <a:lnTo>
                    <a:pt x="1" y="7939"/>
                  </a:lnTo>
                  <a:lnTo>
                    <a:pt x="10808" y="7939"/>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88;p50"/>
            <p:cNvSpPr/>
            <p:nvPr/>
          </p:nvSpPr>
          <p:spPr>
            <a:xfrm>
              <a:off x="7630421" y="1975786"/>
              <a:ext cx="233339" cy="36742"/>
            </a:xfrm>
            <a:custGeom>
              <a:avLst/>
              <a:gdLst/>
              <a:ahLst/>
              <a:cxnLst/>
              <a:rect l="l" t="t" r="r" b="b"/>
              <a:pathLst>
                <a:path w="10809" h="1702" extrusionOk="0">
                  <a:moveTo>
                    <a:pt x="1" y="0"/>
                  </a:moveTo>
                  <a:lnTo>
                    <a:pt x="1" y="1701"/>
                  </a:lnTo>
                  <a:lnTo>
                    <a:pt x="10808" y="1701"/>
                  </a:lnTo>
                  <a:lnTo>
                    <a:pt x="10808"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89;p50"/>
            <p:cNvSpPr/>
            <p:nvPr/>
          </p:nvSpPr>
          <p:spPr>
            <a:xfrm>
              <a:off x="7648425" y="2038432"/>
              <a:ext cx="61222" cy="59063"/>
            </a:xfrm>
            <a:custGeom>
              <a:avLst/>
              <a:gdLst/>
              <a:ahLst/>
              <a:cxnLst/>
              <a:rect l="l" t="t" r="r" b="b"/>
              <a:pathLst>
                <a:path w="2836"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90;p50"/>
            <p:cNvSpPr/>
            <p:nvPr/>
          </p:nvSpPr>
          <p:spPr>
            <a:xfrm>
              <a:off x="7770111" y="2038432"/>
              <a:ext cx="61244" cy="59063"/>
            </a:xfrm>
            <a:custGeom>
              <a:avLst/>
              <a:gdLst/>
              <a:ahLst/>
              <a:cxnLst/>
              <a:rect l="l" t="t" r="r" b="b"/>
              <a:pathLst>
                <a:path w="2837" h="2736" fill="none" extrusionOk="0">
                  <a:moveTo>
                    <a:pt x="1" y="0"/>
                  </a:moveTo>
                  <a:lnTo>
                    <a:pt x="2836" y="0"/>
                  </a:lnTo>
                  <a:lnTo>
                    <a:pt x="2836" y="2735"/>
                  </a:lnTo>
                  <a:lnTo>
                    <a:pt x="1" y="2735"/>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91;p50"/>
            <p:cNvSpPr/>
            <p:nvPr/>
          </p:nvSpPr>
          <p:spPr>
            <a:xfrm>
              <a:off x="7666428" y="2240056"/>
              <a:ext cx="178615" cy="131079"/>
            </a:xfrm>
            <a:custGeom>
              <a:avLst/>
              <a:gdLst/>
              <a:ahLst/>
              <a:cxnLst/>
              <a:rect l="l" t="t" r="r" b="b"/>
              <a:pathLst>
                <a:path w="8274" h="6072" extrusionOk="0">
                  <a:moveTo>
                    <a:pt x="1" y="0"/>
                  </a:moveTo>
                  <a:lnTo>
                    <a:pt x="1" y="6071"/>
                  </a:lnTo>
                  <a:lnTo>
                    <a:pt x="8273" y="6071"/>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92;p50"/>
            <p:cNvSpPr/>
            <p:nvPr/>
          </p:nvSpPr>
          <p:spPr>
            <a:xfrm>
              <a:off x="7666428" y="2240056"/>
              <a:ext cx="178615" cy="27373"/>
            </a:xfrm>
            <a:custGeom>
              <a:avLst/>
              <a:gdLst/>
              <a:ahLst/>
              <a:cxnLst/>
              <a:rect l="l" t="t" r="r" b="b"/>
              <a:pathLst>
                <a:path w="8274" h="1268" extrusionOk="0">
                  <a:moveTo>
                    <a:pt x="1" y="0"/>
                  </a:moveTo>
                  <a:lnTo>
                    <a:pt x="1" y="1268"/>
                  </a:lnTo>
                  <a:lnTo>
                    <a:pt x="8273" y="1268"/>
                  </a:lnTo>
                  <a:lnTo>
                    <a:pt x="827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93;p50"/>
            <p:cNvSpPr/>
            <p:nvPr/>
          </p:nvSpPr>
          <p:spPr>
            <a:xfrm>
              <a:off x="7199822" y="2940688"/>
              <a:ext cx="412623" cy="18738"/>
            </a:xfrm>
            <a:custGeom>
              <a:avLst/>
              <a:gdLst/>
              <a:ahLst/>
              <a:cxnLst/>
              <a:rect l="l" t="t" r="r" b="b"/>
              <a:pathLst>
                <a:path w="19114" h="868" extrusionOk="0">
                  <a:moveTo>
                    <a:pt x="0" y="1"/>
                  </a:moveTo>
                  <a:lnTo>
                    <a:pt x="0" y="868"/>
                  </a:lnTo>
                  <a:lnTo>
                    <a:pt x="19114" y="868"/>
                  </a:lnTo>
                  <a:lnTo>
                    <a:pt x="1911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94;p50"/>
            <p:cNvSpPr/>
            <p:nvPr/>
          </p:nvSpPr>
          <p:spPr>
            <a:xfrm>
              <a:off x="6924025" y="2924843"/>
              <a:ext cx="958463" cy="34583"/>
            </a:xfrm>
            <a:custGeom>
              <a:avLst/>
              <a:gdLst/>
              <a:ahLst/>
              <a:cxnLst/>
              <a:rect l="l" t="t" r="r" b="b"/>
              <a:pathLst>
                <a:path w="44399" h="1602" extrusionOk="0">
                  <a:moveTo>
                    <a:pt x="0" y="1"/>
                  </a:moveTo>
                  <a:lnTo>
                    <a:pt x="0" y="1602"/>
                  </a:lnTo>
                  <a:lnTo>
                    <a:pt x="44399" y="1602"/>
                  </a:lnTo>
                  <a:lnTo>
                    <a:pt x="44399"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95;p50"/>
            <p:cNvSpPr/>
            <p:nvPr/>
          </p:nvSpPr>
          <p:spPr>
            <a:xfrm>
              <a:off x="6006636"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96;p50"/>
            <p:cNvSpPr/>
            <p:nvPr/>
          </p:nvSpPr>
          <p:spPr>
            <a:xfrm>
              <a:off x="6047673" y="3065980"/>
              <a:ext cx="36742" cy="1194674"/>
            </a:xfrm>
            <a:custGeom>
              <a:avLst/>
              <a:gdLst/>
              <a:ahLst/>
              <a:cxnLst/>
              <a:rect l="l" t="t" r="r" b="b"/>
              <a:pathLst>
                <a:path w="1702" h="55341" extrusionOk="0">
                  <a:moveTo>
                    <a:pt x="134"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97;p50"/>
            <p:cNvSpPr/>
            <p:nvPr/>
          </p:nvSpPr>
          <p:spPr>
            <a:xfrm>
              <a:off x="656254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98;p50"/>
            <p:cNvSpPr/>
            <p:nvPr/>
          </p:nvSpPr>
          <p:spPr>
            <a:xfrm>
              <a:off x="6603585" y="3065980"/>
              <a:ext cx="36742" cy="1194674"/>
            </a:xfrm>
            <a:custGeom>
              <a:avLst/>
              <a:gdLst/>
              <a:ahLst/>
              <a:cxnLst/>
              <a:rect l="l" t="t" r="r" b="b"/>
              <a:pathLst>
                <a:path w="1702" h="55341" extrusionOk="0">
                  <a:moveTo>
                    <a:pt x="100"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99;p50"/>
            <p:cNvSpPr/>
            <p:nvPr/>
          </p:nvSpPr>
          <p:spPr>
            <a:xfrm>
              <a:off x="6363083" y="3065980"/>
              <a:ext cx="78514" cy="1194674"/>
            </a:xfrm>
            <a:custGeom>
              <a:avLst/>
              <a:gdLst/>
              <a:ahLst/>
              <a:cxnLst/>
              <a:rect l="l" t="t" r="r" b="b"/>
              <a:pathLst>
                <a:path w="3637" h="55341" extrusionOk="0">
                  <a:moveTo>
                    <a:pt x="0" y="1"/>
                  </a:moveTo>
                  <a:lnTo>
                    <a:pt x="901" y="55340"/>
                  </a:lnTo>
                  <a:lnTo>
                    <a:pt x="2735" y="55340"/>
                  </a:lnTo>
                  <a:lnTo>
                    <a:pt x="363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00;p50"/>
            <p:cNvSpPr/>
            <p:nvPr/>
          </p:nvSpPr>
          <p:spPr>
            <a:xfrm>
              <a:off x="6404832"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01;p50"/>
            <p:cNvSpPr/>
            <p:nvPr/>
          </p:nvSpPr>
          <p:spPr>
            <a:xfrm>
              <a:off x="6738958" y="3065980"/>
              <a:ext cx="77801" cy="1194674"/>
            </a:xfrm>
            <a:custGeom>
              <a:avLst/>
              <a:gdLst/>
              <a:ahLst/>
              <a:cxnLst/>
              <a:rect l="l" t="t" r="r" b="b"/>
              <a:pathLst>
                <a:path w="3604" h="55341" extrusionOk="0">
                  <a:moveTo>
                    <a:pt x="1"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02;p50"/>
            <p:cNvSpPr/>
            <p:nvPr/>
          </p:nvSpPr>
          <p:spPr>
            <a:xfrm>
              <a:off x="6779995" y="3065980"/>
              <a:ext cx="36764" cy="1194674"/>
            </a:xfrm>
            <a:custGeom>
              <a:avLst/>
              <a:gdLst/>
              <a:ahLst/>
              <a:cxnLst/>
              <a:rect l="l" t="t" r="r" b="b"/>
              <a:pathLst>
                <a:path w="1703"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03;p50"/>
            <p:cNvSpPr/>
            <p:nvPr/>
          </p:nvSpPr>
          <p:spPr>
            <a:xfrm>
              <a:off x="6214736"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04;p50"/>
            <p:cNvSpPr/>
            <p:nvPr/>
          </p:nvSpPr>
          <p:spPr>
            <a:xfrm>
              <a:off x="6045514" y="3083984"/>
              <a:ext cx="612114" cy="747489"/>
            </a:xfrm>
            <a:custGeom>
              <a:avLst/>
              <a:gdLst/>
              <a:ahLst/>
              <a:cxnLst/>
              <a:rect l="l" t="t" r="r" b="b"/>
              <a:pathLst>
                <a:path w="28355" h="34626" extrusionOk="0">
                  <a:moveTo>
                    <a:pt x="1" y="1"/>
                  </a:moveTo>
                  <a:lnTo>
                    <a:pt x="1" y="34626"/>
                  </a:lnTo>
                  <a:lnTo>
                    <a:pt x="28354" y="34626"/>
                  </a:lnTo>
                  <a:lnTo>
                    <a:pt x="2835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05;p50"/>
            <p:cNvSpPr/>
            <p:nvPr/>
          </p:nvSpPr>
          <p:spPr>
            <a:xfrm>
              <a:off x="7834938" y="3065980"/>
              <a:ext cx="77780" cy="1194674"/>
            </a:xfrm>
            <a:custGeom>
              <a:avLst/>
              <a:gdLst/>
              <a:ahLst/>
              <a:cxnLst/>
              <a:rect l="l" t="t" r="r" b="b"/>
              <a:pathLst>
                <a:path w="3603" h="55341" extrusionOk="0">
                  <a:moveTo>
                    <a:pt x="0" y="1"/>
                  </a:moveTo>
                  <a:lnTo>
                    <a:pt x="901" y="55340"/>
                  </a:lnTo>
                  <a:lnTo>
                    <a:pt x="2702" y="55340"/>
                  </a:lnTo>
                  <a:lnTo>
                    <a:pt x="360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06;p50"/>
            <p:cNvSpPr/>
            <p:nvPr/>
          </p:nvSpPr>
          <p:spPr>
            <a:xfrm>
              <a:off x="7875975" y="3065980"/>
              <a:ext cx="36742" cy="1194674"/>
            </a:xfrm>
            <a:custGeom>
              <a:avLst/>
              <a:gdLst/>
              <a:ahLst/>
              <a:cxnLst/>
              <a:rect l="l" t="t" r="r" b="b"/>
              <a:pathLst>
                <a:path w="1702" h="55341" extrusionOk="0">
                  <a:moveTo>
                    <a:pt x="134" y="1"/>
                  </a:moveTo>
                  <a:lnTo>
                    <a:pt x="0"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07;p50"/>
            <p:cNvSpPr/>
            <p:nvPr/>
          </p:nvSpPr>
          <p:spPr>
            <a:xfrm>
              <a:off x="8191363" y="3065980"/>
              <a:ext cx="78514" cy="1194674"/>
            </a:xfrm>
            <a:custGeom>
              <a:avLst/>
              <a:gdLst/>
              <a:ahLst/>
              <a:cxnLst/>
              <a:rect l="l" t="t" r="r" b="b"/>
              <a:pathLst>
                <a:path w="3637" h="55341" extrusionOk="0">
                  <a:moveTo>
                    <a:pt x="1" y="1"/>
                  </a:moveTo>
                  <a:lnTo>
                    <a:pt x="902" y="55340"/>
                  </a:lnTo>
                  <a:lnTo>
                    <a:pt x="2736" y="55340"/>
                  </a:lnTo>
                  <a:lnTo>
                    <a:pt x="363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8;p50"/>
            <p:cNvSpPr/>
            <p:nvPr/>
          </p:nvSpPr>
          <p:spPr>
            <a:xfrm>
              <a:off x="8233134" y="3065980"/>
              <a:ext cx="36742" cy="1194674"/>
            </a:xfrm>
            <a:custGeom>
              <a:avLst/>
              <a:gdLst/>
              <a:ahLst/>
              <a:cxnLst/>
              <a:rect l="l" t="t" r="r" b="b"/>
              <a:pathLst>
                <a:path w="1702" h="55341" extrusionOk="0">
                  <a:moveTo>
                    <a:pt x="101" y="1"/>
                  </a:moveTo>
                  <a:lnTo>
                    <a:pt x="1" y="55340"/>
                  </a:lnTo>
                  <a:lnTo>
                    <a:pt x="801" y="55340"/>
                  </a:lnTo>
                  <a:lnTo>
                    <a:pt x="170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09;p50"/>
            <p:cNvSpPr/>
            <p:nvPr/>
          </p:nvSpPr>
          <p:spPr>
            <a:xfrm>
              <a:off x="5955496" y="3021338"/>
              <a:ext cx="2338898" cy="82119"/>
            </a:xfrm>
            <a:custGeom>
              <a:avLst/>
              <a:gdLst/>
              <a:ahLst/>
              <a:cxnLst/>
              <a:rect l="l" t="t" r="r" b="b"/>
              <a:pathLst>
                <a:path w="108345" h="3804" extrusionOk="0">
                  <a:moveTo>
                    <a:pt x="1" y="1"/>
                  </a:moveTo>
                  <a:lnTo>
                    <a:pt x="1" y="3803"/>
                  </a:lnTo>
                  <a:lnTo>
                    <a:pt x="108345" y="3803"/>
                  </a:lnTo>
                  <a:lnTo>
                    <a:pt x="10834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10;p50"/>
            <p:cNvSpPr/>
            <p:nvPr/>
          </p:nvSpPr>
          <p:spPr>
            <a:xfrm>
              <a:off x="7948702" y="3021338"/>
              <a:ext cx="345659" cy="82119"/>
            </a:xfrm>
            <a:custGeom>
              <a:avLst/>
              <a:gdLst/>
              <a:ahLst/>
              <a:cxnLst/>
              <a:rect l="l" t="t" r="r" b="b"/>
              <a:pathLst>
                <a:path w="16012" h="3804" extrusionOk="0">
                  <a:moveTo>
                    <a:pt x="1" y="1"/>
                  </a:moveTo>
                  <a:lnTo>
                    <a:pt x="1" y="3803"/>
                  </a:lnTo>
                  <a:lnTo>
                    <a:pt x="16012" y="3803"/>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11;p50"/>
            <p:cNvSpPr/>
            <p:nvPr/>
          </p:nvSpPr>
          <p:spPr>
            <a:xfrm>
              <a:off x="5892138" y="2955087"/>
              <a:ext cx="2477878" cy="82119"/>
            </a:xfrm>
            <a:custGeom>
              <a:avLst/>
              <a:gdLst/>
              <a:ahLst/>
              <a:cxnLst/>
              <a:rect l="l" t="t" r="r" b="b"/>
              <a:pathLst>
                <a:path w="114783" h="3804" extrusionOk="0">
                  <a:moveTo>
                    <a:pt x="1" y="1"/>
                  </a:moveTo>
                  <a:lnTo>
                    <a:pt x="1" y="3804"/>
                  </a:lnTo>
                  <a:lnTo>
                    <a:pt x="114783" y="3804"/>
                  </a:lnTo>
                  <a:lnTo>
                    <a:pt x="11478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12;p50"/>
            <p:cNvSpPr/>
            <p:nvPr/>
          </p:nvSpPr>
          <p:spPr>
            <a:xfrm>
              <a:off x="8024322" y="2955087"/>
              <a:ext cx="345659" cy="82119"/>
            </a:xfrm>
            <a:custGeom>
              <a:avLst/>
              <a:gdLst/>
              <a:ahLst/>
              <a:cxnLst/>
              <a:rect l="l" t="t" r="r" b="b"/>
              <a:pathLst>
                <a:path w="16012" h="3804" extrusionOk="0">
                  <a:moveTo>
                    <a:pt x="0" y="1"/>
                  </a:moveTo>
                  <a:lnTo>
                    <a:pt x="0" y="3804"/>
                  </a:lnTo>
                  <a:lnTo>
                    <a:pt x="16012" y="3804"/>
                  </a:lnTo>
                  <a:lnTo>
                    <a:pt x="1601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13;p50"/>
            <p:cNvSpPr/>
            <p:nvPr/>
          </p:nvSpPr>
          <p:spPr>
            <a:xfrm>
              <a:off x="6293939" y="3259681"/>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14;p50"/>
            <p:cNvSpPr/>
            <p:nvPr/>
          </p:nvSpPr>
          <p:spPr>
            <a:xfrm>
              <a:off x="6293939" y="3588043"/>
              <a:ext cx="116680" cy="40347"/>
            </a:xfrm>
            <a:custGeom>
              <a:avLst/>
              <a:gdLst/>
              <a:ahLst/>
              <a:cxnLst/>
              <a:rect l="l" t="t" r="r" b="b"/>
              <a:pathLst>
                <a:path w="5405" h="1869" extrusionOk="0">
                  <a:moveTo>
                    <a:pt x="1" y="1"/>
                  </a:moveTo>
                  <a:lnTo>
                    <a:pt x="1" y="1869"/>
                  </a:lnTo>
                  <a:lnTo>
                    <a:pt x="5405" y="1869"/>
                  </a:lnTo>
                  <a:lnTo>
                    <a:pt x="5405"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15;p50"/>
            <p:cNvSpPr/>
            <p:nvPr/>
          </p:nvSpPr>
          <p:spPr>
            <a:xfrm>
              <a:off x="7444642" y="3240253"/>
              <a:ext cx="159877" cy="321891"/>
            </a:xfrm>
            <a:custGeom>
              <a:avLst/>
              <a:gdLst/>
              <a:ahLst/>
              <a:cxnLst/>
              <a:rect l="l" t="t" r="r" b="b"/>
              <a:pathLst>
                <a:path w="7406" h="14911" extrusionOk="0">
                  <a:moveTo>
                    <a:pt x="1" y="0"/>
                  </a:moveTo>
                  <a:lnTo>
                    <a:pt x="1" y="14911"/>
                  </a:lnTo>
                  <a:lnTo>
                    <a:pt x="7406" y="14911"/>
                  </a:lnTo>
                  <a:lnTo>
                    <a:pt x="740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16;p50"/>
            <p:cNvSpPr/>
            <p:nvPr/>
          </p:nvSpPr>
          <p:spPr>
            <a:xfrm>
              <a:off x="7484254" y="3448353"/>
              <a:ext cx="80672" cy="445760"/>
            </a:xfrm>
            <a:custGeom>
              <a:avLst/>
              <a:gdLst/>
              <a:ahLst/>
              <a:cxnLst/>
              <a:rect l="l" t="t" r="r" b="b"/>
              <a:pathLst>
                <a:path w="3737" h="20649" extrusionOk="0">
                  <a:moveTo>
                    <a:pt x="0" y="1"/>
                  </a:moveTo>
                  <a:lnTo>
                    <a:pt x="0" y="20649"/>
                  </a:lnTo>
                  <a:lnTo>
                    <a:pt x="3736" y="20649"/>
                  </a:lnTo>
                  <a:lnTo>
                    <a:pt x="3736"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17;p50"/>
            <p:cNvSpPr/>
            <p:nvPr/>
          </p:nvSpPr>
          <p:spPr>
            <a:xfrm>
              <a:off x="7517369" y="3859523"/>
              <a:ext cx="707746" cy="401333"/>
            </a:xfrm>
            <a:custGeom>
              <a:avLst/>
              <a:gdLst/>
              <a:ahLst/>
              <a:cxnLst/>
              <a:rect l="l" t="t" r="r" b="b"/>
              <a:pathLst>
                <a:path w="32785" h="18591" extrusionOk="0">
                  <a:moveTo>
                    <a:pt x="1835" y="1"/>
                  </a:moveTo>
                  <a:lnTo>
                    <a:pt x="1" y="1335"/>
                  </a:lnTo>
                  <a:cubicBezTo>
                    <a:pt x="8573" y="7039"/>
                    <a:pt x="13010" y="6472"/>
                    <a:pt x="19081" y="7806"/>
                  </a:cubicBezTo>
                  <a:cubicBezTo>
                    <a:pt x="22617" y="8540"/>
                    <a:pt x="25719" y="10641"/>
                    <a:pt x="27720" y="13677"/>
                  </a:cubicBezTo>
                  <a:cubicBezTo>
                    <a:pt x="26286" y="15178"/>
                    <a:pt x="26853" y="17613"/>
                    <a:pt x="28788" y="18380"/>
                  </a:cubicBezTo>
                  <a:cubicBezTo>
                    <a:pt x="29143" y="18524"/>
                    <a:pt x="29505" y="18590"/>
                    <a:pt x="29858" y="18590"/>
                  </a:cubicBezTo>
                  <a:cubicBezTo>
                    <a:pt x="31399" y="18590"/>
                    <a:pt x="32784" y="17327"/>
                    <a:pt x="32757" y="15645"/>
                  </a:cubicBezTo>
                  <a:cubicBezTo>
                    <a:pt x="32757" y="12409"/>
                    <a:pt x="27887" y="9541"/>
                    <a:pt x="25419" y="8240"/>
                  </a:cubicBezTo>
                  <a:cubicBezTo>
                    <a:pt x="21583" y="6238"/>
                    <a:pt x="17180" y="5404"/>
                    <a:pt x="12977" y="4771"/>
                  </a:cubicBezTo>
                  <a:cubicBezTo>
                    <a:pt x="4971" y="3536"/>
                    <a:pt x="1835" y="1"/>
                    <a:pt x="183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18;p50"/>
            <p:cNvSpPr/>
            <p:nvPr/>
          </p:nvSpPr>
          <p:spPr>
            <a:xfrm>
              <a:off x="6831977" y="3859523"/>
              <a:ext cx="707746" cy="401333"/>
            </a:xfrm>
            <a:custGeom>
              <a:avLst/>
              <a:gdLst/>
              <a:ahLst/>
              <a:cxnLst/>
              <a:rect l="l" t="t" r="r" b="b"/>
              <a:pathLst>
                <a:path w="32785" h="18591" extrusionOk="0">
                  <a:moveTo>
                    <a:pt x="30950" y="1"/>
                  </a:moveTo>
                  <a:cubicBezTo>
                    <a:pt x="30950" y="1"/>
                    <a:pt x="27848" y="3536"/>
                    <a:pt x="19842" y="4771"/>
                  </a:cubicBezTo>
                  <a:cubicBezTo>
                    <a:pt x="15606" y="5404"/>
                    <a:pt x="11203" y="6238"/>
                    <a:pt x="7367" y="8240"/>
                  </a:cubicBezTo>
                  <a:cubicBezTo>
                    <a:pt x="4931" y="9541"/>
                    <a:pt x="28" y="12409"/>
                    <a:pt x="28" y="15645"/>
                  </a:cubicBezTo>
                  <a:cubicBezTo>
                    <a:pt x="1" y="17327"/>
                    <a:pt x="1386" y="18590"/>
                    <a:pt x="2945" y="18590"/>
                  </a:cubicBezTo>
                  <a:cubicBezTo>
                    <a:pt x="3303" y="18590"/>
                    <a:pt x="3670" y="18524"/>
                    <a:pt x="4031" y="18380"/>
                  </a:cubicBezTo>
                  <a:cubicBezTo>
                    <a:pt x="5932" y="17646"/>
                    <a:pt x="6499" y="15178"/>
                    <a:pt x="5065" y="13677"/>
                  </a:cubicBezTo>
                  <a:cubicBezTo>
                    <a:pt x="7066" y="10641"/>
                    <a:pt x="10169" y="8540"/>
                    <a:pt x="13704" y="7806"/>
                  </a:cubicBezTo>
                  <a:cubicBezTo>
                    <a:pt x="19775" y="6472"/>
                    <a:pt x="24245" y="7039"/>
                    <a:pt x="32785" y="1335"/>
                  </a:cubicBezTo>
                  <a:lnTo>
                    <a:pt x="3095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19;p50"/>
            <p:cNvSpPr/>
            <p:nvPr/>
          </p:nvSpPr>
          <p:spPr>
            <a:xfrm>
              <a:off x="7491443" y="4141797"/>
              <a:ext cx="72037" cy="118127"/>
            </a:xfrm>
            <a:custGeom>
              <a:avLst/>
              <a:gdLst/>
              <a:ahLst/>
              <a:cxnLst/>
              <a:rect l="l" t="t" r="r" b="b"/>
              <a:pathLst>
                <a:path w="3337" h="5472" extrusionOk="0">
                  <a:moveTo>
                    <a:pt x="268" y="1"/>
                  </a:moveTo>
                  <a:cubicBezTo>
                    <a:pt x="134" y="1"/>
                    <a:pt x="1" y="134"/>
                    <a:pt x="1" y="301"/>
                  </a:cubicBezTo>
                  <a:lnTo>
                    <a:pt x="1" y="5204"/>
                  </a:lnTo>
                  <a:cubicBezTo>
                    <a:pt x="1" y="5371"/>
                    <a:pt x="134" y="5471"/>
                    <a:pt x="268" y="5471"/>
                  </a:cubicBezTo>
                  <a:lnTo>
                    <a:pt x="3070" y="5471"/>
                  </a:lnTo>
                  <a:cubicBezTo>
                    <a:pt x="3236" y="5471"/>
                    <a:pt x="3336" y="5371"/>
                    <a:pt x="3336" y="5204"/>
                  </a:cubicBezTo>
                  <a:lnTo>
                    <a:pt x="3336" y="301"/>
                  </a:lnTo>
                  <a:cubicBezTo>
                    <a:pt x="3336" y="134"/>
                    <a:pt x="3236" y="1"/>
                    <a:pt x="3070"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20;p50"/>
            <p:cNvSpPr/>
            <p:nvPr/>
          </p:nvSpPr>
          <p:spPr>
            <a:xfrm>
              <a:off x="7510181" y="3870317"/>
              <a:ext cx="34583" cy="389611"/>
            </a:xfrm>
            <a:custGeom>
              <a:avLst/>
              <a:gdLst/>
              <a:ahLst/>
              <a:cxnLst/>
              <a:rect l="l" t="t" r="r" b="b"/>
              <a:pathLst>
                <a:path w="1602" h="18048" extrusionOk="0">
                  <a:moveTo>
                    <a:pt x="0" y="1"/>
                  </a:moveTo>
                  <a:lnTo>
                    <a:pt x="0" y="18047"/>
                  </a:lnTo>
                  <a:lnTo>
                    <a:pt x="1601" y="18047"/>
                  </a:lnTo>
                  <a:lnTo>
                    <a:pt x="160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21;p50"/>
            <p:cNvSpPr/>
            <p:nvPr/>
          </p:nvSpPr>
          <p:spPr>
            <a:xfrm>
              <a:off x="6990988" y="2311336"/>
              <a:ext cx="1207626" cy="951987"/>
            </a:xfrm>
            <a:custGeom>
              <a:avLst/>
              <a:gdLst/>
              <a:ahLst/>
              <a:cxnLst/>
              <a:rect l="l" t="t" r="r" b="b"/>
              <a:pathLst>
                <a:path w="55941" h="44099" extrusionOk="0">
                  <a:moveTo>
                    <a:pt x="42664" y="1"/>
                  </a:moveTo>
                  <a:cubicBezTo>
                    <a:pt x="41764" y="4937"/>
                    <a:pt x="41197" y="9941"/>
                    <a:pt x="40996" y="14945"/>
                  </a:cubicBezTo>
                  <a:cubicBezTo>
                    <a:pt x="40896" y="18814"/>
                    <a:pt x="40830" y="22116"/>
                    <a:pt x="40763" y="25052"/>
                  </a:cubicBezTo>
                  <a:cubicBezTo>
                    <a:pt x="40596" y="34125"/>
                    <a:pt x="40496" y="39162"/>
                    <a:pt x="39062" y="40530"/>
                  </a:cubicBezTo>
                  <a:cubicBezTo>
                    <a:pt x="38862" y="40663"/>
                    <a:pt x="37694" y="41397"/>
                    <a:pt x="35226" y="41597"/>
                  </a:cubicBezTo>
                  <a:cubicBezTo>
                    <a:pt x="34525" y="41664"/>
                    <a:pt x="32324" y="41697"/>
                    <a:pt x="29321" y="41697"/>
                  </a:cubicBezTo>
                  <a:cubicBezTo>
                    <a:pt x="19848" y="41664"/>
                    <a:pt x="9841" y="41597"/>
                    <a:pt x="9707" y="41597"/>
                  </a:cubicBezTo>
                  <a:lnTo>
                    <a:pt x="9107" y="41597"/>
                  </a:lnTo>
                  <a:cubicBezTo>
                    <a:pt x="9107" y="41597"/>
                    <a:pt x="9074" y="41630"/>
                    <a:pt x="9040" y="41664"/>
                  </a:cubicBezTo>
                  <a:cubicBezTo>
                    <a:pt x="3336" y="41630"/>
                    <a:pt x="1869" y="41597"/>
                    <a:pt x="1768" y="41597"/>
                  </a:cubicBezTo>
                  <a:lnTo>
                    <a:pt x="1201" y="41597"/>
                  </a:lnTo>
                  <a:cubicBezTo>
                    <a:pt x="1" y="42631"/>
                    <a:pt x="701" y="43965"/>
                    <a:pt x="1768" y="43965"/>
                  </a:cubicBezTo>
                  <a:cubicBezTo>
                    <a:pt x="2536" y="43965"/>
                    <a:pt x="16112" y="44099"/>
                    <a:pt x="25419" y="44099"/>
                  </a:cubicBezTo>
                  <a:lnTo>
                    <a:pt x="36260" y="44099"/>
                  </a:lnTo>
                  <a:cubicBezTo>
                    <a:pt x="41130" y="44099"/>
                    <a:pt x="45166" y="44065"/>
                    <a:pt x="46267" y="43965"/>
                  </a:cubicBezTo>
                  <a:cubicBezTo>
                    <a:pt x="49703" y="43698"/>
                    <a:pt x="51237" y="42531"/>
                    <a:pt x="51404" y="42398"/>
                  </a:cubicBezTo>
                  <a:cubicBezTo>
                    <a:pt x="53706" y="40363"/>
                    <a:pt x="53806" y="35893"/>
                    <a:pt x="54006" y="25118"/>
                  </a:cubicBezTo>
                  <a:cubicBezTo>
                    <a:pt x="54073" y="22183"/>
                    <a:pt x="54139" y="18881"/>
                    <a:pt x="54239" y="15011"/>
                  </a:cubicBezTo>
                  <a:cubicBezTo>
                    <a:pt x="54439" y="9974"/>
                    <a:pt x="55007" y="4971"/>
                    <a:pt x="55941"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22;p50"/>
            <p:cNvSpPr/>
            <p:nvPr/>
          </p:nvSpPr>
          <p:spPr>
            <a:xfrm>
              <a:off x="6145614" y="3978922"/>
              <a:ext cx="438550" cy="281307"/>
            </a:xfrm>
            <a:custGeom>
              <a:avLst/>
              <a:gdLst/>
              <a:ahLst/>
              <a:cxnLst/>
              <a:rect l="l" t="t" r="r" b="b"/>
              <a:pathLst>
                <a:path w="20315" h="13031" extrusionOk="0">
                  <a:moveTo>
                    <a:pt x="9515" y="1"/>
                  </a:moveTo>
                  <a:cubicBezTo>
                    <a:pt x="9043" y="1"/>
                    <a:pt x="8553" y="161"/>
                    <a:pt x="8106" y="607"/>
                  </a:cubicBezTo>
                  <a:lnTo>
                    <a:pt x="9073" y="5511"/>
                  </a:lnTo>
                  <a:cubicBezTo>
                    <a:pt x="9073" y="5511"/>
                    <a:pt x="8239" y="7279"/>
                    <a:pt x="5004" y="8713"/>
                  </a:cubicBezTo>
                  <a:cubicBezTo>
                    <a:pt x="1768" y="10181"/>
                    <a:pt x="200" y="10815"/>
                    <a:pt x="200" y="11215"/>
                  </a:cubicBezTo>
                  <a:cubicBezTo>
                    <a:pt x="200" y="11648"/>
                    <a:pt x="0" y="12582"/>
                    <a:pt x="834" y="12883"/>
                  </a:cubicBezTo>
                  <a:cubicBezTo>
                    <a:pt x="1112" y="12994"/>
                    <a:pt x="3266" y="13031"/>
                    <a:pt x="6013" y="13031"/>
                  </a:cubicBezTo>
                  <a:cubicBezTo>
                    <a:pt x="11508" y="13031"/>
                    <a:pt x="19381" y="12883"/>
                    <a:pt x="19381" y="12883"/>
                  </a:cubicBezTo>
                  <a:cubicBezTo>
                    <a:pt x="19381" y="12883"/>
                    <a:pt x="20315" y="12482"/>
                    <a:pt x="20315" y="10514"/>
                  </a:cubicBezTo>
                  <a:cubicBezTo>
                    <a:pt x="20315" y="8513"/>
                    <a:pt x="19481" y="4877"/>
                    <a:pt x="19481" y="4043"/>
                  </a:cubicBezTo>
                  <a:cubicBezTo>
                    <a:pt x="19481" y="3209"/>
                    <a:pt x="18880" y="1208"/>
                    <a:pt x="18880" y="907"/>
                  </a:cubicBezTo>
                  <a:cubicBezTo>
                    <a:pt x="18880" y="836"/>
                    <a:pt x="18375" y="810"/>
                    <a:pt x="17634" y="810"/>
                  </a:cubicBezTo>
                  <a:cubicBezTo>
                    <a:pt x="15596" y="810"/>
                    <a:pt x="11775" y="1008"/>
                    <a:pt x="11775" y="1008"/>
                  </a:cubicBezTo>
                  <a:cubicBezTo>
                    <a:pt x="11775" y="1008"/>
                    <a:pt x="10701" y="1"/>
                    <a:pt x="9515"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23;p50"/>
            <p:cNvSpPr/>
            <p:nvPr/>
          </p:nvSpPr>
          <p:spPr>
            <a:xfrm>
              <a:off x="6399802" y="4000660"/>
              <a:ext cx="166353" cy="115234"/>
            </a:xfrm>
            <a:custGeom>
              <a:avLst/>
              <a:gdLst/>
              <a:ahLst/>
              <a:cxnLst/>
              <a:rect l="l" t="t" r="r" b="b"/>
              <a:pathLst>
                <a:path w="7706" h="5338" fill="none" extrusionOk="0">
                  <a:moveTo>
                    <a:pt x="0" y="1"/>
                  </a:moveTo>
                  <a:cubicBezTo>
                    <a:pt x="0" y="1"/>
                    <a:pt x="501" y="4704"/>
                    <a:pt x="834" y="5004"/>
                  </a:cubicBezTo>
                  <a:cubicBezTo>
                    <a:pt x="1134"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24;p50"/>
            <p:cNvSpPr/>
            <p:nvPr/>
          </p:nvSpPr>
          <p:spPr>
            <a:xfrm>
              <a:off x="6408437" y="4066199"/>
              <a:ext cx="157718" cy="2180"/>
            </a:xfrm>
            <a:custGeom>
              <a:avLst/>
              <a:gdLst/>
              <a:ahLst/>
              <a:cxnLst/>
              <a:rect l="l" t="t" r="r" b="b"/>
              <a:pathLst>
                <a:path w="7306" h="101" extrusionOk="0">
                  <a:moveTo>
                    <a:pt x="7306"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25;p50"/>
            <p:cNvSpPr/>
            <p:nvPr/>
          </p:nvSpPr>
          <p:spPr>
            <a:xfrm>
              <a:off x="6408437" y="4066199"/>
              <a:ext cx="157718" cy="2180"/>
            </a:xfrm>
            <a:custGeom>
              <a:avLst/>
              <a:gdLst/>
              <a:ahLst/>
              <a:cxnLst/>
              <a:rect l="l" t="t" r="r" b="b"/>
              <a:pathLst>
                <a:path w="7306" h="101" fill="none" extrusionOk="0">
                  <a:moveTo>
                    <a:pt x="7306"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26;p50"/>
            <p:cNvSpPr/>
            <p:nvPr/>
          </p:nvSpPr>
          <p:spPr>
            <a:xfrm>
              <a:off x="6149931" y="4239004"/>
              <a:ext cx="429915" cy="22"/>
            </a:xfrm>
            <a:custGeom>
              <a:avLst/>
              <a:gdLst/>
              <a:ahLst/>
              <a:cxnLst/>
              <a:rect l="l" t="t" r="r" b="b"/>
              <a:pathLst>
                <a:path w="19915" h="1" extrusionOk="0">
                  <a:moveTo>
                    <a:pt x="0"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27;p50"/>
            <p:cNvSpPr/>
            <p:nvPr/>
          </p:nvSpPr>
          <p:spPr>
            <a:xfrm>
              <a:off x="6149931" y="4239004"/>
              <a:ext cx="429915" cy="22"/>
            </a:xfrm>
            <a:custGeom>
              <a:avLst/>
              <a:gdLst/>
              <a:ahLst/>
              <a:cxnLst/>
              <a:rect l="l" t="t" r="r" b="b"/>
              <a:pathLst>
                <a:path w="19915" h="1" fill="none" extrusionOk="0">
                  <a:moveTo>
                    <a:pt x="0"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28;p50"/>
            <p:cNvSpPr/>
            <p:nvPr/>
          </p:nvSpPr>
          <p:spPr>
            <a:xfrm>
              <a:off x="6334264" y="2723219"/>
              <a:ext cx="267901" cy="1269561"/>
            </a:xfrm>
            <a:custGeom>
              <a:avLst/>
              <a:gdLst/>
              <a:ahLst/>
              <a:cxnLst/>
              <a:rect l="l" t="t" r="r" b="b"/>
              <a:pathLst>
                <a:path w="12410" h="58810" extrusionOk="0">
                  <a:moveTo>
                    <a:pt x="12410" y="1"/>
                  </a:moveTo>
                  <a:lnTo>
                    <a:pt x="6505" y="434"/>
                  </a:lnTo>
                  <a:cubicBezTo>
                    <a:pt x="5571" y="2269"/>
                    <a:pt x="4871" y="4204"/>
                    <a:pt x="4404" y="6205"/>
                  </a:cubicBezTo>
                  <a:cubicBezTo>
                    <a:pt x="3670" y="9307"/>
                    <a:pt x="1" y="18914"/>
                    <a:pt x="2269" y="35693"/>
                  </a:cubicBezTo>
                  <a:cubicBezTo>
                    <a:pt x="4537" y="52438"/>
                    <a:pt x="5371" y="58810"/>
                    <a:pt x="5371" y="58810"/>
                  </a:cubicBezTo>
                  <a:lnTo>
                    <a:pt x="8774" y="58810"/>
                  </a:lnTo>
                  <a:cubicBezTo>
                    <a:pt x="9174" y="58643"/>
                    <a:pt x="9574" y="58409"/>
                    <a:pt x="9875" y="58109"/>
                  </a:cubicBezTo>
                  <a:cubicBezTo>
                    <a:pt x="10375" y="57675"/>
                    <a:pt x="10675" y="57042"/>
                    <a:pt x="10708" y="56408"/>
                  </a:cubicBezTo>
                  <a:cubicBezTo>
                    <a:pt x="10842" y="55541"/>
                    <a:pt x="9875" y="54573"/>
                    <a:pt x="9608" y="54140"/>
                  </a:cubicBezTo>
                  <a:cubicBezTo>
                    <a:pt x="9307" y="53706"/>
                    <a:pt x="9875" y="53306"/>
                    <a:pt x="9875" y="51905"/>
                  </a:cubicBezTo>
                  <a:cubicBezTo>
                    <a:pt x="9875" y="50470"/>
                    <a:pt x="9307" y="49203"/>
                    <a:pt x="9307" y="48802"/>
                  </a:cubicBezTo>
                  <a:cubicBezTo>
                    <a:pt x="9307" y="48369"/>
                    <a:pt x="5205" y="24819"/>
                    <a:pt x="5938" y="22150"/>
                  </a:cubicBezTo>
                  <a:cubicBezTo>
                    <a:pt x="6639" y="19448"/>
                    <a:pt x="12410" y="1"/>
                    <a:pt x="124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29;p50"/>
            <p:cNvSpPr/>
            <p:nvPr/>
          </p:nvSpPr>
          <p:spPr>
            <a:xfrm>
              <a:off x="6041909" y="3978922"/>
              <a:ext cx="438572" cy="281307"/>
            </a:xfrm>
            <a:custGeom>
              <a:avLst/>
              <a:gdLst/>
              <a:ahLst/>
              <a:cxnLst/>
              <a:rect l="l" t="t" r="r" b="b"/>
              <a:pathLst>
                <a:path w="20316" h="13031" extrusionOk="0">
                  <a:moveTo>
                    <a:pt x="9542" y="1"/>
                  </a:moveTo>
                  <a:cubicBezTo>
                    <a:pt x="9074" y="1"/>
                    <a:pt x="8587" y="161"/>
                    <a:pt x="8140" y="607"/>
                  </a:cubicBezTo>
                  <a:lnTo>
                    <a:pt x="9074" y="5511"/>
                  </a:lnTo>
                  <a:cubicBezTo>
                    <a:pt x="9074" y="5511"/>
                    <a:pt x="8240" y="7279"/>
                    <a:pt x="5004" y="8713"/>
                  </a:cubicBezTo>
                  <a:cubicBezTo>
                    <a:pt x="1769" y="10181"/>
                    <a:pt x="201" y="10815"/>
                    <a:pt x="201" y="11215"/>
                  </a:cubicBezTo>
                  <a:cubicBezTo>
                    <a:pt x="201" y="11648"/>
                    <a:pt x="1" y="12582"/>
                    <a:pt x="835" y="12883"/>
                  </a:cubicBezTo>
                  <a:cubicBezTo>
                    <a:pt x="1113" y="12994"/>
                    <a:pt x="3266" y="13031"/>
                    <a:pt x="6014" y="13031"/>
                  </a:cubicBezTo>
                  <a:cubicBezTo>
                    <a:pt x="11509" y="13031"/>
                    <a:pt x="19381" y="12883"/>
                    <a:pt x="19381" y="12883"/>
                  </a:cubicBezTo>
                  <a:cubicBezTo>
                    <a:pt x="19381" y="12883"/>
                    <a:pt x="20315" y="12482"/>
                    <a:pt x="20315" y="10514"/>
                  </a:cubicBezTo>
                  <a:cubicBezTo>
                    <a:pt x="20315" y="8513"/>
                    <a:pt x="19481" y="4877"/>
                    <a:pt x="19481" y="4043"/>
                  </a:cubicBezTo>
                  <a:cubicBezTo>
                    <a:pt x="19481" y="3209"/>
                    <a:pt x="18914" y="1208"/>
                    <a:pt x="18914" y="907"/>
                  </a:cubicBezTo>
                  <a:cubicBezTo>
                    <a:pt x="18914" y="836"/>
                    <a:pt x="18407" y="810"/>
                    <a:pt x="17662" y="810"/>
                  </a:cubicBezTo>
                  <a:cubicBezTo>
                    <a:pt x="15615" y="810"/>
                    <a:pt x="11776" y="1008"/>
                    <a:pt x="11776" y="1008"/>
                  </a:cubicBezTo>
                  <a:cubicBezTo>
                    <a:pt x="11776" y="1008"/>
                    <a:pt x="10718" y="1"/>
                    <a:pt x="954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30;p50"/>
            <p:cNvSpPr/>
            <p:nvPr/>
          </p:nvSpPr>
          <p:spPr>
            <a:xfrm>
              <a:off x="6296098" y="4000660"/>
              <a:ext cx="166375" cy="115234"/>
            </a:xfrm>
            <a:custGeom>
              <a:avLst/>
              <a:gdLst/>
              <a:ahLst/>
              <a:cxnLst/>
              <a:rect l="l" t="t" r="r" b="b"/>
              <a:pathLst>
                <a:path w="7707" h="5338" fill="none" extrusionOk="0">
                  <a:moveTo>
                    <a:pt x="1" y="1"/>
                  </a:moveTo>
                  <a:cubicBezTo>
                    <a:pt x="1" y="1"/>
                    <a:pt x="535" y="4704"/>
                    <a:pt x="835" y="5004"/>
                  </a:cubicBezTo>
                  <a:cubicBezTo>
                    <a:pt x="1135" y="5338"/>
                    <a:pt x="7706" y="5338"/>
                    <a:pt x="7706" y="5338"/>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31;p50"/>
            <p:cNvSpPr/>
            <p:nvPr/>
          </p:nvSpPr>
          <p:spPr>
            <a:xfrm>
              <a:off x="6305467" y="4066199"/>
              <a:ext cx="157006" cy="2180"/>
            </a:xfrm>
            <a:custGeom>
              <a:avLst/>
              <a:gdLst/>
              <a:ahLst/>
              <a:cxnLst/>
              <a:rect l="l" t="t" r="r" b="b"/>
              <a:pathLst>
                <a:path w="7273" h="101" extrusionOk="0">
                  <a:moveTo>
                    <a:pt x="7272" y="0"/>
                  </a:moveTo>
                  <a:lnTo>
                    <a:pt x="1" y="100"/>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32;p50"/>
            <p:cNvSpPr/>
            <p:nvPr/>
          </p:nvSpPr>
          <p:spPr>
            <a:xfrm>
              <a:off x="6305467" y="4066199"/>
              <a:ext cx="157006" cy="2180"/>
            </a:xfrm>
            <a:custGeom>
              <a:avLst/>
              <a:gdLst/>
              <a:ahLst/>
              <a:cxnLst/>
              <a:rect l="l" t="t" r="r" b="b"/>
              <a:pathLst>
                <a:path w="7273" h="101" fill="none" extrusionOk="0">
                  <a:moveTo>
                    <a:pt x="7272" y="0"/>
                  </a:moveTo>
                  <a:lnTo>
                    <a:pt x="1" y="100"/>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33;p50"/>
            <p:cNvSpPr/>
            <p:nvPr/>
          </p:nvSpPr>
          <p:spPr>
            <a:xfrm>
              <a:off x="6046227" y="4239004"/>
              <a:ext cx="429937" cy="22"/>
            </a:xfrm>
            <a:custGeom>
              <a:avLst/>
              <a:gdLst/>
              <a:ahLst/>
              <a:cxnLst/>
              <a:rect l="l" t="t" r="r" b="b"/>
              <a:pathLst>
                <a:path w="19916" h="1" extrusionOk="0">
                  <a:moveTo>
                    <a:pt x="1" y="1"/>
                  </a:moveTo>
                  <a:lnTo>
                    <a:pt x="19915" y="1"/>
                  </a:ln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34;p50"/>
            <p:cNvSpPr/>
            <p:nvPr/>
          </p:nvSpPr>
          <p:spPr>
            <a:xfrm>
              <a:off x="6046227" y="4239004"/>
              <a:ext cx="429937" cy="22"/>
            </a:xfrm>
            <a:custGeom>
              <a:avLst/>
              <a:gdLst/>
              <a:ahLst/>
              <a:cxnLst/>
              <a:rect l="l" t="t" r="r" b="b"/>
              <a:pathLst>
                <a:path w="19916" h="1" fill="none" extrusionOk="0">
                  <a:moveTo>
                    <a:pt x="1" y="1"/>
                  </a:moveTo>
                  <a:lnTo>
                    <a:pt x="19915"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35;p50"/>
            <p:cNvSpPr/>
            <p:nvPr/>
          </p:nvSpPr>
          <p:spPr>
            <a:xfrm>
              <a:off x="6096633" y="2723219"/>
              <a:ext cx="419855" cy="1281348"/>
            </a:xfrm>
            <a:custGeom>
              <a:avLst/>
              <a:gdLst/>
              <a:ahLst/>
              <a:cxnLst/>
              <a:rect l="l" t="t" r="r" b="b"/>
              <a:pathLst>
                <a:path w="19449" h="59356" extrusionOk="0">
                  <a:moveTo>
                    <a:pt x="168" y="1"/>
                  </a:moveTo>
                  <a:cubicBezTo>
                    <a:pt x="168" y="1"/>
                    <a:pt x="1" y="12276"/>
                    <a:pt x="735" y="17480"/>
                  </a:cubicBezTo>
                  <a:cubicBezTo>
                    <a:pt x="1435" y="22717"/>
                    <a:pt x="4104" y="34826"/>
                    <a:pt x="4538" y="41464"/>
                  </a:cubicBezTo>
                  <a:cubicBezTo>
                    <a:pt x="4938" y="48069"/>
                    <a:pt x="5672" y="51204"/>
                    <a:pt x="5672" y="51204"/>
                  </a:cubicBezTo>
                  <a:cubicBezTo>
                    <a:pt x="5672" y="51204"/>
                    <a:pt x="4671" y="52038"/>
                    <a:pt x="4671" y="52872"/>
                  </a:cubicBezTo>
                  <a:cubicBezTo>
                    <a:pt x="4671" y="53706"/>
                    <a:pt x="5205" y="53706"/>
                    <a:pt x="5071" y="54974"/>
                  </a:cubicBezTo>
                  <a:cubicBezTo>
                    <a:pt x="4938" y="56274"/>
                    <a:pt x="4371" y="56675"/>
                    <a:pt x="4804" y="57242"/>
                  </a:cubicBezTo>
                  <a:cubicBezTo>
                    <a:pt x="5205" y="57809"/>
                    <a:pt x="5505" y="58910"/>
                    <a:pt x="6906" y="59210"/>
                  </a:cubicBezTo>
                  <a:cubicBezTo>
                    <a:pt x="7441" y="59312"/>
                    <a:pt x="8740" y="59355"/>
                    <a:pt x="10220" y="59355"/>
                  </a:cubicBezTo>
                  <a:cubicBezTo>
                    <a:pt x="12614" y="59355"/>
                    <a:pt x="15480" y="59241"/>
                    <a:pt x="16346" y="59076"/>
                  </a:cubicBezTo>
                  <a:cubicBezTo>
                    <a:pt x="17747" y="58776"/>
                    <a:pt x="18481" y="57375"/>
                    <a:pt x="18481" y="56241"/>
                  </a:cubicBezTo>
                  <a:cubicBezTo>
                    <a:pt x="18481" y="55107"/>
                    <a:pt x="18047" y="54273"/>
                    <a:pt x="18047" y="53005"/>
                  </a:cubicBezTo>
                  <a:cubicBezTo>
                    <a:pt x="18047" y="51738"/>
                    <a:pt x="18748" y="50604"/>
                    <a:pt x="18748" y="49770"/>
                  </a:cubicBezTo>
                  <a:cubicBezTo>
                    <a:pt x="18748" y="48903"/>
                    <a:pt x="18481" y="48502"/>
                    <a:pt x="18481" y="47635"/>
                  </a:cubicBezTo>
                  <a:cubicBezTo>
                    <a:pt x="18481" y="46801"/>
                    <a:pt x="16646" y="33258"/>
                    <a:pt x="16646" y="30456"/>
                  </a:cubicBezTo>
                  <a:cubicBezTo>
                    <a:pt x="16646" y="27621"/>
                    <a:pt x="16513" y="18047"/>
                    <a:pt x="16913" y="15645"/>
                  </a:cubicBezTo>
                  <a:cubicBezTo>
                    <a:pt x="17347" y="13244"/>
                    <a:pt x="19448" y="1835"/>
                    <a:pt x="19448" y="1835"/>
                  </a:cubicBezTo>
                  <a:lnTo>
                    <a:pt x="168"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36;p50"/>
            <p:cNvSpPr/>
            <p:nvPr/>
          </p:nvSpPr>
          <p:spPr>
            <a:xfrm>
              <a:off x="6259378" y="2825477"/>
              <a:ext cx="134684" cy="1171618"/>
            </a:xfrm>
            <a:custGeom>
              <a:avLst/>
              <a:gdLst/>
              <a:ahLst/>
              <a:cxnLst/>
              <a:rect l="l" t="t" r="r" b="b"/>
              <a:pathLst>
                <a:path w="6239" h="54273" fill="none" extrusionOk="0">
                  <a:moveTo>
                    <a:pt x="1" y="1"/>
                  </a:moveTo>
                  <a:cubicBezTo>
                    <a:pt x="1" y="1"/>
                    <a:pt x="701" y="19381"/>
                    <a:pt x="2102" y="25852"/>
                  </a:cubicBezTo>
                  <a:cubicBezTo>
                    <a:pt x="3470" y="32290"/>
                    <a:pt x="5304" y="42898"/>
                    <a:pt x="4871" y="44299"/>
                  </a:cubicBezTo>
                  <a:cubicBezTo>
                    <a:pt x="4404" y="45667"/>
                    <a:pt x="3703" y="48902"/>
                    <a:pt x="3703" y="48902"/>
                  </a:cubicBezTo>
                  <a:cubicBezTo>
                    <a:pt x="3703" y="48902"/>
                    <a:pt x="6238" y="48435"/>
                    <a:pt x="6238" y="49836"/>
                  </a:cubicBezTo>
                  <a:cubicBezTo>
                    <a:pt x="6238" y="51204"/>
                    <a:pt x="2536" y="52138"/>
                    <a:pt x="3470" y="52838"/>
                  </a:cubicBezTo>
                  <a:cubicBezTo>
                    <a:pt x="4404" y="53506"/>
                    <a:pt x="5304" y="54273"/>
                    <a:pt x="5304" y="54273"/>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37;p50"/>
            <p:cNvSpPr/>
            <p:nvPr/>
          </p:nvSpPr>
          <p:spPr>
            <a:xfrm>
              <a:off x="5702041" y="1001493"/>
              <a:ext cx="177881" cy="188696"/>
            </a:xfrm>
            <a:custGeom>
              <a:avLst/>
              <a:gdLst/>
              <a:ahLst/>
              <a:cxnLst/>
              <a:rect l="l" t="t" r="r" b="b"/>
              <a:pathLst>
                <a:path w="8240" h="8741" extrusionOk="0">
                  <a:moveTo>
                    <a:pt x="8239" y="1"/>
                  </a:moveTo>
                  <a:lnTo>
                    <a:pt x="234" y="67"/>
                  </a:lnTo>
                  <a:lnTo>
                    <a:pt x="0" y="8740"/>
                  </a:lnTo>
                  <a:lnTo>
                    <a:pt x="8173" y="8674"/>
                  </a:lnTo>
                  <a:lnTo>
                    <a:pt x="823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38;p50"/>
            <p:cNvSpPr/>
            <p:nvPr/>
          </p:nvSpPr>
          <p:spPr>
            <a:xfrm>
              <a:off x="5811488" y="1005811"/>
              <a:ext cx="167800" cy="342076"/>
            </a:xfrm>
            <a:custGeom>
              <a:avLst/>
              <a:gdLst/>
              <a:ahLst/>
              <a:cxnLst/>
              <a:rect l="l" t="t" r="r" b="b"/>
              <a:pathLst>
                <a:path w="7773" h="15846" extrusionOk="0">
                  <a:moveTo>
                    <a:pt x="3770" y="0"/>
                  </a:moveTo>
                  <a:cubicBezTo>
                    <a:pt x="3437" y="0"/>
                    <a:pt x="3138" y="75"/>
                    <a:pt x="3103" y="234"/>
                  </a:cubicBezTo>
                  <a:cubicBezTo>
                    <a:pt x="3036" y="501"/>
                    <a:pt x="2469" y="5238"/>
                    <a:pt x="2469" y="5238"/>
                  </a:cubicBezTo>
                  <a:cubicBezTo>
                    <a:pt x="2469" y="5238"/>
                    <a:pt x="1902" y="2770"/>
                    <a:pt x="2035" y="2069"/>
                  </a:cubicBezTo>
                  <a:cubicBezTo>
                    <a:pt x="2202" y="1369"/>
                    <a:pt x="1702" y="735"/>
                    <a:pt x="1001" y="735"/>
                  </a:cubicBezTo>
                  <a:cubicBezTo>
                    <a:pt x="301" y="735"/>
                    <a:pt x="67" y="2936"/>
                    <a:pt x="301" y="3970"/>
                  </a:cubicBezTo>
                  <a:cubicBezTo>
                    <a:pt x="501" y="5004"/>
                    <a:pt x="1" y="7640"/>
                    <a:pt x="1" y="8740"/>
                  </a:cubicBezTo>
                  <a:cubicBezTo>
                    <a:pt x="1" y="9875"/>
                    <a:pt x="1135" y="10875"/>
                    <a:pt x="1902" y="12476"/>
                  </a:cubicBezTo>
                  <a:cubicBezTo>
                    <a:pt x="2702" y="14111"/>
                    <a:pt x="4437" y="15846"/>
                    <a:pt x="4437" y="15846"/>
                  </a:cubicBezTo>
                  <a:lnTo>
                    <a:pt x="7773" y="14244"/>
                  </a:lnTo>
                  <a:cubicBezTo>
                    <a:pt x="7773" y="14244"/>
                    <a:pt x="5805" y="11276"/>
                    <a:pt x="5871" y="11009"/>
                  </a:cubicBezTo>
                  <a:cubicBezTo>
                    <a:pt x="6072" y="10408"/>
                    <a:pt x="6372" y="9841"/>
                    <a:pt x="6705" y="9341"/>
                  </a:cubicBezTo>
                  <a:cubicBezTo>
                    <a:pt x="7172" y="8474"/>
                    <a:pt x="7406" y="6405"/>
                    <a:pt x="7339" y="5572"/>
                  </a:cubicBezTo>
                  <a:cubicBezTo>
                    <a:pt x="7239" y="4738"/>
                    <a:pt x="5271" y="3603"/>
                    <a:pt x="5271" y="3403"/>
                  </a:cubicBezTo>
                  <a:cubicBezTo>
                    <a:pt x="5271" y="3170"/>
                    <a:pt x="5504" y="2136"/>
                    <a:pt x="5504" y="1202"/>
                  </a:cubicBezTo>
                  <a:cubicBezTo>
                    <a:pt x="5504" y="301"/>
                    <a:pt x="5004" y="368"/>
                    <a:pt x="4570" y="168"/>
                  </a:cubicBezTo>
                  <a:cubicBezTo>
                    <a:pt x="4383" y="58"/>
                    <a:pt x="4063" y="0"/>
                    <a:pt x="3770"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39;p50"/>
            <p:cNvSpPr/>
            <p:nvPr/>
          </p:nvSpPr>
          <p:spPr>
            <a:xfrm>
              <a:off x="5874846" y="1283767"/>
              <a:ext cx="508429" cy="547308"/>
            </a:xfrm>
            <a:custGeom>
              <a:avLst/>
              <a:gdLst/>
              <a:ahLst/>
              <a:cxnLst/>
              <a:rect l="l" t="t" r="r" b="b"/>
              <a:pathLst>
                <a:path w="23552" h="25353" extrusionOk="0">
                  <a:moveTo>
                    <a:pt x="4804" y="1"/>
                  </a:moveTo>
                  <a:lnTo>
                    <a:pt x="1" y="3670"/>
                  </a:lnTo>
                  <a:cubicBezTo>
                    <a:pt x="1" y="3670"/>
                    <a:pt x="8173" y="20582"/>
                    <a:pt x="8474" y="21149"/>
                  </a:cubicBezTo>
                  <a:cubicBezTo>
                    <a:pt x="8741" y="21683"/>
                    <a:pt x="14645" y="25352"/>
                    <a:pt x="14645" y="25352"/>
                  </a:cubicBezTo>
                  <a:lnTo>
                    <a:pt x="23551" y="14378"/>
                  </a:lnTo>
                  <a:cubicBezTo>
                    <a:pt x="23551" y="14378"/>
                    <a:pt x="12410" y="10842"/>
                    <a:pt x="12110" y="10408"/>
                  </a:cubicBezTo>
                  <a:cubicBezTo>
                    <a:pt x="11843" y="10008"/>
                    <a:pt x="4804" y="1"/>
                    <a:pt x="4804"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40;p50"/>
            <p:cNvSpPr/>
            <p:nvPr/>
          </p:nvSpPr>
          <p:spPr>
            <a:xfrm>
              <a:off x="6091603" y="2623854"/>
              <a:ext cx="562419" cy="190920"/>
            </a:xfrm>
            <a:custGeom>
              <a:avLst/>
              <a:gdLst/>
              <a:ahLst/>
              <a:cxnLst/>
              <a:rect l="l" t="t" r="r" b="b"/>
              <a:pathLst>
                <a:path w="26053" h="8844" extrusionOk="0">
                  <a:moveTo>
                    <a:pt x="26052" y="1"/>
                  </a:moveTo>
                  <a:cubicBezTo>
                    <a:pt x="26052" y="1"/>
                    <a:pt x="15882" y="820"/>
                    <a:pt x="10209" y="820"/>
                  </a:cubicBezTo>
                  <a:cubicBezTo>
                    <a:pt x="9208" y="820"/>
                    <a:pt x="8346" y="794"/>
                    <a:pt x="7706" y="734"/>
                  </a:cubicBezTo>
                  <a:cubicBezTo>
                    <a:pt x="3436" y="301"/>
                    <a:pt x="401" y="101"/>
                    <a:pt x="401" y="101"/>
                  </a:cubicBezTo>
                  <a:lnTo>
                    <a:pt x="0" y="6672"/>
                  </a:lnTo>
                  <a:cubicBezTo>
                    <a:pt x="0" y="6672"/>
                    <a:pt x="5174" y="8843"/>
                    <a:pt x="10865" y="8843"/>
                  </a:cubicBezTo>
                  <a:cubicBezTo>
                    <a:pt x="10990" y="8843"/>
                    <a:pt x="11116" y="8842"/>
                    <a:pt x="11242" y="8840"/>
                  </a:cubicBezTo>
                  <a:cubicBezTo>
                    <a:pt x="17079" y="8740"/>
                    <a:pt x="24918" y="6438"/>
                    <a:pt x="24918" y="6438"/>
                  </a:cubicBezTo>
                  <a:lnTo>
                    <a:pt x="2605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41;p50"/>
            <p:cNvSpPr/>
            <p:nvPr/>
          </p:nvSpPr>
          <p:spPr>
            <a:xfrm>
              <a:off x="5994396" y="1612323"/>
              <a:ext cx="717957" cy="1045029"/>
            </a:xfrm>
            <a:custGeom>
              <a:avLst/>
              <a:gdLst/>
              <a:ahLst/>
              <a:cxnLst/>
              <a:rect l="l" t="t" r="r" b="b"/>
              <a:pathLst>
                <a:path w="33258" h="48409" extrusionOk="0">
                  <a:moveTo>
                    <a:pt x="22882" y="0"/>
                  </a:moveTo>
                  <a:cubicBezTo>
                    <a:pt x="22634" y="0"/>
                    <a:pt x="22379" y="8"/>
                    <a:pt x="22116" y="25"/>
                  </a:cubicBezTo>
                  <a:cubicBezTo>
                    <a:pt x="18447" y="325"/>
                    <a:pt x="14878" y="1393"/>
                    <a:pt x="11675" y="3161"/>
                  </a:cubicBezTo>
                  <a:cubicBezTo>
                    <a:pt x="10508" y="3928"/>
                    <a:pt x="9474" y="4929"/>
                    <a:pt x="8673" y="6096"/>
                  </a:cubicBezTo>
                  <a:cubicBezTo>
                    <a:pt x="8673" y="6096"/>
                    <a:pt x="5237" y="12134"/>
                    <a:pt x="4070" y="16837"/>
                  </a:cubicBezTo>
                  <a:cubicBezTo>
                    <a:pt x="2936" y="21507"/>
                    <a:pt x="634" y="43189"/>
                    <a:pt x="334" y="44457"/>
                  </a:cubicBezTo>
                  <a:cubicBezTo>
                    <a:pt x="0" y="45691"/>
                    <a:pt x="7305" y="48193"/>
                    <a:pt x="12109" y="48293"/>
                  </a:cubicBezTo>
                  <a:cubicBezTo>
                    <a:pt x="14252" y="48338"/>
                    <a:pt x="17571" y="48409"/>
                    <a:pt x="20758" y="48409"/>
                  </a:cubicBezTo>
                  <a:cubicBezTo>
                    <a:pt x="24714" y="48409"/>
                    <a:pt x="28468" y="48299"/>
                    <a:pt x="29521" y="47893"/>
                  </a:cubicBezTo>
                  <a:cubicBezTo>
                    <a:pt x="31389" y="47159"/>
                    <a:pt x="33157" y="46125"/>
                    <a:pt x="33157" y="44957"/>
                  </a:cubicBezTo>
                  <a:cubicBezTo>
                    <a:pt x="33157" y="43823"/>
                    <a:pt x="33257" y="39553"/>
                    <a:pt x="33257" y="36118"/>
                  </a:cubicBezTo>
                  <a:cubicBezTo>
                    <a:pt x="33257" y="32682"/>
                    <a:pt x="32223" y="14535"/>
                    <a:pt x="31289" y="10366"/>
                  </a:cubicBezTo>
                  <a:cubicBezTo>
                    <a:pt x="30355" y="6196"/>
                    <a:pt x="29721" y="3261"/>
                    <a:pt x="29421" y="2760"/>
                  </a:cubicBezTo>
                  <a:cubicBezTo>
                    <a:pt x="29106" y="2257"/>
                    <a:pt x="27039" y="0"/>
                    <a:pt x="22882"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42;p50"/>
            <p:cNvSpPr/>
            <p:nvPr/>
          </p:nvSpPr>
          <p:spPr>
            <a:xfrm>
              <a:off x="5460092" y="1882616"/>
              <a:ext cx="371586" cy="407874"/>
            </a:xfrm>
            <a:custGeom>
              <a:avLst/>
              <a:gdLst/>
              <a:ahLst/>
              <a:cxnLst/>
              <a:rect l="l" t="t" r="r" b="b"/>
              <a:pathLst>
                <a:path w="17213" h="18894" extrusionOk="0">
                  <a:moveTo>
                    <a:pt x="3689" y="1"/>
                  </a:moveTo>
                  <a:cubicBezTo>
                    <a:pt x="3107" y="1"/>
                    <a:pt x="2524" y="103"/>
                    <a:pt x="1968" y="313"/>
                  </a:cubicBezTo>
                  <a:cubicBezTo>
                    <a:pt x="1968" y="313"/>
                    <a:pt x="267" y="1014"/>
                    <a:pt x="134" y="2715"/>
                  </a:cubicBezTo>
                  <a:cubicBezTo>
                    <a:pt x="0" y="4383"/>
                    <a:pt x="3102" y="6084"/>
                    <a:pt x="4937" y="8619"/>
                  </a:cubicBezTo>
                  <a:cubicBezTo>
                    <a:pt x="6772" y="11154"/>
                    <a:pt x="9173" y="13823"/>
                    <a:pt x="9173" y="13823"/>
                  </a:cubicBezTo>
                  <a:lnTo>
                    <a:pt x="12843" y="18893"/>
                  </a:lnTo>
                  <a:lnTo>
                    <a:pt x="17213" y="15224"/>
                  </a:lnTo>
                  <a:lnTo>
                    <a:pt x="5938" y="2148"/>
                  </a:lnTo>
                  <a:cubicBezTo>
                    <a:pt x="5938" y="2148"/>
                    <a:pt x="6472" y="914"/>
                    <a:pt x="5771" y="447"/>
                  </a:cubicBezTo>
                  <a:cubicBezTo>
                    <a:pt x="5111" y="153"/>
                    <a:pt x="4400" y="1"/>
                    <a:pt x="3689"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43;p50"/>
            <p:cNvSpPr/>
            <p:nvPr/>
          </p:nvSpPr>
          <p:spPr>
            <a:xfrm>
              <a:off x="5509052" y="1882875"/>
              <a:ext cx="532887" cy="426332"/>
            </a:xfrm>
            <a:custGeom>
              <a:avLst/>
              <a:gdLst/>
              <a:ahLst/>
              <a:cxnLst/>
              <a:rect l="l" t="t" r="r" b="b"/>
              <a:pathLst>
                <a:path w="24685" h="19749" extrusionOk="0">
                  <a:moveTo>
                    <a:pt x="12710" y="1"/>
                  </a:moveTo>
                  <a:lnTo>
                    <a:pt x="1" y="4237"/>
                  </a:lnTo>
                  <a:lnTo>
                    <a:pt x="13243" y="19748"/>
                  </a:lnTo>
                  <a:lnTo>
                    <a:pt x="24685" y="13277"/>
                  </a:lnTo>
                  <a:cubicBezTo>
                    <a:pt x="22083" y="11442"/>
                    <a:pt x="19615" y="9408"/>
                    <a:pt x="17346" y="7206"/>
                  </a:cubicBezTo>
                  <a:cubicBezTo>
                    <a:pt x="13544" y="3537"/>
                    <a:pt x="12710" y="1"/>
                    <a:pt x="1271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44;p50"/>
            <p:cNvSpPr/>
            <p:nvPr/>
          </p:nvSpPr>
          <p:spPr>
            <a:xfrm>
              <a:off x="5503288" y="1810148"/>
              <a:ext cx="322625" cy="164216"/>
            </a:xfrm>
            <a:custGeom>
              <a:avLst/>
              <a:gdLst/>
              <a:ahLst/>
              <a:cxnLst/>
              <a:rect l="l" t="t" r="r" b="b"/>
              <a:pathLst>
                <a:path w="14945" h="7607" extrusionOk="0">
                  <a:moveTo>
                    <a:pt x="12543" y="1"/>
                  </a:moveTo>
                  <a:lnTo>
                    <a:pt x="1" y="3670"/>
                  </a:lnTo>
                  <a:cubicBezTo>
                    <a:pt x="768" y="3837"/>
                    <a:pt x="1302" y="4537"/>
                    <a:pt x="1235" y="5371"/>
                  </a:cubicBezTo>
                  <a:cubicBezTo>
                    <a:pt x="1168" y="6205"/>
                    <a:pt x="801" y="6973"/>
                    <a:pt x="268" y="7606"/>
                  </a:cubicBezTo>
                  <a:lnTo>
                    <a:pt x="12943" y="3370"/>
                  </a:lnTo>
                  <a:cubicBezTo>
                    <a:pt x="14945" y="835"/>
                    <a:pt x="12543" y="1"/>
                    <a:pt x="12543"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45;p50"/>
            <p:cNvSpPr/>
            <p:nvPr/>
          </p:nvSpPr>
          <p:spPr>
            <a:xfrm>
              <a:off x="5568093" y="2047585"/>
              <a:ext cx="316149" cy="313472"/>
            </a:xfrm>
            <a:custGeom>
              <a:avLst/>
              <a:gdLst/>
              <a:ahLst/>
              <a:cxnLst/>
              <a:rect l="l" t="t" r="r" b="b"/>
              <a:pathLst>
                <a:path w="14645" h="14521" extrusionOk="0">
                  <a:moveTo>
                    <a:pt x="3879" y="1"/>
                  </a:moveTo>
                  <a:cubicBezTo>
                    <a:pt x="3854" y="1"/>
                    <a:pt x="3829" y="4"/>
                    <a:pt x="3804" y="10"/>
                  </a:cubicBezTo>
                  <a:cubicBezTo>
                    <a:pt x="3236" y="177"/>
                    <a:pt x="2369" y="744"/>
                    <a:pt x="2669" y="1277"/>
                  </a:cubicBezTo>
                  <a:cubicBezTo>
                    <a:pt x="2936" y="1811"/>
                    <a:pt x="4204" y="4246"/>
                    <a:pt x="4204" y="4246"/>
                  </a:cubicBezTo>
                  <a:lnTo>
                    <a:pt x="4504" y="5213"/>
                  </a:lnTo>
                  <a:cubicBezTo>
                    <a:pt x="4504" y="5213"/>
                    <a:pt x="1969" y="4813"/>
                    <a:pt x="1535" y="4680"/>
                  </a:cubicBezTo>
                  <a:cubicBezTo>
                    <a:pt x="1457" y="4655"/>
                    <a:pt x="1379" y="4644"/>
                    <a:pt x="1303" y="4644"/>
                  </a:cubicBezTo>
                  <a:cubicBezTo>
                    <a:pt x="866" y="4644"/>
                    <a:pt x="506" y="5030"/>
                    <a:pt x="535" y="5514"/>
                  </a:cubicBezTo>
                  <a:cubicBezTo>
                    <a:pt x="535" y="6214"/>
                    <a:pt x="1" y="6214"/>
                    <a:pt x="701" y="6614"/>
                  </a:cubicBezTo>
                  <a:cubicBezTo>
                    <a:pt x="1402" y="7048"/>
                    <a:pt x="2236" y="7615"/>
                    <a:pt x="2236" y="7615"/>
                  </a:cubicBezTo>
                  <a:cubicBezTo>
                    <a:pt x="2236" y="7615"/>
                    <a:pt x="3236" y="9883"/>
                    <a:pt x="3503" y="10284"/>
                  </a:cubicBezTo>
                  <a:cubicBezTo>
                    <a:pt x="3770" y="10717"/>
                    <a:pt x="6038" y="11685"/>
                    <a:pt x="6439" y="11985"/>
                  </a:cubicBezTo>
                  <a:cubicBezTo>
                    <a:pt x="6872" y="12252"/>
                    <a:pt x="9141" y="12986"/>
                    <a:pt x="10275" y="13219"/>
                  </a:cubicBezTo>
                  <a:cubicBezTo>
                    <a:pt x="11376" y="13486"/>
                    <a:pt x="13911" y="14520"/>
                    <a:pt x="13911" y="14520"/>
                  </a:cubicBezTo>
                  <a:lnTo>
                    <a:pt x="14645" y="11251"/>
                  </a:lnTo>
                  <a:lnTo>
                    <a:pt x="14078" y="10017"/>
                  </a:lnTo>
                  <a:cubicBezTo>
                    <a:pt x="14078" y="10017"/>
                    <a:pt x="11242" y="9617"/>
                    <a:pt x="11109" y="8783"/>
                  </a:cubicBezTo>
                  <a:cubicBezTo>
                    <a:pt x="10975" y="7949"/>
                    <a:pt x="10408" y="6081"/>
                    <a:pt x="9841" y="5380"/>
                  </a:cubicBezTo>
                  <a:cubicBezTo>
                    <a:pt x="9307" y="4680"/>
                    <a:pt x="6606" y="3279"/>
                    <a:pt x="5772" y="2278"/>
                  </a:cubicBezTo>
                  <a:cubicBezTo>
                    <a:pt x="4943" y="1322"/>
                    <a:pt x="4419" y="1"/>
                    <a:pt x="3879" y="1"/>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46;p50"/>
            <p:cNvSpPr/>
            <p:nvPr/>
          </p:nvSpPr>
          <p:spPr>
            <a:xfrm>
              <a:off x="5856864" y="1707177"/>
              <a:ext cx="663211" cy="734040"/>
            </a:xfrm>
            <a:custGeom>
              <a:avLst/>
              <a:gdLst/>
              <a:ahLst/>
              <a:cxnLst/>
              <a:rect l="l" t="t" r="r" b="b"/>
              <a:pathLst>
                <a:path w="30722" h="34003" extrusionOk="0">
                  <a:moveTo>
                    <a:pt x="20281" y="1"/>
                  </a:moveTo>
                  <a:cubicBezTo>
                    <a:pt x="20281" y="1"/>
                    <a:pt x="16612" y="2403"/>
                    <a:pt x="16345" y="6906"/>
                  </a:cubicBezTo>
                  <a:cubicBezTo>
                    <a:pt x="16078" y="11442"/>
                    <a:pt x="17879" y="24552"/>
                    <a:pt x="17879" y="24552"/>
                  </a:cubicBezTo>
                  <a:lnTo>
                    <a:pt x="701" y="25786"/>
                  </a:lnTo>
                  <a:lnTo>
                    <a:pt x="0" y="31690"/>
                  </a:lnTo>
                  <a:cubicBezTo>
                    <a:pt x="0" y="31690"/>
                    <a:pt x="3936" y="33692"/>
                    <a:pt x="12976" y="33958"/>
                  </a:cubicBezTo>
                  <a:cubicBezTo>
                    <a:pt x="13874" y="33988"/>
                    <a:pt x="14745" y="34002"/>
                    <a:pt x="15587" y="34002"/>
                  </a:cubicBezTo>
                  <a:cubicBezTo>
                    <a:pt x="23177" y="34002"/>
                    <a:pt x="28343" y="32861"/>
                    <a:pt x="29454" y="31990"/>
                  </a:cubicBezTo>
                  <a:cubicBezTo>
                    <a:pt x="30722" y="30990"/>
                    <a:pt x="30288" y="19448"/>
                    <a:pt x="30288" y="18881"/>
                  </a:cubicBezTo>
                  <a:cubicBezTo>
                    <a:pt x="30288" y="18314"/>
                    <a:pt x="30589" y="6339"/>
                    <a:pt x="30589" y="6339"/>
                  </a:cubicBezTo>
                  <a:lnTo>
                    <a:pt x="20281" y="1"/>
                  </a:ln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47;p50"/>
            <p:cNvSpPr/>
            <p:nvPr/>
          </p:nvSpPr>
          <p:spPr>
            <a:xfrm>
              <a:off x="5856864" y="1707177"/>
              <a:ext cx="663211" cy="739566"/>
            </a:xfrm>
            <a:custGeom>
              <a:avLst/>
              <a:gdLst/>
              <a:ahLst/>
              <a:cxnLst/>
              <a:rect l="l" t="t" r="r" b="b"/>
              <a:pathLst>
                <a:path w="30722" h="34259" fill="none" extrusionOk="0">
                  <a:moveTo>
                    <a:pt x="30589" y="6339"/>
                  </a:moveTo>
                  <a:cubicBezTo>
                    <a:pt x="30589" y="6339"/>
                    <a:pt x="30288" y="18314"/>
                    <a:pt x="30288" y="18881"/>
                  </a:cubicBezTo>
                  <a:cubicBezTo>
                    <a:pt x="30288" y="19448"/>
                    <a:pt x="30722" y="30990"/>
                    <a:pt x="29454" y="31990"/>
                  </a:cubicBezTo>
                  <a:cubicBezTo>
                    <a:pt x="28220" y="32958"/>
                    <a:pt x="21982" y="34259"/>
                    <a:pt x="12976" y="33958"/>
                  </a:cubicBezTo>
                  <a:cubicBezTo>
                    <a:pt x="3936" y="33692"/>
                    <a:pt x="0" y="31690"/>
                    <a:pt x="0" y="31690"/>
                  </a:cubicBezTo>
                  <a:lnTo>
                    <a:pt x="701" y="25786"/>
                  </a:lnTo>
                  <a:lnTo>
                    <a:pt x="17879" y="24552"/>
                  </a:lnTo>
                  <a:cubicBezTo>
                    <a:pt x="17879" y="24552"/>
                    <a:pt x="16078" y="11442"/>
                    <a:pt x="16345" y="6906"/>
                  </a:cubicBezTo>
                  <a:cubicBezTo>
                    <a:pt x="16612" y="2403"/>
                    <a:pt x="20281" y="1"/>
                    <a:pt x="20281" y="1"/>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48;p50"/>
            <p:cNvSpPr/>
            <p:nvPr/>
          </p:nvSpPr>
          <p:spPr>
            <a:xfrm>
              <a:off x="6021747" y="1023598"/>
              <a:ext cx="437125" cy="627441"/>
            </a:xfrm>
            <a:custGeom>
              <a:avLst/>
              <a:gdLst/>
              <a:ahLst/>
              <a:cxnLst/>
              <a:rect l="l" t="t" r="r" b="b"/>
              <a:pathLst>
                <a:path w="20249" h="29065" extrusionOk="0">
                  <a:moveTo>
                    <a:pt x="9005" y="0"/>
                  </a:moveTo>
                  <a:cubicBezTo>
                    <a:pt x="6571" y="0"/>
                    <a:pt x="4170" y="1545"/>
                    <a:pt x="4170" y="1545"/>
                  </a:cubicBezTo>
                  <a:cubicBezTo>
                    <a:pt x="4170" y="1545"/>
                    <a:pt x="1802" y="5648"/>
                    <a:pt x="2269" y="6182"/>
                  </a:cubicBezTo>
                  <a:cubicBezTo>
                    <a:pt x="2703" y="6716"/>
                    <a:pt x="2369" y="7716"/>
                    <a:pt x="2369" y="7716"/>
                  </a:cubicBezTo>
                  <a:cubicBezTo>
                    <a:pt x="2369" y="7716"/>
                    <a:pt x="1" y="9551"/>
                    <a:pt x="168" y="10185"/>
                  </a:cubicBezTo>
                  <a:cubicBezTo>
                    <a:pt x="368" y="10819"/>
                    <a:pt x="2269" y="12553"/>
                    <a:pt x="2269" y="12553"/>
                  </a:cubicBezTo>
                  <a:cubicBezTo>
                    <a:pt x="2269" y="12553"/>
                    <a:pt x="2636" y="17457"/>
                    <a:pt x="3103" y="17890"/>
                  </a:cubicBezTo>
                  <a:cubicBezTo>
                    <a:pt x="3570" y="18357"/>
                    <a:pt x="6639" y="18891"/>
                    <a:pt x="7273" y="18991"/>
                  </a:cubicBezTo>
                  <a:cubicBezTo>
                    <a:pt x="7606" y="19024"/>
                    <a:pt x="7940" y="19124"/>
                    <a:pt x="8273" y="19258"/>
                  </a:cubicBezTo>
                  <a:lnTo>
                    <a:pt x="10075" y="29065"/>
                  </a:lnTo>
                  <a:lnTo>
                    <a:pt x="20249" y="19892"/>
                  </a:lnTo>
                  <a:lnTo>
                    <a:pt x="18614" y="15555"/>
                  </a:lnTo>
                  <a:cubicBezTo>
                    <a:pt x="18614" y="15555"/>
                    <a:pt x="17713" y="9718"/>
                    <a:pt x="17780" y="7016"/>
                  </a:cubicBezTo>
                  <a:cubicBezTo>
                    <a:pt x="17880" y="4314"/>
                    <a:pt x="13144" y="1012"/>
                    <a:pt x="10342" y="178"/>
                  </a:cubicBezTo>
                  <a:cubicBezTo>
                    <a:pt x="9905" y="53"/>
                    <a:pt x="9454" y="0"/>
                    <a:pt x="9005" y="0"/>
                  </a:cubicBezTo>
                  <a:close/>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49;p50"/>
            <p:cNvSpPr/>
            <p:nvPr/>
          </p:nvSpPr>
          <p:spPr>
            <a:xfrm>
              <a:off x="5980710" y="840259"/>
              <a:ext cx="570342" cy="586964"/>
            </a:xfrm>
            <a:custGeom>
              <a:avLst/>
              <a:gdLst/>
              <a:ahLst/>
              <a:cxnLst/>
              <a:rect l="l" t="t" r="r" b="b"/>
              <a:pathLst>
                <a:path w="26420" h="27190" extrusionOk="0">
                  <a:moveTo>
                    <a:pt x="13766" y="0"/>
                  </a:moveTo>
                  <a:cubicBezTo>
                    <a:pt x="11100" y="0"/>
                    <a:pt x="8879" y="1428"/>
                    <a:pt x="9074" y="2766"/>
                  </a:cubicBezTo>
                  <a:cubicBezTo>
                    <a:pt x="9322" y="4443"/>
                    <a:pt x="8154" y="4501"/>
                    <a:pt x="7991" y="4501"/>
                  </a:cubicBezTo>
                  <a:cubicBezTo>
                    <a:pt x="7979" y="4501"/>
                    <a:pt x="7973" y="4501"/>
                    <a:pt x="7973" y="4501"/>
                  </a:cubicBezTo>
                  <a:cubicBezTo>
                    <a:pt x="7973" y="4501"/>
                    <a:pt x="6768" y="3227"/>
                    <a:pt x="5037" y="3227"/>
                  </a:cubicBezTo>
                  <a:cubicBezTo>
                    <a:pt x="4359" y="3227"/>
                    <a:pt x="3601" y="3422"/>
                    <a:pt x="2802" y="3967"/>
                  </a:cubicBezTo>
                  <a:cubicBezTo>
                    <a:pt x="0" y="5869"/>
                    <a:pt x="801" y="8971"/>
                    <a:pt x="3336" y="10038"/>
                  </a:cubicBezTo>
                  <a:cubicBezTo>
                    <a:pt x="5905" y="11106"/>
                    <a:pt x="8907" y="10305"/>
                    <a:pt x="7906" y="11406"/>
                  </a:cubicBezTo>
                  <a:cubicBezTo>
                    <a:pt x="6905" y="12507"/>
                    <a:pt x="6639" y="14842"/>
                    <a:pt x="8173" y="15309"/>
                  </a:cubicBezTo>
                  <a:cubicBezTo>
                    <a:pt x="9674" y="15776"/>
                    <a:pt x="9441" y="17477"/>
                    <a:pt x="9441" y="18244"/>
                  </a:cubicBezTo>
                  <a:cubicBezTo>
                    <a:pt x="9441" y="18598"/>
                    <a:pt x="9727" y="18758"/>
                    <a:pt x="10058" y="18758"/>
                  </a:cubicBezTo>
                  <a:cubicBezTo>
                    <a:pt x="10413" y="18758"/>
                    <a:pt x="10819" y="18573"/>
                    <a:pt x="10975" y="18244"/>
                  </a:cubicBezTo>
                  <a:cubicBezTo>
                    <a:pt x="11226" y="17687"/>
                    <a:pt x="11755" y="16410"/>
                    <a:pt x="12932" y="16410"/>
                  </a:cubicBezTo>
                  <a:cubicBezTo>
                    <a:pt x="13165" y="16410"/>
                    <a:pt x="13423" y="16460"/>
                    <a:pt x="13710" y="16576"/>
                  </a:cubicBezTo>
                  <a:cubicBezTo>
                    <a:pt x="15445" y="17310"/>
                    <a:pt x="15345" y="21313"/>
                    <a:pt x="14711" y="22314"/>
                  </a:cubicBezTo>
                  <a:cubicBezTo>
                    <a:pt x="14183" y="23148"/>
                    <a:pt x="13655" y="23217"/>
                    <a:pt x="13493" y="23217"/>
                  </a:cubicBezTo>
                  <a:cubicBezTo>
                    <a:pt x="13461" y="23217"/>
                    <a:pt x="13443" y="23214"/>
                    <a:pt x="13443" y="23214"/>
                  </a:cubicBezTo>
                  <a:lnTo>
                    <a:pt x="13443" y="23214"/>
                  </a:lnTo>
                  <a:cubicBezTo>
                    <a:pt x="13444" y="23214"/>
                    <a:pt x="14444" y="23581"/>
                    <a:pt x="13810" y="24782"/>
                  </a:cubicBezTo>
                  <a:lnTo>
                    <a:pt x="13177" y="25950"/>
                  </a:lnTo>
                  <a:cubicBezTo>
                    <a:pt x="13177" y="25950"/>
                    <a:pt x="14202" y="27190"/>
                    <a:pt x="16717" y="27190"/>
                  </a:cubicBezTo>
                  <a:cubicBezTo>
                    <a:pt x="17176" y="27190"/>
                    <a:pt x="17685" y="27148"/>
                    <a:pt x="18247" y="27050"/>
                  </a:cubicBezTo>
                  <a:cubicBezTo>
                    <a:pt x="21883" y="26417"/>
                    <a:pt x="22717" y="24782"/>
                    <a:pt x="22150" y="23414"/>
                  </a:cubicBezTo>
                  <a:cubicBezTo>
                    <a:pt x="21616" y="22047"/>
                    <a:pt x="20348" y="21847"/>
                    <a:pt x="21716" y="19879"/>
                  </a:cubicBezTo>
                  <a:cubicBezTo>
                    <a:pt x="23084" y="17877"/>
                    <a:pt x="26419" y="15509"/>
                    <a:pt x="26152" y="10972"/>
                  </a:cubicBezTo>
                  <a:cubicBezTo>
                    <a:pt x="25986" y="7970"/>
                    <a:pt x="18881" y="5135"/>
                    <a:pt x="18881" y="5135"/>
                  </a:cubicBezTo>
                  <a:cubicBezTo>
                    <a:pt x="18881" y="5135"/>
                    <a:pt x="20515" y="2399"/>
                    <a:pt x="16812" y="665"/>
                  </a:cubicBezTo>
                  <a:cubicBezTo>
                    <a:pt x="15803" y="196"/>
                    <a:pt x="14754" y="0"/>
                    <a:pt x="13766"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50;p50"/>
            <p:cNvSpPr/>
            <p:nvPr/>
          </p:nvSpPr>
          <p:spPr>
            <a:xfrm>
              <a:off x="6041197" y="1143364"/>
              <a:ext cx="45377" cy="90020"/>
            </a:xfrm>
            <a:custGeom>
              <a:avLst/>
              <a:gdLst/>
              <a:ahLst/>
              <a:cxnLst/>
              <a:rect l="l" t="t" r="r" b="b"/>
              <a:pathLst>
                <a:path w="2102" h="4170" fill="none" extrusionOk="0">
                  <a:moveTo>
                    <a:pt x="1335" y="300"/>
                  </a:moveTo>
                  <a:cubicBezTo>
                    <a:pt x="1335" y="300"/>
                    <a:pt x="167" y="0"/>
                    <a:pt x="101" y="534"/>
                  </a:cubicBezTo>
                  <a:cubicBezTo>
                    <a:pt x="0" y="1101"/>
                    <a:pt x="101" y="3803"/>
                    <a:pt x="101" y="3803"/>
                  </a:cubicBezTo>
                  <a:cubicBezTo>
                    <a:pt x="501" y="4070"/>
                    <a:pt x="968" y="4170"/>
                    <a:pt x="1468" y="4103"/>
                  </a:cubicBezTo>
                  <a:cubicBezTo>
                    <a:pt x="2102" y="3903"/>
                    <a:pt x="1735" y="1635"/>
                    <a:pt x="1735" y="1635"/>
                  </a:cubicBez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51;p50"/>
            <p:cNvSpPr/>
            <p:nvPr/>
          </p:nvSpPr>
          <p:spPr>
            <a:xfrm>
              <a:off x="6044802" y="1174320"/>
              <a:ext cx="180752" cy="41793"/>
            </a:xfrm>
            <a:custGeom>
              <a:avLst/>
              <a:gdLst/>
              <a:ahLst/>
              <a:cxnLst/>
              <a:rect l="l" t="t" r="r" b="b"/>
              <a:pathLst>
                <a:path w="8373" h="1936" extrusionOk="0">
                  <a:moveTo>
                    <a:pt x="34" y="0"/>
                  </a:moveTo>
                  <a:lnTo>
                    <a:pt x="0" y="534"/>
                  </a:lnTo>
                  <a:lnTo>
                    <a:pt x="8373" y="1935"/>
                  </a:lnTo>
                  <a:lnTo>
                    <a:pt x="34"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52;p50"/>
            <p:cNvSpPr/>
            <p:nvPr/>
          </p:nvSpPr>
          <p:spPr>
            <a:xfrm>
              <a:off x="6158480" y="1390947"/>
              <a:ext cx="496987" cy="372341"/>
            </a:xfrm>
            <a:custGeom>
              <a:avLst/>
              <a:gdLst/>
              <a:ahLst/>
              <a:cxnLst/>
              <a:rect l="l" t="t" r="r" b="b"/>
              <a:pathLst>
                <a:path w="23022" h="17248" extrusionOk="0">
                  <a:moveTo>
                    <a:pt x="15639" y="1"/>
                  </a:moveTo>
                  <a:cubicBezTo>
                    <a:pt x="15452" y="1"/>
                    <a:pt x="15276" y="24"/>
                    <a:pt x="15115" y="73"/>
                  </a:cubicBezTo>
                  <a:cubicBezTo>
                    <a:pt x="15115" y="73"/>
                    <a:pt x="10479" y="3442"/>
                    <a:pt x="7277" y="6878"/>
                  </a:cubicBezTo>
                  <a:cubicBezTo>
                    <a:pt x="4108" y="10347"/>
                    <a:pt x="305" y="14149"/>
                    <a:pt x="138" y="15350"/>
                  </a:cubicBezTo>
                  <a:cubicBezTo>
                    <a:pt x="1" y="16150"/>
                    <a:pt x="130" y="17248"/>
                    <a:pt x="804" y="17248"/>
                  </a:cubicBezTo>
                  <a:cubicBezTo>
                    <a:pt x="1114" y="17248"/>
                    <a:pt x="1539" y="17016"/>
                    <a:pt x="2106" y="16418"/>
                  </a:cubicBezTo>
                  <a:cubicBezTo>
                    <a:pt x="3941" y="14516"/>
                    <a:pt x="7310" y="11981"/>
                    <a:pt x="9845" y="11781"/>
                  </a:cubicBezTo>
                  <a:cubicBezTo>
                    <a:pt x="10001" y="11771"/>
                    <a:pt x="10161" y="11766"/>
                    <a:pt x="10326" y="11766"/>
                  </a:cubicBezTo>
                  <a:cubicBezTo>
                    <a:pt x="12852" y="11766"/>
                    <a:pt x="16406" y="12898"/>
                    <a:pt x="18284" y="13149"/>
                  </a:cubicBezTo>
                  <a:cubicBezTo>
                    <a:pt x="19387" y="13296"/>
                    <a:pt x="20268" y="13534"/>
                    <a:pt x="20958" y="13534"/>
                  </a:cubicBezTo>
                  <a:cubicBezTo>
                    <a:pt x="21521" y="13534"/>
                    <a:pt x="21958" y="13376"/>
                    <a:pt x="22287" y="12882"/>
                  </a:cubicBezTo>
                  <a:cubicBezTo>
                    <a:pt x="23021" y="11781"/>
                    <a:pt x="21120" y="9346"/>
                    <a:pt x="21120" y="8078"/>
                  </a:cubicBezTo>
                  <a:cubicBezTo>
                    <a:pt x="21120" y="6777"/>
                    <a:pt x="21387" y="4609"/>
                    <a:pt x="20486" y="3075"/>
                  </a:cubicBezTo>
                  <a:cubicBezTo>
                    <a:pt x="19650" y="1671"/>
                    <a:pt x="17237" y="1"/>
                    <a:pt x="15639" y="1"/>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53;p50"/>
            <p:cNvSpPr/>
            <p:nvPr/>
          </p:nvSpPr>
          <p:spPr>
            <a:xfrm rot="8099947" flipH="1">
              <a:off x="5549494" y="3062782"/>
              <a:ext cx="2497783" cy="2413575"/>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715088" y="446894"/>
            <a:ext cx="7315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WELCOME SCREEN</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85;p60"/>
          <p:cNvGrpSpPr/>
          <p:nvPr/>
        </p:nvGrpSpPr>
        <p:grpSpPr>
          <a:xfrm>
            <a:off x="162216" y="3237438"/>
            <a:ext cx="1737810" cy="2085938"/>
            <a:chOff x="565000" y="1402775"/>
            <a:chExt cx="3386882" cy="3740805"/>
          </a:xfrm>
        </p:grpSpPr>
        <p:sp>
          <p:nvSpPr>
            <p:cNvPr id="29"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p:cNvSpPr txBox="1"/>
          <p:nvPr/>
        </p:nvSpPr>
        <p:spPr>
          <a:xfrm>
            <a:off x="2843225" y="3081600"/>
            <a:ext cx="5955175" cy="1631216"/>
          </a:xfrm>
          <a:prstGeom prst="rect">
            <a:avLst/>
          </a:prstGeom>
          <a:noFill/>
        </p:spPr>
        <p:txBody>
          <a:bodyPr wrap="square" rtlCol="0">
            <a:spAutoFit/>
          </a:bodyPr>
          <a:lstStyle/>
          <a:p>
            <a:r>
              <a:rPr lang="en-ZA" sz="1200" dirty="0">
                <a:solidFill>
                  <a:schemeClr val="bg1">
                    <a:lumMod val="85000"/>
                  </a:schemeClr>
                </a:solidFill>
              </a:rPr>
              <a:t>The above screen shows the first screen the user sees when using </a:t>
            </a:r>
            <a:r>
              <a:rPr lang="en-ZA" sz="1200" dirty="0" err="1">
                <a:solidFill>
                  <a:schemeClr val="bg1">
                    <a:lumMod val="85000"/>
                  </a:schemeClr>
                </a:solidFill>
              </a:rPr>
              <a:t>FingerTip</a:t>
            </a:r>
            <a:r>
              <a:rPr lang="en-ZA" sz="1200" dirty="0">
                <a:solidFill>
                  <a:schemeClr val="bg1">
                    <a:lumMod val="85000"/>
                  </a:schemeClr>
                </a:solidFill>
              </a:rPr>
              <a:t> banking.</a:t>
            </a:r>
          </a:p>
          <a:p>
            <a:r>
              <a:rPr lang="en-ZA" sz="1200" dirty="0">
                <a:solidFill>
                  <a:schemeClr val="bg1">
                    <a:lumMod val="85000"/>
                  </a:schemeClr>
                </a:solidFill>
              </a:rPr>
              <a:t>The user is given four options to choose from:</a:t>
            </a:r>
          </a:p>
          <a:p>
            <a:r>
              <a:rPr lang="en-ZA" sz="1200" dirty="0">
                <a:solidFill>
                  <a:schemeClr val="bg1">
                    <a:lumMod val="85000"/>
                  </a:schemeClr>
                </a:solidFill>
              </a:rPr>
              <a:t>0.    Exit – to exit the program</a:t>
            </a:r>
          </a:p>
          <a:p>
            <a:pPr marL="342900" indent="-342900">
              <a:buAutoNum type="arabicPeriod"/>
            </a:pPr>
            <a:r>
              <a:rPr lang="en-ZA" sz="1200" dirty="0">
                <a:solidFill>
                  <a:schemeClr val="bg1">
                    <a:lumMod val="85000"/>
                  </a:schemeClr>
                </a:solidFill>
              </a:rPr>
              <a:t>Register – this is for a new user </a:t>
            </a:r>
          </a:p>
          <a:p>
            <a:pPr marL="342900" indent="-342900">
              <a:buAutoNum type="arabicPeriod"/>
            </a:pPr>
            <a:r>
              <a:rPr lang="en-ZA" sz="1200" dirty="0">
                <a:solidFill>
                  <a:schemeClr val="bg1">
                    <a:lumMod val="85000"/>
                  </a:schemeClr>
                </a:solidFill>
              </a:rPr>
              <a:t>Login – this is for an existing user</a:t>
            </a:r>
          </a:p>
          <a:p>
            <a:pPr marL="342900" indent="-342900">
              <a:buAutoNum type="arabicPeriod"/>
            </a:pPr>
            <a:r>
              <a:rPr lang="en-ZA" sz="1200" dirty="0" err="1">
                <a:solidFill>
                  <a:schemeClr val="bg1">
                    <a:lumMod val="85000"/>
                  </a:schemeClr>
                </a:solidFill>
              </a:rPr>
              <a:t>FingerTips</a:t>
            </a:r>
            <a:r>
              <a:rPr lang="en-ZA" sz="1200" dirty="0">
                <a:solidFill>
                  <a:schemeClr val="bg1">
                    <a:lumMod val="85000"/>
                  </a:schemeClr>
                </a:solidFill>
              </a:rPr>
              <a:t> Administrator – for administrator use</a:t>
            </a:r>
          </a:p>
          <a:p>
            <a:r>
              <a:rPr lang="en-ZA" sz="1200" dirty="0">
                <a:solidFill>
                  <a:schemeClr val="bg1">
                    <a:lumMod val="85000"/>
                  </a:schemeClr>
                </a:solidFill>
              </a:rPr>
              <a:t>The user enters the number of their choice. E.g. 1</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001" t="16283" r="21184" b="50222"/>
          <a:stretch/>
        </p:blipFill>
        <p:spPr>
          <a:xfrm>
            <a:off x="1450764" y="1149524"/>
            <a:ext cx="6292427" cy="17204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110796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REGISTER SCREEN – Enter Personal Details</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781227" y="3178188"/>
            <a:ext cx="4542797" cy="954107"/>
          </a:xfrm>
          <a:prstGeom prst="rect">
            <a:avLst/>
          </a:prstGeom>
          <a:noFill/>
        </p:spPr>
        <p:txBody>
          <a:bodyPr wrap="square" rtlCol="0">
            <a:spAutoFit/>
          </a:bodyPr>
          <a:lstStyle/>
          <a:p>
            <a:r>
              <a:rPr lang="en-ZA" dirty="0">
                <a:solidFill>
                  <a:schemeClr val="bg1">
                    <a:lumMod val="85000"/>
                  </a:schemeClr>
                </a:solidFill>
              </a:rPr>
              <a:t>This screen prompts the user to enter their personal details to register as a new user. </a:t>
            </a:r>
          </a:p>
          <a:p>
            <a:r>
              <a:rPr lang="en-ZA" dirty="0">
                <a:solidFill>
                  <a:schemeClr val="bg1">
                    <a:lumMod val="85000"/>
                  </a:schemeClr>
                </a:solidFill>
              </a:rPr>
              <a:t>Once they have entered their personal details they press Enter to proceed</a:t>
            </a:r>
          </a:p>
        </p:txBody>
      </p:sp>
      <p:grpSp>
        <p:nvGrpSpPr>
          <p:cNvPr id="123" name="Google Shape;1685;p60"/>
          <p:cNvGrpSpPr/>
          <p:nvPr/>
        </p:nvGrpSpPr>
        <p:grpSpPr>
          <a:xfrm>
            <a:off x="279226" y="3068420"/>
            <a:ext cx="1895173" cy="1932426"/>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556" t="17865" r="15333" b="44816"/>
          <a:stretch/>
        </p:blipFill>
        <p:spPr>
          <a:xfrm>
            <a:off x="1224009" y="1043002"/>
            <a:ext cx="6868160" cy="1916855"/>
          </a:xfrm>
          <a:prstGeom prst="rect">
            <a:avLst/>
          </a:prstGeom>
        </p:spPr>
      </p:pic>
    </p:spTree>
    <p:extLst>
      <p:ext uri="{BB962C8B-B14F-4D97-AF65-F5344CB8AC3E}">
        <p14:creationId xmlns:p14="http://schemas.microsoft.com/office/powerpoint/2010/main" val="388387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8"/>
        <p:cNvGrpSpPr/>
        <p:nvPr/>
      </p:nvGrpSpPr>
      <p:grpSpPr>
        <a:xfrm>
          <a:off x="0" y="0"/>
          <a:ext cx="0" cy="0"/>
          <a:chOff x="0" y="0"/>
          <a:chExt cx="0" cy="0"/>
        </a:xfrm>
      </p:grpSpPr>
      <p:sp>
        <p:nvSpPr>
          <p:cNvPr id="1019" name="Google Shape;1019;p49"/>
          <p:cNvSpPr txBox="1">
            <a:spLocks noGrp="1"/>
          </p:cNvSpPr>
          <p:nvPr>
            <p:ph type="title" idx="2"/>
          </p:nvPr>
        </p:nvSpPr>
        <p:spPr>
          <a:xfrm>
            <a:off x="214855" y="31845"/>
            <a:ext cx="7315200" cy="64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CREATE ACCOUNT SCREEN</a:t>
            </a:r>
            <a:endParaRPr b="0" dirty="0">
              <a:solidFill>
                <a:schemeClr val="dk2"/>
              </a:solidFill>
            </a:endParaRPr>
          </a:p>
        </p:txBody>
      </p:sp>
      <p:grpSp>
        <p:nvGrpSpPr>
          <p:cNvPr id="1026" name="Google Shape;1026;p49"/>
          <p:cNvGrpSpPr/>
          <p:nvPr/>
        </p:nvGrpSpPr>
        <p:grpSpPr>
          <a:xfrm>
            <a:off x="2519967" y="1922880"/>
            <a:ext cx="423079" cy="423043"/>
            <a:chOff x="-4478975" y="3251700"/>
            <a:chExt cx="293825" cy="293800"/>
          </a:xfrm>
        </p:grpSpPr>
        <p:sp>
          <p:nvSpPr>
            <p:cNvPr id="1027" name="Google Shape;1027;p4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9"/>
          <p:cNvGrpSpPr/>
          <p:nvPr/>
        </p:nvGrpSpPr>
        <p:grpSpPr>
          <a:xfrm>
            <a:off x="6201320" y="1944322"/>
            <a:ext cx="426462" cy="418363"/>
            <a:chOff x="-1183550" y="3586525"/>
            <a:chExt cx="296175" cy="290550"/>
          </a:xfrm>
        </p:grpSpPr>
        <p:sp>
          <p:nvSpPr>
            <p:cNvPr id="1031" name="Google Shape;1031;p4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620904" y="3106637"/>
            <a:ext cx="6085106" cy="1384995"/>
          </a:xfrm>
          <a:prstGeom prst="rect">
            <a:avLst/>
          </a:prstGeom>
          <a:noFill/>
        </p:spPr>
        <p:txBody>
          <a:bodyPr wrap="square" rtlCol="0">
            <a:spAutoFit/>
          </a:bodyPr>
          <a:lstStyle/>
          <a:p>
            <a:r>
              <a:rPr lang="en-ZA" sz="1200" dirty="0">
                <a:solidFill>
                  <a:schemeClr val="bg1">
                    <a:lumMod val="85000"/>
                  </a:schemeClr>
                </a:solidFill>
              </a:rPr>
              <a:t>Once the users personal details have been verified, there is a message saying “Personal Details Verified” and they are taken to a “Create Bank Accounts Screen”. </a:t>
            </a:r>
          </a:p>
          <a:p>
            <a:r>
              <a:rPr lang="en-ZA" sz="1200" dirty="0">
                <a:solidFill>
                  <a:schemeClr val="bg1">
                    <a:lumMod val="85000"/>
                  </a:schemeClr>
                </a:solidFill>
              </a:rPr>
              <a:t>The user is given 3 options:</a:t>
            </a:r>
          </a:p>
          <a:p>
            <a:pPr marL="228600" indent="-228600">
              <a:buAutoNum type="arabicPeriod"/>
            </a:pPr>
            <a:r>
              <a:rPr lang="en-ZA" sz="1200" dirty="0">
                <a:solidFill>
                  <a:schemeClr val="bg1">
                    <a:lumMod val="85000"/>
                  </a:schemeClr>
                </a:solidFill>
              </a:rPr>
              <a:t>Saving Account</a:t>
            </a:r>
          </a:p>
          <a:p>
            <a:pPr marL="228600" indent="-228600">
              <a:buAutoNum type="arabicPeriod"/>
            </a:pPr>
            <a:r>
              <a:rPr lang="en-ZA" sz="1200" dirty="0">
                <a:solidFill>
                  <a:schemeClr val="bg1">
                    <a:lumMod val="85000"/>
                  </a:schemeClr>
                </a:solidFill>
              </a:rPr>
              <a:t>Current Account</a:t>
            </a:r>
          </a:p>
          <a:p>
            <a:pPr marL="228600" indent="-228600">
              <a:buAutoNum type="arabicPeriod"/>
            </a:pPr>
            <a:r>
              <a:rPr lang="en-ZA" sz="1200" dirty="0">
                <a:solidFill>
                  <a:schemeClr val="bg1">
                    <a:lumMod val="85000"/>
                  </a:schemeClr>
                </a:solidFill>
              </a:rPr>
              <a:t>Both Accounts</a:t>
            </a:r>
          </a:p>
          <a:p>
            <a:r>
              <a:rPr lang="en-ZA" sz="1200" dirty="0">
                <a:solidFill>
                  <a:schemeClr val="bg1">
                    <a:lumMod val="85000"/>
                  </a:schemeClr>
                </a:solidFill>
              </a:rPr>
              <a:t>The user enters a number depending on the account they want to create </a:t>
            </a:r>
          </a:p>
        </p:txBody>
      </p:sp>
      <p:grpSp>
        <p:nvGrpSpPr>
          <p:cNvPr id="123" name="Google Shape;1685;p60"/>
          <p:cNvGrpSpPr/>
          <p:nvPr/>
        </p:nvGrpSpPr>
        <p:grpSpPr>
          <a:xfrm>
            <a:off x="155016" y="3425508"/>
            <a:ext cx="1709784" cy="1705370"/>
            <a:chOff x="565000" y="1402775"/>
            <a:chExt cx="3386882" cy="3740805"/>
          </a:xfrm>
        </p:grpSpPr>
        <p:sp>
          <p:nvSpPr>
            <p:cNvPr id="124" name="Google Shape;1686;p60"/>
            <p:cNvSpPr/>
            <p:nvPr/>
          </p:nvSpPr>
          <p:spPr>
            <a:xfrm>
              <a:off x="3851581" y="3033186"/>
              <a:ext cx="40132" cy="83838"/>
            </a:xfrm>
            <a:custGeom>
              <a:avLst/>
              <a:gdLst/>
              <a:ahLst/>
              <a:cxnLst/>
              <a:rect l="l" t="t" r="r" b="b"/>
              <a:pathLst>
                <a:path w="1869" h="3904" extrusionOk="0">
                  <a:moveTo>
                    <a:pt x="1" y="1"/>
                  </a:moveTo>
                  <a:lnTo>
                    <a:pt x="1" y="368"/>
                  </a:lnTo>
                  <a:lnTo>
                    <a:pt x="701" y="368"/>
                  </a:lnTo>
                  <a:lnTo>
                    <a:pt x="701" y="3904"/>
                  </a:lnTo>
                  <a:lnTo>
                    <a:pt x="1135" y="3904"/>
                  </a:lnTo>
                  <a:lnTo>
                    <a:pt x="1135" y="368"/>
                  </a:lnTo>
                  <a:lnTo>
                    <a:pt x="1869" y="368"/>
                  </a:lnTo>
                  <a:lnTo>
                    <a:pt x="1869"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7;p60"/>
            <p:cNvSpPr/>
            <p:nvPr/>
          </p:nvSpPr>
          <p:spPr>
            <a:xfrm>
              <a:off x="3896012" y="3032477"/>
              <a:ext cx="46574" cy="83838"/>
            </a:xfrm>
            <a:custGeom>
              <a:avLst/>
              <a:gdLst/>
              <a:ahLst/>
              <a:cxnLst/>
              <a:rect l="l" t="t" r="r" b="b"/>
              <a:pathLst>
                <a:path w="2169" h="3904" extrusionOk="0">
                  <a:moveTo>
                    <a:pt x="33" y="0"/>
                  </a:moveTo>
                  <a:lnTo>
                    <a:pt x="767" y="1902"/>
                  </a:lnTo>
                  <a:lnTo>
                    <a:pt x="0" y="3903"/>
                  </a:lnTo>
                  <a:lnTo>
                    <a:pt x="400" y="3903"/>
                  </a:lnTo>
                  <a:lnTo>
                    <a:pt x="1067" y="2235"/>
                  </a:lnTo>
                  <a:lnTo>
                    <a:pt x="1701" y="3903"/>
                  </a:lnTo>
                  <a:lnTo>
                    <a:pt x="2168" y="3903"/>
                  </a:lnTo>
                  <a:lnTo>
                    <a:pt x="1368" y="1902"/>
                  </a:lnTo>
                  <a:lnTo>
                    <a:pt x="2102" y="0"/>
                  </a:lnTo>
                  <a:lnTo>
                    <a:pt x="1701" y="0"/>
                  </a:lnTo>
                  <a:lnTo>
                    <a:pt x="1101" y="1568"/>
                  </a:lnTo>
                  <a:lnTo>
                    <a:pt x="50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8;p60"/>
            <p:cNvSpPr/>
            <p:nvPr/>
          </p:nvSpPr>
          <p:spPr>
            <a:xfrm>
              <a:off x="2507008" y="4201560"/>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9;p60"/>
            <p:cNvSpPr/>
            <p:nvPr/>
          </p:nvSpPr>
          <p:spPr>
            <a:xfrm>
              <a:off x="2507008" y="4265319"/>
              <a:ext cx="343109" cy="21"/>
            </a:xfrm>
            <a:custGeom>
              <a:avLst/>
              <a:gdLst/>
              <a:ahLst/>
              <a:cxnLst/>
              <a:rect l="l" t="t" r="r" b="b"/>
              <a:pathLst>
                <a:path w="15979" h="1" fill="none" extrusionOk="0">
                  <a:moveTo>
                    <a:pt x="1" y="0"/>
                  </a:moveTo>
                  <a:lnTo>
                    <a:pt x="15979"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90;p60"/>
            <p:cNvSpPr/>
            <p:nvPr/>
          </p:nvSpPr>
          <p:spPr>
            <a:xfrm>
              <a:off x="2507008" y="4328349"/>
              <a:ext cx="343109" cy="21"/>
            </a:xfrm>
            <a:custGeom>
              <a:avLst/>
              <a:gdLst/>
              <a:ahLst/>
              <a:cxnLst/>
              <a:rect l="l" t="t" r="r" b="b"/>
              <a:pathLst>
                <a:path w="15979" h="1" fill="none" extrusionOk="0">
                  <a:moveTo>
                    <a:pt x="1" y="1"/>
                  </a:moveTo>
                  <a:lnTo>
                    <a:pt x="15979"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91;p60"/>
            <p:cNvSpPr/>
            <p:nvPr/>
          </p:nvSpPr>
          <p:spPr>
            <a:xfrm>
              <a:off x="902394" y="2908544"/>
              <a:ext cx="85267" cy="72371"/>
            </a:xfrm>
            <a:custGeom>
              <a:avLst/>
              <a:gdLst/>
              <a:ahLst/>
              <a:cxnLst/>
              <a:rect l="l" t="t" r="r" b="b"/>
              <a:pathLst>
                <a:path w="3971" h="3370" extrusionOk="0">
                  <a:moveTo>
                    <a:pt x="1" y="1"/>
                  </a:moveTo>
                  <a:lnTo>
                    <a:pt x="1" y="3370"/>
                  </a:lnTo>
                  <a:lnTo>
                    <a:pt x="3970" y="3370"/>
                  </a:lnTo>
                  <a:lnTo>
                    <a:pt x="1" y="1"/>
                  </a:lnTo>
                  <a:close/>
                </a:path>
              </a:pathLst>
            </a:custGeom>
            <a:solidFill>
              <a:schemeClr val="dk1"/>
            </a:solidFill>
            <a:ln w="108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92;p60"/>
            <p:cNvSpPr/>
            <p:nvPr/>
          </p:nvSpPr>
          <p:spPr>
            <a:xfrm>
              <a:off x="850811" y="1494473"/>
              <a:ext cx="2993997" cy="2341033"/>
            </a:xfrm>
            <a:custGeom>
              <a:avLst/>
              <a:gdLst/>
              <a:ahLst/>
              <a:cxnLst/>
              <a:rect l="l" t="t" r="r" b="b"/>
              <a:pathLst>
                <a:path w="139434" h="109012" extrusionOk="0">
                  <a:moveTo>
                    <a:pt x="1" y="0"/>
                  </a:moveTo>
                  <a:lnTo>
                    <a:pt x="1" y="109012"/>
                  </a:lnTo>
                  <a:lnTo>
                    <a:pt x="139434" y="109012"/>
                  </a:lnTo>
                  <a:lnTo>
                    <a:pt x="139434"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93;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94;p60"/>
            <p:cNvSpPr/>
            <p:nvPr/>
          </p:nvSpPr>
          <p:spPr>
            <a:xfrm>
              <a:off x="947534" y="1402775"/>
              <a:ext cx="3004003" cy="2346058"/>
            </a:xfrm>
            <a:custGeom>
              <a:avLst/>
              <a:gdLst/>
              <a:ahLst/>
              <a:cxnLst/>
              <a:rect l="l" t="t" r="r" b="b"/>
              <a:pathLst>
                <a:path w="139900" h="109246" extrusionOk="0">
                  <a:moveTo>
                    <a:pt x="0" y="1"/>
                  </a:moveTo>
                  <a:lnTo>
                    <a:pt x="0" y="109246"/>
                  </a:lnTo>
                  <a:lnTo>
                    <a:pt x="139900" y="109246"/>
                  </a:lnTo>
                  <a:lnTo>
                    <a:pt x="139900"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95;p60"/>
            <p:cNvSpPr/>
            <p:nvPr/>
          </p:nvSpPr>
          <p:spPr>
            <a:xfrm>
              <a:off x="1029912" y="1735166"/>
              <a:ext cx="635328" cy="403322"/>
            </a:xfrm>
            <a:custGeom>
              <a:avLst/>
              <a:gdLst/>
              <a:ahLst/>
              <a:cxnLst/>
              <a:rect l="l" t="t" r="r" b="b"/>
              <a:pathLst>
                <a:path w="29588" h="18781" extrusionOk="0">
                  <a:moveTo>
                    <a:pt x="0" y="0"/>
                  </a:moveTo>
                  <a:lnTo>
                    <a:pt x="0" y="18781"/>
                  </a:lnTo>
                  <a:lnTo>
                    <a:pt x="29588" y="18781"/>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96;p60"/>
            <p:cNvSpPr/>
            <p:nvPr/>
          </p:nvSpPr>
          <p:spPr>
            <a:xfrm>
              <a:off x="1203967" y="1909952"/>
              <a:ext cx="268621" cy="21"/>
            </a:xfrm>
            <a:custGeom>
              <a:avLst/>
              <a:gdLst/>
              <a:ahLst/>
              <a:cxnLst/>
              <a:rect l="l" t="t" r="r" b="b"/>
              <a:pathLst>
                <a:path w="12510" h="1" fill="none" extrusionOk="0">
                  <a:moveTo>
                    <a:pt x="1" y="1"/>
                  </a:moveTo>
                  <a:lnTo>
                    <a:pt x="1251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7;p60"/>
            <p:cNvSpPr/>
            <p:nvPr/>
          </p:nvSpPr>
          <p:spPr>
            <a:xfrm>
              <a:off x="1137352" y="1977298"/>
              <a:ext cx="442677" cy="21"/>
            </a:xfrm>
            <a:custGeom>
              <a:avLst/>
              <a:gdLst/>
              <a:ahLst/>
              <a:cxnLst/>
              <a:rect l="l" t="t" r="r" b="b"/>
              <a:pathLst>
                <a:path w="20616" h="1" fill="none" extrusionOk="0">
                  <a:moveTo>
                    <a:pt x="1" y="0"/>
                  </a:moveTo>
                  <a:lnTo>
                    <a:pt x="2061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8;p60"/>
            <p:cNvSpPr/>
            <p:nvPr/>
          </p:nvSpPr>
          <p:spPr>
            <a:xfrm>
              <a:off x="1029912" y="2214405"/>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9;p60"/>
            <p:cNvSpPr/>
            <p:nvPr/>
          </p:nvSpPr>
          <p:spPr>
            <a:xfrm>
              <a:off x="1095798" y="23096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0;p60"/>
            <p:cNvSpPr/>
            <p:nvPr/>
          </p:nvSpPr>
          <p:spPr>
            <a:xfrm>
              <a:off x="1095798" y="2363399"/>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01;p60"/>
            <p:cNvSpPr/>
            <p:nvPr/>
          </p:nvSpPr>
          <p:spPr>
            <a:xfrm>
              <a:off x="1095798" y="2416421"/>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02;p60"/>
            <p:cNvSpPr/>
            <p:nvPr/>
          </p:nvSpPr>
          <p:spPr>
            <a:xfrm>
              <a:off x="1095798" y="2470130"/>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03;p60"/>
            <p:cNvSpPr/>
            <p:nvPr/>
          </p:nvSpPr>
          <p:spPr>
            <a:xfrm>
              <a:off x="1095798" y="2523152"/>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04;p60"/>
            <p:cNvSpPr/>
            <p:nvPr/>
          </p:nvSpPr>
          <p:spPr>
            <a:xfrm>
              <a:off x="1371602" y="23096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05;p60"/>
            <p:cNvSpPr/>
            <p:nvPr/>
          </p:nvSpPr>
          <p:spPr>
            <a:xfrm>
              <a:off x="1371602" y="2363399"/>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06;p60"/>
            <p:cNvSpPr/>
            <p:nvPr/>
          </p:nvSpPr>
          <p:spPr>
            <a:xfrm>
              <a:off x="1371602" y="2416421"/>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7;p60"/>
            <p:cNvSpPr/>
            <p:nvPr/>
          </p:nvSpPr>
          <p:spPr>
            <a:xfrm>
              <a:off x="1371602" y="2470130"/>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8;p60"/>
            <p:cNvSpPr/>
            <p:nvPr/>
          </p:nvSpPr>
          <p:spPr>
            <a:xfrm>
              <a:off x="1371602" y="2523152"/>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9;p60"/>
            <p:cNvSpPr/>
            <p:nvPr/>
          </p:nvSpPr>
          <p:spPr>
            <a:xfrm>
              <a:off x="1029912" y="2693643"/>
              <a:ext cx="635328" cy="402613"/>
            </a:xfrm>
            <a:custGeom>
              <a:avLst/>
              <a:gdLst/>
              <a:ahLst/>
              <a:cxnLst/>
              <a:rect l="l" t="t" r="r" b="b"/>
              <a:pathLst>
                <a:path w="29588" h="18748" extrusionOk="0">
                  <a:moveTo>
                    <a:pt x="0" y="0"/>
                  </a:moveTo>
                  <a:lnTo>
                    <a:pt x="0" y="18747"/>
                  </a:lnTo>
                  <a:lnTo>
                    <a:pt x="29588" y="18747"/>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10;p60"/>
            <p:cNvSpPr/>
            <p:nvPr/>
          </p:nvSpPr>
          <p:spPr>
            <a:xfrm>
              <a:off x="1095798" y="2788906"/>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11;p60"/>
            <p:cNvSpPr/>
            <p:nvPr/>
          </p:nvSpPr>
          <p:spPr>
            <a:xfrm>
              <a:off x="1095798" y="2842637"/>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2;p60"/>
            <p:cNvSpPr/>
            <p:nvPr/>
          </p:nvSpPr>
          <p:spPr>
            <a:xfrm>
              <a:off x="1095798" y="289565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13;p60"/>
            <p:cNvSpPr/>
            <p:nvPr/>
          </p:nvSpPr>
          <p:spPr>
            <a:xfrm>
              <a:off x="1095798" y="294936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14;p60"/>
            <p:cNvSpPr/>
            <p:nvPr/>
          </p:nvSpPr>
          <p:spPr>
            <a:xfrm>
              <a:off x="1095798" y="3002390"/>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15;p60"/>
            <p:cNvSpPr/>
            <p:nvPr/>
          </p:nvSpPr>
          <p:spPr>
            <a:xfrm>
              <a:off x="1371602" y="2788906"/>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16;p60"/>
            <p:cNvSpPr/>
            <p:nvPr/>
          </p:nvSpPr>
          <p:spPr>
            <a:xfrm>
              <a:off x="1371602" y="2842637"/>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7;p60"/>
            <p:cNvSpPr/>
            <p:nvPr/>
          </p:nvSpPr>
          <p:spPr>
            <a:xfrm>
              <a:off x="1371602" y="289565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8;p60"/>
            <p:cNvSpPr/>
            <p:nvPr/>
          </p:nvSpPr>
          <p:spPr>
            <a:xfrm>
              <a:off x="1371602" y="294936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9;p60"/>
            <p:cNvSpPr/>
            <p:nvPr/>
          </p:nvSpPr>
          <p:spPr>
            <a:xfrm>
              <a:off x="1371602" y="3002390"/>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0;p60"/>
            <p:cNvSpPr/>
            <p:nvPr/>
          </p:nvSpPr>
          <p:spPr>
            <a:xfrm>
              <a:off x="1029912" y="3172173"/>
              <a:ext cx="635328" cy="403322"/>
            </a:xfrm>
            <a:custGeom>
              <a:avLst/>
              <a:gdLst/>
              <a:ahLst/>
              <a:cxnLst/>
              <a:rect l="l" t="t" r="r" b="b"/>
              <a:pathLst>
                <a:path w="29588" h="18781" extrusionOk="0">
                  <a:moveTo>
                    <a:pt x="0" y="0"/>
                  </a:moveTo>
                  <a:lnTo>
                    <a:pt x="0" y="18780"/>
                  </a:lnTo>
                  <a:lnTo>
                    <a:pt x="29588" y="18780"/>
                  </a:lnTo>
                  <a:lnTo>
                    <a:pt x="29588"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1;p60"/>
            <p:cNvSpPr/>
            <p:nvPr/>
          </p:nvSpPr>
          <p:spPr>
            <a:xfrm>
              <a:off x="1095798" y="3268145"/>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2;p60"/>
            <p:cNvSpPr/>
            <p:nvPr/>
          </p:nvSpPr>
          <p:spPr>
            <a:xfrm>
              <a:off x="1095798" y="332116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3;p60"/>
            <p:cNvSpPr/>
            <p:nvPr/>
          </p:nvSpPr>
          <p:spPr>
            <a:xfrm>
              <a:off x="1095798" y="3374897"/>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4;p60"/>
            <p:cNvSpPr/>
            <p:nvPr/>
          </p:nvSpPr>
          <p:spPr>
            <a:xfrm>
              <a:off x="1095798" y="3427898"/>
              <a:ext cx="222799" cy="21"/>
            </a:xfrm>
            <a:custGeom>
              <a:avLst/>
              <a:gdLst/>
              <a:ahLst/>
              <a:cxnLst/>
              <a:rect l="l" t="t" r="r" b="b"/>
              <a:pathLst>
                <a:path w="10376" h="1" fill="none" extrusionOk="0">
                  <a:moveTo>
                    <a:pt x="1"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5;p60"/>
            <p:cNvSpPr/>
            <p:nvPr/>
          </p:nvSpPr>
          <p:spPr>
            <a:xfrm>
              <a:off x="1095798" y="3481629"/>
              <a:ext cx="222799" cy="21"/>
            </a:xfrm>
            <a:custGeom>
              <a:avLst/>
              <a:gdLst/>
              <a:ahLst/>
              <a:cxnLst/>
              <a:rect l="l" t="t" r="r" b="b"/>
              <a:pathLst>
                <a:path w="10376" h="1" fill="none" extrusionOk="0">
                  <a:moveTo>
                    <a:pt x="1"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6;p60"/>
            <p:cNvSpPr/>
            <p:nvPr/>
          </p:nvSpPr>
          <p:spPr>
            <a:xfrm>
              <a:off x="1371602" y="3268145"/>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7;p60"/>
            <p:cNvSpPr/>
            <p:nvPr/>
          </p:nvSpPr>
          <p:spPr>
            <a:xfrm>
              <a:off x="1371602" y="332116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8;p60"/>
            <p:cNvSpPr/>
            <p:nvPr/>
          </p:nvSpPr>
          <p:spPr>
            <a:xfrm>
              <a:off x="1371602" y="3374897"/>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9;p60"/>
            <p:cNvSpPr/>
            <p:nvPr/>
          </p:nvSpPr>
          <p:spPr>
            <a:xfrm>
              <a:off x="1371602" y="3427898"/>
              <a:ext cx="222777" cy="21"/>
            </a:xfrm>
            <a:custGeom>
              <a:avLst/>
              <a:gdLst/>
              <a:ahLst/>
              <a:cxnLst/>
              <a:rect l="l" t="t" r="r" b="b"/>
              <a:pathLst>
                <a:path w="10375" h="1" fill="none" extrusionOk="0">
                  <a:moveTo>
                    <a:pt x="0" y="1"/>
                  </a:moveTo>
                  <a:lnTo>
                    <a:pt x="10375"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30;p60"/>
            <p:cNvSpPr/>
            <p:nvPr/>
          </p:nvSpPr>
          <p:spPr>
            <a:xfrm>
              <a:off x="1371602" y="3481629"/>
              <a:ext cx="222777" cy="21"/>
            </a:xfrm>
            <a:custGeom>
              <a:avLst/>
              <a:gdLst/>
              <a:ahLst/>
              <a:cxnLst/>
              <a:rect l="l" t="t" r="r" b="b"/>
              <a:pathLst>
                <a:path w="10375" h="1" fill="none" extrusionOk="0">
                  <a:moveTo>
                    <a:pt x="0" y="0"/>
                  </a:moveTo>
                  <a:lnTo>
                    <a:pt x="10375"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31;p60"/>
            <p:cNvSpPr/>
            <p:nvPr/>
          </p:nvSpPr>
          <p:spPr>
            <a:xfrm>
              <a:off x="1817874" y="1847631"/>
              <a:ext cx="1987666" cy="1351765"/>
            </a:xfrm>
            <a:custGeom>
              <a:avLst/>
              <a:gdLst/>
              <a:ahLst/>
              <a:cxnLst/>
              <a:rect l="l" t="t" r="r" b="b"/>
              <a:pathLst>
                <a:path w="92568" h="62946" extrusionOk="0">
                  <a:moveTo>
                    <a:pt x="1" y="1"/>
                  </a:moveTo>
                  <a:lnTo>
                    <a:pt x="1" y="62946"/>
                  </a:lnTo>
                  <a:lnTo>
                    <a:pt x="92567" y="62946"/>
                  </a:lnTo>
                  <a:lnTo>
                    <a:pt x="92567"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32;p60"/>
            <p:cNvSpPr/>
            <p:nvPr/>
          </p:nvSpPr>
          <p:spPr>
            <a:xfrm>
              <a:off x="2279201" y="2384187"/>
              <a:ext cx="1090889" cy="21"/>
            </a:xfrm>
            <a:custGeom>
              <a:avLst/>
              <a:gdLst/>
              <a:ahLst/>
              <a:cxnLst/>
              <a:rect l="l" t="t" r="r" b="b"/>
              <a:pathLst>
                <a:path w="50804" h="1" fill="none" extrusionOk="0">
                  <a:moveTo>
                    <a:pt x="1" y="0"/>
                  </a:moveTo>
                  <a:lnTo>
                    <a:pt x="50804"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33;p60"/>
            <p:cNvSpPr/>
            <p:nvPr/>
          </p:nvSpPr>
          <p:spPr>
            <a:xfrm>
              <a:off x="2130937" y="2502386"/>
              <a:ext cx="1387403" cy="21"/>
            </a:xfrm>
            <a:custGeom>
              <a:avLst/>
              <a:gdLst/>
              <a:ahLst/>
              <a:cxnLst/>
              <a:rect l="l" t="t" r="r" b="b"/>
              <a:pathLst>
                <a:path w="64613" h="1" fill="none" extrusionOk="0">
                  <a:moveTo>
                    <a:pt x="0" y="0"/>
                  </a:moveTo>
                  <a:lnTo>
                    <a:pt x="64613"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34;p60"/>
            <p:cNvSpPr/>
            <p:nvPr/>
          </p:nvSpPr>
          <p:spPr>
            <a:xfrm>
              <a:off x="3873786" y="1402775"/>
              <a:ext cx="78095" cy="2346058"/>
            </a:xfrm>
            <a:custGeom>
              <a:avLst/>
              <a:gdLst/>
              <a:ahLst/>
              <a:cxnLst/>
              <a:rect l="l" t="t" r="r" b="b"/>
              <a:pathLst>
                <a:path w="3637" h="109246" extrusionOk="0">
                  <a:moveTo>
                    <a:pt x="1" y="1"/>
                  </a:moveTo>
                  <a:lnTo>
                    <a:pt x="1" y="109246"/>
                  </a:lnTo>
                  <a:lnTo>
                    <a:pt x="3637" y="109246"/>
                  </a:lnTo>
                  <a:lnTo>
                    <a:pt x="3637" y="1"/>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5;p60"/>
            <p:cNvSpPr/>
            <p:nvPr/>
          </p:nvSpPr>
          <p:spPr>
            <a:xfrm>
              <a:off x="3873786" y="2129879"/>
              <a:ext cx="78095" cy="633985"/>
            </a:xfrm>
            <a:custGeom>
              <a:avLst/>
              <a:gdLst/>
              <a:ahLst/>
              <a:cxnLst/>
              <a:rect l="l" t="t" r="r" b="b"/>
              <a:pathLst>
                <a:path w="3637" h="29522" extrusionOk="0">
                  <a:moveTo>
                    <a:pt x="1" y="0"/>
                  </a:moveTo>
                  <a:lnTo>
                    <a:pt x="1" y="29521"/>
                  </a:lnTo>
                  <a:lnTo>
                    <a:pt x="3637" y="29521"/>
                  </a:lnTo>
                  <a:lnTo>
                    <a:pt x="36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36;p60"/>
            <p:cNvSpPr/>
            <p:nvPr/>
          </p:nvSpPr>
          <p:spPr>
            <a:xfrm>
              <a:off x="947534" y="1402775"/>
              <a:ext cx="3004003" cy="152601"/>
            </a:xfrm>
            <a:custGeom>
              <a:avLst/>
              <a:gdLst/>
              <a:ahLst/>
              <a:cxnLst/>
              <a:rect l="l" t="t" r="r" b="b"/>
              <a:pathLst>
                <a:path w="139900" h="7106" extrusionOk="0">
                  <a:moveTo>
                    <a:pt x="0" y="1"/>
                  </a:moveTo>
                  <a:lnTo>
                    <a:pt x="0" y="7106"/>
                  </a:lnTo>
                  <a:lnTo>
                    <a:pt x="139900" y="7106"/>
                  </a:lnTo>
                  <a:lnTo>
                    <a:pt x="139900"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7;p60"/>
            <p:cNvSpPr/>
            <p:nvPr/>
          </p:nvSpPr>
          <p:spPr>
            <a:xfrm>
              <a:off x="1145233" y="1428566"/>
              <a:ext cx="1931065" cy="85986"/>
            </a:xfrm>
            <a:custGeom>
              <a:avLst/>
              <a:gdLst/>
              <a:ahLst/>
              <a:cxnLst/>
              <a:rect l="l" t="t" r="r" b="b"/>
              <a:pathLst>
                <a:path w="89932" h="4004" extrusionOk="0">
                  <a:moveTo>
                    <a:pt x="1" y="1"/>
                  </a:moveTo>
                  <a:lnTo>
                    <a:pt x="1" y="4003"/>
                  </a:lnTo>
                  <a:lnTo>
                    <a:pt x="89931" y="4003"/>
                  </a:lnTo>
                  <a:lnTo>
                    <a:pt x="8993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8;p60"/>
            <p:cNvSpPr/>
            <p:nvPr/>
          </p:nvSpPr>
          <p:spPr>
            <a:xfrm>
              <a:off x="3656029" y="1609086"/>
              <a:ext cx="148998" cy="21"/>
            </a:xfrm>
            <a:custGeom>
              <a:avLst/>
              <a:gdLst/>
              <a:ahLst/>
              <a:cxnLst/>
              <a:rect l="l" t="t" r="r" b="b"/>
              <a:pathLst>
                <a:path w="6939" h="1" fill="none" extrusionOk="0">
                  <a:moveTo>
                    <a:pt x="6939" y="1"/>
                  </a:moveTo>
                  <a:lnTo>
                    <a:pt x="0" y="1"/>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9;p60"/>
            <p:cNvSpPr/>
            <p:nvPr/>
          </p:nvSpPr>
          <p:spPr>
            <a:xfrm>
              <a:off x="3656029" y="165493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40;p60"/>
            <p:cNvSpPr/>
            <p:nvPr/>
          </p:nvSpPr>
          <p:spPr>
            <a:xfrm>
              <a:off x="3656029" y="1700785"/>
              <a:ext cx="148998" cy="21"/>
            </a:xfrm>
            <a:custGeom>
              <a:avLst/>
              <a:gdLst/>
              <a:ahLst/>
              <a:cxnLst/>
              <a:rect l="l" t="t" r="r" b="b"/>
              <a:pathLst>
                <a:path w="6939" h="1" fill="none" extrusionOk="0">
                  <a:moveTo>
                    <a:pt x="6939" y="0"/>
                  </a:moveTo>
                  <a:lnTo>
                    <a:pt x="0" y="0"/>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41;p60"/>
            <p:cNvSpPr/>
            <p:nvPr/>
          </p:nvSpPr>
          <p:spPr>
            <a:xfrm>
              <a:off x="565000" y="3699129"/>
              <a:ext cx="1712604" cy="1444451"/>
            </a:xfrm>
            <a:custGeom>
              <a:avLst/>
              <a:gdLst/>
              <a:ahLst/>
              <a:cxnLst/>
              <a:rect l="l" t="t" r="r" b="b"/>
              <a:pathLst>
                <a:path w="79758" h="67262" extrusionOk="0">
                  <a:moveTo>
                    <a:pt x="55667" y="0"/>
                  </a:moveTo>
                  <a:cubicBezTo>
                    <a:pt x="49661" y="0"/>
                    <a:pt x="37994" y="4850"/>
                    <a:pt x="37994" y="4850"/>
                  </a:cubicBezTo>
                  <a:lnTo>
                    <a:pt x="35125" y="5984"/>
                  </a:lnTo>
                  <a:cubicBezTo>
                    <a:pt x="35125" y="5984"/>
                    <a:pt x="23450" y="12455"/>
                    <a:pt x="20348" y="15057"/>
                  </a:cubicBezTo>
                  <a:cubicBezTo>
                    <a:pt x="17213" y="17659"/>
                    <a:pt x="18714" y="24864"/>
                    <a:pt x="17980" y="31836"/>
                  </a:cubicBezTo>
                  <a:cubicBezTo>
                    <a:pt x="17246" y="38774"/>
                    <a:pt x="17213" y="46880"/>
                    <a:pt x="17213" y="46880"/>
                  </a:cubicBezTo>
                  <a:cubicBezTo>
                    <a:pt x="17213" y="46880"/>
                    <a:pt x="10007" y="53218"/>
                    <a:pt x="4804" y="60423"/>
                  </a:cubicBezTo>
                  <a:cubicBezTo>
                    <a:pt x="2302" y="63892"/>
                    <a:pt x="834" y="65994"/>
                    <a:pt x="0" y="67261"/>
                  </a:cubicBezTo>
                  <a:lnTo>
                    <a:pt x="48835" y="67261"/>
                  </a:lnTo>
                  <a:cubicBezTo>
                    <a:pt x="50837" y="64793"/>
                    <a:pt x="54439" y="60423"/>
                    <a:pt x="55640" y="59289"/>
                  </a:cubicBezTo>
                  <a:cubicBezTo>
                    <a:pt x="56841" y="58155"/>
                    <a:pt x="57942" y="56954"/>
                    <a:pt x="58976" y="55686"/>
                  </a:cubicBezTo>
                  <a:lnTo>
                    <a:pt x="58976" y="55686"/>
                  </a:lnTo>
                  <a:cubicBezTo>
                    <a:pt x="58976" y="55687"/>
                    <a:pt x="56874" y="59789"/>
                    <a:pt x="60477" y="63025"/>
                  </a:cubicBezTo>
                  <a:cubicBezTo>
                    <a:pt x="61746" y="64165"/>
                    <a:pt x="63898" y="64593"/>
                    <a:pt x="66254" y="64593"/>
                  </a:cubicBezTo>
                  <a:cubicBezTo>
                    <a:pt x="70586" y="64593"/>
                    <a:pt x="75610" y="63147"/>
                    <a:pt x="77122" y="62024"/>
                  </a:cubicBezTo>
                  <a:cubicBezTo>
                    <a:pt x="79490" y="60289"/>
                    <a:pt x="79757" y="55820"/>
                    <a:pt x="77622" y="49215"/>
                  </a:cubicBezTo>
                  <a:cubicBezTo>
                    <a:pt x="75521" y="42643"/>
                    <a:pt x="72519" y="30468"/>
                    <a:pt x="72652" y="26232"/>
                  </a:cubicBezTo>
                  <a:cubicBezTo>
                    <a:pt x="72786" y="21995"/>
                    <a:pt x="70050" y="10087"/>
                    <a:pt x="68816" y="6851"/>
                  </a:cubicBezTo>
                  <a:cubicBezTo>
                    <a:pt x="67549" y="3616"/>
                    <a:pt x="62478" y="1247"/>
                    <a:pt x="57241" y="146"/>
                  </a:cubicBezTo>
                  <a:cubicBezTo>
                    <a:pt x="56780" y="46"/>
                    <a:pt x="56250" y="0"/>
                    <a:pt x="55667"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42;p60"/>
            <p:cNvSpPr/>
            <p:nvPr/>
          </p:nvSpPr>
          <p:spPr>
            <a:xfrm>
              <a:off x="1887367" y="4850881"/>
              <a:ext cx="416330" cy="235237"/>
            </a:xfrm>
            <a:custGeom>
              <a:avLst/>
              <a:gdLst/>
              <a:ahLst/>
              <a:cxnLst/>
              <a:rect l="l" t="t" r="r" b="b"/>
              <a:pathLst>
                <a:path w="19389" h="10954" extrusionOk="0">
                  <a:moveTo>
                    <a:pt x="11185" y="0"/>
                  </a:moveTo>
                  <a:cubicBezTo>
                    <a:pt x="9565" y="0"/>
                    <a:pt x="7004" y="352"/>
                    <a:pt x="4370" y="2121"/>
                  </a:cubicBezTo>
                  <a:cubicBezTo>
                    <a:pt x="1" y="5056"/>
                    <a:pt x="1201" y="9426"/>
                    <a:pt x="5104" y="10427"/>
                  </a:cubicBezTo>
                  <a:cubicBezTo>
                    <a:pt x="6373" y="10741"/>
                    <a:pt x="7769" y="10954"/>
                    <a:pt x="9167" y="10954"/>
                  </a:cubicBezTo>
                  <a:cubicBezTo>
                    <a:pt x="12071" y="10954"/>
                    <a:pt x="14989" y="10039"/>
                    <a:pt x="16813" y="7225"/>
                  </a:cubicBezTo>
                  <a:cubicBezTo>
                    <a:pt x="19388" y="3232"/>
                    <a:pt x="15158" y="141"/>
                    <a:pt x="13121" y="141"/>
                  </a:cubicBezTo>
                  <a:cubicBezTo>
                    <a:pt x="13048" y="141"/>
                    <a:pt x="12977" y="145"/>
                    <a:pt x="12910" y="153"/>
                  </a:cubicBezTo>
                  <a:cubicBezTo>
                    <a:pt x="12910" y="153"/>
                    <a:pt x="12252" y="0"/>
                    <a:pt x="11185"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43;p60"/>
            <p:cNvSpPr/>
            <p:nvPr/>
          </p:nvSpPr>
          <p:spPr>
            <a:xfrm>
              <a:off x="1969745" y="4851010"/>
              <a:ext cx="325910" cy="183396"/>
            </a:xfrm>
            <a:custGeom>
              <a:avLst/>
              <a:gdLst/>
              <a:ahLst/>
              <a:cxnLst/>
              <a:rect l="l" t="t" r="r" b="b"/>
              <a:pathLst>
                <a:path w="15178" h="8540" extrusionOk="0">
                  <a:moveTo>
                    <a:pt x="8666" y="1"/>
                  </a:moveTo>
                  <a:cubicBezTo>
                    <a:pt x="6807" y="1"/>
                    <a:pt x="4974" y="561"/>
                    <a:pt x="3436" y="1648"/>
                  </a:cubicBezTo>
                  <a:cubicBezTo>
                    <a:pt x="1" y="3916"/>
                    <a:pt x="968" y="7352"/>
                    <a:pt x="4004" y="8119"/>
                  </a:cubicBezTo>
                  <a:cubicBezTo>
                    <a:pt x="4998" y="8370"/>
                    <a:pt x="6095" y="8539"/>
                    <a:pt x="7196" y="8539"/>
                  </a:cubicBezTo>
                  <a:cubicBezTo>
                    <a:pt x="9457" y="8539"/>
                    <a:pt x="11730" y="7827"/>
                    <a:pt x="13143" y="5651"/>
                  </a:cubicBezTo>
                  <a:cubicBezTo>
                    <a:pt x="15178" y="2519"/>
                    <a:pt x="11867" y="105"/>
                    <a:pt x="10261" y="105"/>
                  </a:cubicBezTo>
                  <a:cubicBezTo>
                    <a:pt x="10208" y="105"/>
                    <a:pt x="10157" y="108"/>
                    <a:pt x="10108" y="113"/>
                  </a:cubicBezTo>
                  <a:cubicBezTo>
                    <a:pt x="9629" y="38"/>
                    <a:pt x="9147" y="1"/>
                    <a:pt x="8666"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44;p60"/>
            <p:cNvSpPr/>
            <p:nvPr/>
          </p:nvSpPr>
          <p:spPr>
            <a:xfrm>
              <a:off x="1832219" y="4319029"/>
              <a:ext cx="143265" cy="575981"/>
            </a:xfrm>
            <a:custGeom>
              <a:avLst/>
              <a:gdLst/>
              <a:ahLst/>
              <a:cxnLst/>
              <a:rect l="l" t="t" r="r" b="b"/>
              <a:pathLst>
                <a:path w="6672" h="26821" fill="none" extrusionOk="0">
                  <a:moveTo>
                    <a:pt x="0" y="26820"/>
                  </a:moveTo>
                  <a:cubicBezTo>
                    <a:pt x="0" y="26820"/>
                    <a:pt x="4470" y="22484"/>
                    <a:pt x="5204" y="17513"/>
                  </a:cubicBezTo>
                  <a:cubicBezTo>
                    <a:pt x="5671" y="14445"/>
                    <a:pt x="6271" y="6072"/>
                    <a:pt x="6672"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45;p60"/>
            <p:cNvSpPr/>
            <p:nvPr/>
          </p:nvSpPr>
          <p:spPr>
            <a:xfrm>
              <a:off x="1137352" y="2832007"/>
              <a:ext cx="1128144" cy="839737"/>
            </a:xfrm>
            <a:custGeom>
              <a:avLst/>
              <a:gdLst/>
              <a:ahLst/>
              <a:cxnLst/>
              <a:rect l="l" t="t" r="r" b="b"/>
              <a:pathLst>
                <a:path w="52539" h="39103" extrusionOk="0">
                  <a:moveTo>
                    <a:pt x="25471" y="1"/>
                  </a:moveTo>
                  <a:cubicBezTo>
                    <a:pt x="21724" y="1"/>
                    <a:pt x="17118" y="1304"/>
                    <a:pt x="15011" y="3431"/>
                  </a:cubicBezTo>
                  <a:cubicBezTo>
                    <a:pt x="11509" y="6900"/>
                    <a:pt x="16446" y="11303"/>
                    <a:pt x="14278" y="13839"/>
                  </a:cubicBezTo>
                  <a:cubicBezTo>
                    <a:pt x="12076" y="16407"/>
                    <a:pt x="4737" y="15106"/>
                    <a:pt x="2369" y="19709"/>
                  </a:cubicBezTo>
                  <a:cubicBezTo>
                    <a:pt x="1" y="24279"/>
                    <a:pt x="6038" y="26481"/>
                    <a:pt x="7306" y="28116"/>
                  </a:cubicBezTo>
                  <a:cubicBezTo>
                    <a:pt x="8607" y="29750"/>
                    <a:pt x="5104" y="30317"/>
                    <a:pt x="5471" y="31952"/>
                  </a:cubicBezTo>
                  <a:cubicBezTo>
                    <a:pt x="5838" y="33619"/>
                    <a:pt x="11509" y="33786"/>
                    <a:pt x="11509" y="33786"/>
                  </a:cubicBezTo>
                  <a:cubicBezTo>
                    <a:pt x="11509" y="33786"/>
                    <a:pt x="7873" y="34887"/>
                    <a:pt x="9674" y="36355"/>
                  </a:cubicBezTo>
                  <a:cubicBezTo>
                    <a:pt x="12055" y="38140"/>
                    <a:pt x="14936" y="39102"/>
                    <a:pt x="17903" y="39102"/>
                  </a:cubicBezTo>
                  <a:cubicBezTo>
                    <a:pt x="18095" y="39102"/>
                    <a:pt x="18288" y="39098"/>
                    <a:pt x="18481" y="39090"/>
                  </a:cubicBezTo>
                  <a:cubicBezTo>
                    <a:pt x="22150" y="38923"/>
                    <a:pt x="21216" y="31785"/>
                    <a:pt x="20849" y="26481"/>
                  </a:cubicBezTo>
                  <a:cubicBezTo>
                    <a:pt x="20498" y="21373"/>
                    <a:pt x="24852" y="15806"/>
                    <a:pt x="30052" y="15806"/>
                  </a:cubicBezTo>
                  <a:cubicBezTo>
                    <a:pt x="30285" y="15806"/>
                    <a:pt x="30520" y="15817"/>
                    <a:pt x="30756" y="15840"/>
                  </a:cubicBezTo>
                  <a:cubicBezTo>
                    <a:pt x="36227" y="16407"/>
                    <a:pt x="42097" y="22612"/>
                    <a:pt x="41163" y="25380"/>
                  </a:cubicBezTo>
                  <a:cubicBezTo>
                    <a:pt x="40919" y="26097"/>
                    <a:pt x="40903" y="26399"/>
                    <a:pt x="41102" y="26399"/>
                  </a:cubicBezTo>
                  <a:cubicBezTo>
                    <a:pt x="41662" y="26399"/>
                    <a:pt x="43924" y="24000"/>
                    <a:pt x="47568" y="21711"/>
                  </a:cubicBezTo>
                  <a:cubicBezTo>
                    <a:pt x="52538" y="18609"/>
                    <a:pt x="50337" y="12204"/>
                    <a:pt x="49236" y="10903"/>
                  </a:cubicBezTo>
                  <a:cubicBezTo>
                    <a:pt x="48168" y="9636"/>
                    <a:pt x="44499" y="9269"/>
                    <a:pt x="43765" y="6867"/>
                  </a:cubicBezTo>
                  <a:cubicBezTo>
                    <a:pt x="43031" y="4499"/>
                    <a:pt x="41364" y="2130"/>
                    <a:pt x="38261" y="2130"/>
                  </a:cubicBezTo>
                  <a:cubicBezTo>
                    <a:pt x="35159" y="2130"/>
                    <a:pt x="35860" y="6166"/>
                    <a:pt x="32757" y="6367"/>
                  </a:cubicBezTo>
                  <a:cubicBezTo>
                    <a:pt x="32757" y="6367"/>
                    <a:pt x="32757" y="4899"/>
                    <a:pt x="30756" y="1763"/>
                  </a:cubicBezTo>
                  <a:cubicBezTo>
                    <a:pt x="29957" y="545"/>
                    <a:pt x="27893" y="1"/>
                    <a:pt x="25471"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46;p60"/>
            <p:cNvSpPr/>
            <p:nvPr/>
          </p:nvSpPr>
          <p:spPr>
            <a:xfrm>
              <a:off x="1314285" y="3666830"/>
              <a:ext cx="467027" cy="550512"/>
            </a:xfrm>
            <a:custGeom>
              <a:avLst/>
              <a:gdLst/>
              <a:ahLst/>
              <a:cxnLst/>
              <a:rect l="l" t="t" r="r" b="b"/>
              <a:pathLst>
                <a:path w="21750" h="25635" extrusionOk="0">
                  <a:moveTo>
                    <a:pt x="10336" y="0"/>
                  </a:moveTo>
                  <a:cubicBezTo>
                    <a:pt x="9844" y="0"/>
                    <a:pt x="9349" y="116"/>
                    <a:pt x="8841" y="383"/>
                  </a:cubicBezTo>
                  <a:cubicBezTo>
                    <a:pt x="8841" y="383"/>
                    <a:pt x="6472" y="1017"/>
                    <a:pt x="5505" y="2251"/>
                  </a:cubicBezTo>
                  <a:cubicBezTo>
                    <a:pt x="4537" y="3518"/>
                    <a:pt x="501" y="5753"/>
                    <a:pt x="268" y="7488"/>
                  </a:cubicBezTo>
                  <a:cubicBezTo>
                    <a:pt x="1" y="9189"/>
                    <a:pt x="1502" y="18162"/>
                    <a:pt x="4471" y="21765"/>
                  </a:cubicBezTo>
                  <a:cubicBezTo>
                    <a:pt x="7440" y="25367"/>
                    <a:pt x="8941" y="25634"/>
                    <a:pt x="8941" y="25634"/>
                  </a:cubicBezTo>
                  <a:cubicBezTo>
                    <a:pt x="8941" y="25634"/>
                    <a:pt x="9808" y="22165"/>
                    <a:pt x="10442" y="21898"/>
                  </a:cubicBezTo>
                  <a:cubicBezTo>
                    <a:pt x="10464" y="21889"/>
                    <a:pt x="10493" y="21884"/>
                    <a:pt x="10528" y="21884"/>
                  </a:cubicBezTo>
                  <a:cubicBezTo>
                    <a:pt x="11476" y="21884"/>
                    <a:pt x="16780" y="25234"/>
                    <a:pt x="16780" y="25234"/>
                  </a:cubicBezTo>
                  <a:cubicBezTo>
                    <a:pt x="16780" y="25234"/>
                    <a:pt x="17780" y="19396"/>
                    <a:pt x="18414" y="19396"/>
                  </a:cubicBezTo>
                  <a:cubicBezTo>
                    <a:pt x="19014" y="19396"/>
                    <a:pt x="21016" y="21398"/>
                    <a:pt x="21016" y="21398"/>
                  </a:cubicBezTo>
                  <a:cubicBezTo>
                    <a:pt x="21016" y="21398"/>
                    <a:pt x="21750" y="16394"/>
                    <a:pt x="21249" y="12558"/>
                  </a:cubicBezTo>
                  <a:cubicBezTo>
                    <a:pt x="20749" y="8689"/>
                    <a:pt x="17513" y="3985"/>
                    <a:pt x="15178" y="2351"/>
                  </a:cubicBezTo>
                  <a:cubicBezTo>
                    <a:pt x="13383" y="1137"/>
                    <a:pt x="11876" y="0"/>
                    <a:pt x="10336"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7;p60"/>
            <p:cNvSpPr/>
            <p:nvPr/>
          </p:nvSpPr>
          <p:spPr>
            <a:xfrm>
              <a:off x="1431775" y="3574036"/>
              <a:ext cx="330226" cy="558049"/>
            </a:xfrm>
            <a:custGeom>
              <a:avLst/>
              <a:gdLst/>
              <a:ahLst/>
              <a:cxnLst/>
              <a:rect l="l" t="t" r="r" b="b"/>
              <a:pathLst>
                <a:path w="15379" h="25986" extrusionOk="0">
                  <a:moveTo>
                    <a:pt x="4570" y="0"/>
                  </a:moveTo>
                  <a:lnTo>
                    <a:pt x="0" y="10975"/>
                  </a:lnTo>
                  <a:cubicBezTo>
                    <a:pt x="0" y="10975"/>
                    <a:pt x="1168" y="16079"/>
                    <a:pt x="2736" y="19381"/>
                  </a:cubicBezTo>
                  <a:cubicBezTo>
                    <a:pt x="4837" y="23851"/>
                    <a:pt x="10074" y="25986"/>
                    <a:pt x="10074" y="25986"/>
                  </a:cubicBezTo>
                  <a:cubicBezTo>
                    <a:pt x="10041" y="23384"/>
                    <a:pt x="10608" y="20815"/>
                    <a:pt x="11709" y="18480"/>
                  </a:cubicBezTo>
                  <a:cubicBezTo>
                    <a:pt x="12743" y="16379"/>
                    <a:pt x="13977" y="14344"/>
                    <a:pt x="15378" y="12443"/>
                  </a:cubicBezTo>
                  <a:cubicBezTo>
                    <a:pt x="15378" y="12443"/>
                    <a:pt x="7139" y="4404"/>
                    <a:pt x="4570"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8;p60"/>
            <p:cNvSpPr/>
            <p:nvPr/>
          </p:nvSpPr>
          <p:spPr>
            <a:xfrm>
              <a:off x="1555707" y="3634209"/>
              <a:ext cx="171200" cy="368232"/>
            </a:xfrm>
            <a:custGeom>
              <a:avLst/>
              <a:gdLst/>
              <a:ahLst/>
              <a:cxnLst/>
              <a:rect l="l" t="t" r="r" b="b"/>
              <a:pathLst>
                <a:path w="7973" h="17147" extrusionOk="0">
                  <a:moveTo>
                    <a:pt x="467" y="0"/>
                  </a:moveTo>
                  <a:lnTo>
                    <a:pt x="0" y="1368"/>
                  </a:lnTo>
                  <a:cubicBezTo>
                    <a:pt x="0" y="1368"/>
                    <a:pt x="2102" y="13410"/>
                    <a:pt x="5104" y="17146"/>
                  </a:cubicBezTo>
                  <a:lnTo>
                    <a:pt x="7973" y="11742"/>
                  </a:lnTo>
                  <a:lnTo>
                    <a:pt x="467" y="0"/>
                  </a:ln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9;p60"/>
            <p:cNvSpPr/>
            <p:nvPr/>
          </p:nvSpPr>
          <p:spPr>
            <a:xfrm>
              <a:off x="1517009" y="3795380"/>
              <a:ext cx="512871" cy="772241"/>
            </a:xfrm>
            <a:custGeom>
              <a:avLst/>
              <a:gdLst/>
              <a:ahLst/>
              <a:cxnLst/>
              <a:rect l="l" t="t" r="r" b="b"/>
              <a:pathLst>
                <a:path w="23885" h="35960" extrusionOk="0">
                  <a:moveTo>
                    <a:pt x="17313" y="1"/>
                  </a:moveTo>
                  <a:cubicBezTo>
                    <a:pt x="16313" y="1"/>
                    <a:pt x="13577" y="3470"/>
                    <a:pt x="12577" y="4838"/>
                  </a:cubicBezTo>
                  <a:cubicBezTo>
                    <a:pt x="11576" y="6205"/>
                    <a:pt x="9341" y="8207"/>
                    <a:pt x="8340" y="9308"/>
                  </a:cubicBezTo>
                  <a:cubicBezTo>
                    <a:pt x="7340" y="10442"/>
                    <a:pt x="1" y="29589"/>
                    <a:pt x="1" y="29589"/>
                  </a:cubicBezTo>
                  <a:lnTo>
                    <a:pt x="7239" y="35960"/>
                  </a:lnTo>
                  <a:lnTo>
                    <a:pt x="13210" y="13711"/>
                  </a:lnTo>
                  <a:cubicBezTo>
                    <a:pt x="14111" y="13377"/>
                    <a:pt x="15012" y="12977"/>
                    <a:pt x="15812" y="12443"/>
                  </a:cubicBezTo>
                  <a:cubicBezTo>
                    <a:pt x="17180" y="11576"/>
                    <a:pt x="21650" y="4871"/>
                    <a:pt x="21650" y="4871"/>
                  </a:cubicBezTo>
                  <a:lnTo>
                    <a:pt x="22284" y="5605"/>
                  </a:lnTo>
                  <a:cubicBezTo>
                    <a:pt x="22284" y="5605"/>
                    <a:pt x="23885" y="5505"/>
                    <a:pt x="23751" y="3637"/>
                  </a:cubicBezTo>
                  <a:cubicBezTo>
                    <a:pt x="23651" y="1735"/>
                    <a:pt x="22917" y="1368"/>
                    <a:pt x="21783" y="1135"/>
                  </a:cubicBezTo>
                  <a:cubicBezTo>
                    <a:pt x="20649" y="868"/>
                    <a:pt x="18314" y="1"/>
                    <a:pt x="17313"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50;p60"/>
            <p:cNvSpPr/>
            <p:nvPr/>
          </p:nvSpPr>
          <p:spPr>
            <a:xfrm>
              <a:off x="1513444" y="3131177"/>
              <a:ext cx="596656" cy="804024"/>
            </a:xfrm>
            <a:custGeom>
              <a:avLst/>
              <a:gdLst/>
              <a:ahLst/>
              <a:cxnLst/>
              <a:rect l="l" t="t" r="r" b="b"/>
              <a:pathLst>
                <a:path w="27787" h="37440" extrusionOk="0">
                  <a:moveTo>
                    <a:pt x="14436" y="1"/>
                  </a:moveTo>
                  <a:cubicBezTo>
                    <a:pt x="11024" y="1"/>
                    <a:pt x="5176" y="1516"/>
                    <a:pt x="2869" y="4711"/>
                  </a:cubicBezTo>
                  <a:cubicBezTo>
                    <a:pt x="267" y="8347"/>
                    <a:pt x="0" y="13117"/>
                    <a:pt x="0" y="15152"/>
                  </a:cubicBezTo>
                  <a:cubicBezTo>
                    <a:pt x="0" y="17187"/>
                    <a:pt x="434" y="22090"/>
                    <a:pt x="2302" y="25726"/>
                  </a:cubicBezTo>
                  <a:cubicBezTo>
                    <a:pt x="4170" y="29329"/>
                    <a:pt x="7005" y="37201"/>
                    <a:pt x="12709" y="37434"/>
                  </a:cubicBezTo>
                  <a:cubicBezTo>
                    <a:pt x="12787" y="37438"/>
                    <a:pt x="12865" y="37440"/>
                    <a:pt x="12943" y="37440"/>
                  </a:cubicBezTo>
                  <a:cubicBezTo>
                    <a:pt x="16475" y="37440"/>
                    <a:pt x="19434" y="33776"/>
                    <a:pt x="21849" y="31230"/>
                  </a:cubicBezTo>
                  <a:cubicBezTo>
                    <a:pt x="24318" y="28628"/>
                    <a:pt x="25185" y="24559"/>
                    <a:pt x="25185" y="21657"/>
                  </a:cubicBezTo>
                  <a:cubicBezTo>
                    <a:pt x="25185" y="18754"/>
                    <a:pt x="25452" y="16286"/>
                    <a:pt x="26619" y="11383"/>
                  </a:cubicBezTo>
                  <a:cubicBezTo>
                    <a:pt x="27787" y="6446"/>
                    <a:pt x="26052" y="5011"/>
                    <a:pt x="26052" y="5011"/>
                  </a:cubicBezTo>
                  <a:cubicBezTo>
                    <a:pt x="22416" y="942"/>
                    <a:pt x="18647" y="508"/>
                    <a:pt x="15611" y="74"/>
                  </a:cubicBezTo>
                  <a:cubicBezTo>
                    <a:pt x="15268" y="25"/>
                    <a:pt x="14872" y="1"/>
                    <a:pt x="14436" y="1"/>
                  </a:cubicBezTo>
                  <a:close/>
                </a:path>
              </a:pathLst>
            </a:custGeom>
            <a:solidFill>
              <a:schemeClr val="lt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51;p60"/>
            <p:cNvSpPr/>
            <p:nvPr/>
          </p:nvSpPr>
          <p:spPr>
            <a:xfrm>
              <a:off x="1395246" y="3044288"/>
              <a:ext cx="749218" cy="476144"/>
            </a:xfrm>
            <a:custGeom>
              <a:avLst/>
              <a:gdLst/>
              <a:ahLst/>
              <a:cxnLst/>
              <a:rect l="l" t="t" r="r" b="b"/>
              <a:pathLst>
                <a:path w="34892" h="22172" extrusionOk="0">
                  <a:moveTo>
                    <a:pt x="18446" y="0"/>
                  </a:moveTo>
                  <a:cubicBezTo>
                    <a:pt x="14709" y="0"/>
                    <a:pt x="10805" y="1025"/>
                    <a:pt x="7539" y="3420"/>
                  </a:cubicBezTo>
                  <a:cubicBezTo>
                    <a:pt x="0" y="8924"/>
                    <a:pt x="4337" y="21800"/>
                    <a:pt x="4337" y="21800"/>
                  </a:cubicBezTo>
                  <a:cubicBezTo>
                    <a:pt x="4337" y="21800"/>
                    <a:pt x="4621" y="22171"/>
                    <a:pt x="5809" y="22171"/>
                  </a:cubicBezTo>
                  <a:cubicBezTo>
                    <a:pt x="6088" y="22171"/>
                    <a:pt x="6418" y="22151"/>
                    <a:pt x="6805" y="22100"/>
                  </a:cubicBezTo>
                  <a:cubicBezTo>
                    <a:pt x="6805" y="22100"/>
                    <a:pt x="7372" y="20065"/>
                    <a:pt x="9974" y="18898"/>
                  </a:cubicBezTo>
                  <a:cubicBezTo>
                    <a:pt x="12576" y="17730"/>
                    <a:pt x="14177" y="15729"/>
                    <a:pt x="13310" y="13827"/>
                  </a:cubicBezTo>
                  <a:cubicBezTo>
                    <a:pt x="12442" y="11959"/>
                    <a:pt x="12909" y="10091"/>
                    <a:pt x="16645" y="9057"/>
                  </a:cubicBezTo>
                  <a:cubicBezTo>
                    <a:pt x="17104" y="8931"/>
                    <a:pt x="17522" y="8877"/>
                    <a:pt x="17909" y="8877"/>
                  </a:cubicBezTo>
                  <a:cubicBezTo>
                    <a:pt x="20473" y="8877"/>
                    <a:pt x="21661" y="11284"/>
                    <a:pt x="24318" y="11284"/>
                  </a:cubicBezTo>
                  <a:cubicBezTo>
                    <a:pt x="24551" y="11284"/>
                    <a:pt x="24795" y="11266"/>
                    <a:pt x="25051" y="11226"/>
                  </a:cubicBezTo>
                  <a:cubicBezTo>
                    <a:pt x="27865" y="10783"/>
                    <a:pt x="29112" y="9790"/>
                    <a:pt x="30413" y="9790"/>
                  </a:cubicBezTo>
                  <a:cubicBezTo>
                    <a:pt x="30778" y="9790"/>
                    <a:pt x="31147" y="9868"/>
                    <a:pt x="31556" y="10058"/>
                  </a:cubicBezTo>
                  <a:cubicBezTo>
                    <a:pt x="33424" y="10925"/>
                    <a:pt x="32557" y="13394"/>
                    <a:pt x="32557" y="13394"/>
                  </a:cubicBezTo>
                  <a:cubicBezTo>
                    <a:pt x="32557" y="13394"/>
                    <a:pt x="34892" y="9191"/>
                    <a:pt x="30389" y="4421"/>
                  </a:cubicBezTo>
                  <a:cubicBezTo>
                    <a:pt x="27864" y="1726"/>
                    <a:pt x="23296" y="0"/>
                    <a:pt x="18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52;p60"/>
            <p:cNvSpPr/>
            <p:nvPr/>
          </p:nvSpPr>
          <p:spPr>
            <a:xfrm>
              <a:off x="1855133" y="3571180"/>
              <a:ext cx="74510" cy="180540"/>
            </a:xfrm>
            <a:custGeom>
              <a:avLst/>
              <a:gdLst/>
              <a:ahLst/>
              <a:cxnLst/>
              <a:rect l="l" t="t" r="r" b="b"/>
              <a:pathLst>
                <a:path w="3470" h="8407" fill="none" extrusionOk="0">
                  <a:moveTo>
                    <a:pt x="3470" y="0"/>
                  </a:moveTo>
                  <a:lnTo>
                    <a:pt x="3036" y="8406"/>
                  </a:lnTo>
                  <a:lnTo>
                    <a:pt x="1" y="7239"/>
                  </a:ln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53;p60"/>
            <p:cNvSpPr/>
            <p:nvPr/>
          </p:nvSpPr>
          <p:spPr>
            <a:xfrm>
              <a:off x="1789957" y="3783204"/>
              <a:ext cx="90270" cy="43014"/>
            </a:xfrm>
            <a:custGeom>
              <a:avLst/>
              <a:gdLst/>
              <a:ahLst/>
              <a:cxnLst/>
              <a:rect l="l" t="t" r="r" b="b"/>
              <a:pathLst>
                <a:path w="4204" h="2003" fill="none" extrusionOk="0">
                  <a:moveTo>
                    <a:pt x="4203" y="1602"/>
                  </a:moveTo>
                  <a:cubicBezTo>
                    <a:pt x="4203" y="1602"/>
                    <a:pt x="1301" y="2002"/>
                    <a:pt x="0" y="1"/>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54;p60"/>
            <p:cNvSpPr/>
            <p:nvPr/>
          </p:nvSpPr>
          <p:spPr>
            <a:xfrm>
              <a:off x="1774903" y="3534522"/>
              <a:ext cx="39424" cy="64726"/>
            </a:xfrm>
            <a:custGeom>
              <a:avLst/>
              <a:gdLst/>
              <a:ahLst/>
              <a:cxnLst/>
              <a:rect l="l" t="t" r="r" b="b"/>
              <a:pathLst>
                <a:path w="1836" h="3014" extrusionOk="0">
                  <a:moveTo>
                    <a:pt x="1102" y="1"/>
                  </a:moveTo>
                  <a:cubicBezTo>
                    <a:pt x="688" y="1"/>
                    <a:pt x="261" y="582"/>
                    <a:pt x="134" y="1373"/>
                  </a:cubicBezTo>
                  <a:cubicBezTo>
                    <a:pt x="1" y="2207"/>
                    <a:pt x="234" y="2941"/>
                    <a:pt x="668" y="3008"/>
                  </a:cubicBezTo>
                  <a:cubicBezTo>
                    <a:pt x="690" y="3011"/>
                    <a:pt x="712" y="3013"/>
                    <a:pt x="734" y="3013"/>
                  </a:cubicBezTo>
                  <a:cubicBezTo>
                    <a:pt x="1148" y="3013"/>
                    <a:pt x="1575" y="2432"/>
                    <a:pt x="1702" y="1640"/>
                  </a:cubicBezTo>
                  <a:cubicBezTo>
                    <a:pt x="1835" y="806"/>
                    <a:pt x="1602" y="73"/>
                    <a:pt x="1168" y="6"/>
                  </a:cubicBezTo>
                  <a:cubicBezTo>
                    <a:pt x="1146" y="2"/>
                    <a:pt x="1124" y="1"/>
                    <a:pt x="1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55;p60"/>
            <p:cNvSpPr/>
            <p:nvPr/>
          </p:nvSpPr>
          <p:spPr>
            <a:xfrm>
              <a:off x="1974040" y="3539547"/>
              <a:ext cx="39424" cy="64704"/>
            </a:xfrm>
            <a:custGeom>
              <a:avLst/>
              <a:gdLst/>
              <a:ahLst/>
              <a:cxnLst/>
              <a:rect l="l" t="t" r="r" b="b"/>
              <a:pathLst>
                <a:path w="1836" h="3013" extrusionOk="0">
                  <a:moveTo>
                    <a:pt x="1102" y="0"/>
                  </a:moveTo>
                  <a:cubicBezTo>
                    <a:pt x="688" y="0"/>
                    <a:pt x="261" y="581"/>
                    <a:pt x="134" y="1373"/>
                  </a:cubicBezTo>
                  <a:cubicBezTo>
                    <a:pt x="1" y="2207"/>
                    <a:pt x="234" y="2941"/>
                    <a:pt x="668" y="3007"/>
                  </a:cubicBezTo>
                  <a:cubicBezTo>
                    <a:pt x="690" y="3011"/>
                    <a:pt x="712" y="3013"/>
                    <a:pt x="734" y="3013"/>
                  </a:cubicBezTo>
                  <a:cubicBezTo>
                    <a:pt x="1148" y="3013"/>
                    <a:pt x="1575" y="2431"/>
                    <a:pt x="1702" y="1640"/>
                  </a:cubicBezTo>
                  <a:cubicBezTo>
                    <a:pt x="1835" y="806"/>
                    <a:pt x="1602" y="72"/>
                    <a:pt x="1168" y="5"/>
                  </a:cubicBezTo>
                  <a:cubicBezTo>
                    <a:pt x="1146" y="2"/>
                    <a:pt x="1124" y="0"/>
                    <a:pt x="11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56;p60"/>
            <p:cNvSpPr/>
            <p:nvPr/>
          </p:nvSpPr>
          <p:spPr>
            <a:xfrm>
              <a:off x="1731931" y="3430046"/>
              <a:ext cx="121062" cy="58047"/>
            </a:xfrm>
            <a:custGeom>
              <a:avLst/>
              <a:gdLst/>
              <a:ahLst/>
              <a:cxnLst/>
              <a:rect l="l" t="t" r="r" b="b"/>
              <a:pathLst>
                <a:path w="5638" h="2703" fill="none" extrusionOk="0">
                  <a:moveTo>
                    <a:pt x="0" y="2703"/>
                  </a:moveTo>
                  <a:cubicBezTo>
                    <a:pt x="0" y="2703"/>
                    <a:pt x="3102" y="1"/>
                    <a:pt x="5637" y="21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7;p60"/>
            <p:cNvSpPr/>
            <p:nvPr/>
          </p:nvSpPr>
          <p:spPr>
            <a:xfrm>
              <a:off x="1966889" y="3436488"/>
              <a:ext cx="84537" cy="38719"/>
            </a:xfrm>
            <a:custGeom>
              <a:avLst/>
              <a:gdLst/>
              <a:ahLst/>
              <a:cxnLst/>
              <a:rect l="l" t="t" r="r" b="b"/>
              <a:pathLst>
                <a:path w="3937" h="1803" fill="none" extrusionOk="0">
                  <a:moveTo>
                    <a:pt x="0" y="1802"/>
                  </a:moveTo>
                  <a:cubicBezTo>
                    <a:pt x="0" y="1802"/>
                    <a:pt x="2135" y="1"/>
                    <a:pt x="3936" y="1702"/>
                  </a:cubicBezTo>
                </a:path>
              </a:pathLst>
            </a:custGeom>
            <a:solidFill>
              <a:schemeClr val="dk1"/>
            </a:solidFill>
            <a:ln w="20850"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8;p60"/>
            <p:cNvSpPr/>
            <p:nvPr/>
          </p:nvSpPr>
          <p:spPr>
            <a:xfrm>
              <a:off x="1640941" y="3512424"/>
              <a:ext cx="257155" cy="209209"/>
            </a:xfrm>
            <a:custGeom>
              <a:avLst/>
              <a:gdLst/>
              <a:ahLst/>
              <a:cxnLst/>
              <a:rect l="l" t="t" r="r" b="b"/>
              <a:pathLst>
                <a:path w="11976" h="9742" fill="none" extrusionOk="0">
                  <a:moveTo>
                    <a:pt x="11876" y="701"/>
                  </a:moveTo>
                  <a:cubicBezTo>
                    <a:pt x="11876" y="701"/>
                    <a:pt x="7439" y="1"/>
                    <a:pt x="601" y="1102"/>
                  </a:cubicBezTo>
                  <a:cubicBezTo>
                    <a:pt x="601" y="1102"/>
                    <a:pt x="1" y="5738"/>
                    <a:pt x="3236" y="7740"/>
                  </a:cubicBezTo>
                  <a:cubicBezTo>
                    <a:pt x="6439" y="9741"/>
                    <a:pt x="9574" y="7840"/>
                    <a:pt x="10375" y="6739"/>
                  </a:cubicBezTo>
                  <a:cubicBezTo>
                    <a:pt x="11976" y="4537"/>
                    <a:pt x="11876" y="701"/>
                    <a:pt x="11876"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9;p60"/>
            <p:cNvSpPr/>
            <p:nvPr/>
          </p:nvSpPr>
          <p:spPr>
            <a:xfrm>
              <a:off x="1931778" y="3498809"/>
              <a:ext cx="183397" cy="200598"/>
            </a:xfrm>
            <a:custGeom>
              <a:avLst/>
              <a:gdLst/>
              <a:ahLst/>
              <a:cxnLst/>
              <a:rect l="l" t="t" r="r" b="b"/>
              <a:pathLst>
                <a:path w="8541" h="9341" fill="none" extrusionOk="0">
                  <a:moveTo>
                    <a:pt x="8473" y="701"/>
                  </a:moveTo>
                  <a:cubicBezTo>
                    <a:pt x="8473" y="701"/>
                    <a:pt x="5305" y="1"/>
                    <a:pt x="434" y="1068"/>
                  </a:cubicBezTo>
                  <a:cubicBezTo>
                    <a:pt x="434" y="1068"/>
                    <a:pt x="1" y="5505"/>
                    <a:pt x="2302" y="7406"/>
                  </a:cubicBezTo>
                  <a:cubicBezTo>
                    <a:pt x="4571" y="9341"/>
                    <a:pt x="6839" y="7506"/>
                    <a:pt x="7406" y="6439"/>
                  </a:cubicBezTo>
                  <a:cubicBezTo>
                    <a:pt x="8540" y="4371"/>
                    <a:pt x="8473" y="701"/>
                    <a:pt x="8473" y="701"/>
                  </a:cubicBezTo>
                  <a:close/>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60;p60"/>
            <p:cNvSpPr/>
            <p:nvPr/>
          </p:nvSpPr>
          <p:spPr>
            <a:xfrm>
              <a:off x="1895957" y="3499539"/>
              <a:ext cx="44448" cy="27960"/>
            </a:xfrm>
            <a:custGeom>
              <a:avLst/>
              <a:gdLst/>
              <a:ahLst/>
              <a:cxnLst/>
              <a:rect l="l" t="t" r="r" b="b"/>
              <a:pathLst>
                <a:path w="2070" h="1302" fill="none" extrusionOk="0">
                  <a:moveTo>
                    <a:pt x="1" y="1301"/>
                  </a:moveTo>
                  <a:cubicBezTo>
                    <a:pt x="1" y="1301"/>
                    <a:pt x="468" y="0"/>
                    <a:pt x="2069" y="1034"/>
                  </a:cubicBez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61;p60"/>
            <p:cNvSpPr/>
            <p:nvPr/>
          </p:nvSpPr>
          <p:spPr>
            <a:xfrm>
              <a:off x="1509858" y="3477334"/>
              <a:ext cx="143995" cy="58756"/>
            </a:xfrm>
            <a:custGeom>
              <a:avLst/>
              <a:gdLst/>
              <a:ahLst/>
              <a:cxnLst/>
              <a:rect l="l" t="t" r="r" b="b"/>
              <a:pathLst>
                <a:path w="6706" h="2736" fill="none" extrusionOk="0">
                  <a:moveTo>
                    <a:pt x="0" y="0"/>
                  </a:moveTo>
                  <a:lnTo>
                    <a:pt x="6705" y="2736"/>
                  </a:lnTo>
                </a:path>
              </a:pathLst>
            </a:custGeom>
            <a:solidFill>
              <a:schemeClr val="dk1"/>
            </a:solidFill>
            <a:ln w="2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62;p60"/>
            <p:cNvSpPr/>
            <p:nvPr/>
          </p:nvSpPr>
          <p:spPr>
            <a:xfrm>
              <a:off x="1413864" y="3451585"/>
              <a:ext cx="143265" cy="182172"/>
            </a:xfrm>
            <a:custGeom>
              <a:avLst/>
              <a:gdLst/>
              <a:ahLst/>
              <a:cxnLst/>
              <a:rect l="l" t="t" r="r" b="b"/>
              <a:pathLst>
                <a:path w="6672" h="8483" extrusionOk="0">
                  <a:moveTo>
                    <a:pt x="4156" y="0"/>
                  </a:moveTo>
                  <a:cubicBezTo>
                    <a:pt x="3745" y="0"/>
                    <a:pt x="3273" y="229"/>
                    <a:pt x="2736" y="799"/>
                  </a:cubicBezTo>
                  <a:cubicBezTo>
                    <a:pt x="1" y="3701"/>
                    <a:pt x="2469" y="6603"/>
                    <a:pt x="3770" y="7904"/>
                  </a:cubicBezTo>
                  <a:cubicBezTo>
                    <a:pt x="4204" y="8338"/>
                    <a:pt x="4671" y="8482"/>
                    <a:pt x="5100" y="8482"/>
                  </a:cubicBezTo>
                  <a:cubicBezTo>
                    <a:pt x="5960" y="8482"/>
                    <a:pt x="6672" y="7904"/>
                    <a:pt x="6672" y="7904"/>
                  </a:cubicBezTo>
                  <a:lnTo>
                    <a:pt x="6505" y="3834"/>
                  </a:lnTo>
                  <a:cubicBezTo>
                    <a:pt x="6505" y="3834"/>
                    <a:pt x="5837" y="0"/>
                    <a:pt x="4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3;p60"/>
            <p:cNvSpPr/>
            <p:nvPr/>
          </p:nvSpPr>
          <p:spPr>
            <a:xfrm>
              <a:off x="1413864" y="3406401"/>
              <a:ext cx="143265" cy="242861"/>
            </a:xfrm>
            <a:custGeom>
              <a:avLst/>
              <a:gdLst/>
              <a:ahLst/>
              <a:cxnLst/>
              <a:rect l="l" t="t" r="r" b="b"/>
              <a:pathLst>
                <a:path w="6672" h="11309" fill="none" extrusionOk="0">
                  <a:moveTo>
                    <a:pt x="6505" y="5938"/>
                  </a:moveTo>
                  <a:cubicBezTo>
                    <a:pt x="6505" y="5938"/>
                    <a:pt x="5471" y="1"/>
                    <a:pt x="2736" y="2903"/>
                  </a:cubicBezTo>
                  <a:cubicBezTo>
                    <a:pt x="1" y="5805"/>
                    <a:pt x="2469" y="8707"/>
                    <a:pt x="3770" y="10008"/>
                  </a:cubicBezTo>
                  <a:cubicBezTo>
                    <a:pt x="5071" y="11309"/>
                    <a:pt x="6672" y="10008"/>
                    <a:pt x="6672" y="1000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64;p60"/>
            <p:cNvSpPr/>
            <p:nvPr/>
          </p:nvSpPr>
          <p:spPr>
            <a:xfrm>
              <a:off x="989067" y="4162153"/>
              <a:ext cx="720596" cy="914083"/>
            </a:xfrm>
            <a:custGeom>
              <a:avLst/>
              <a:gdLst/>
              <a:ahLst/>
              <a:cxnLst/>
              <a:rect l="l" t="t" r="r" b="b"/>
              <a:pathLst>
                <a:path w="33559" h="42565" extrusionOk="0">
                  <a:moveTo>
                    <a:pt x="15445" y="1"/>
                  </a:moveTo>
                  <a:lnTo>
                    <a:pt x="1" y="10642"/>
                  </a:lnTo>
                  <a:cubicBezTo>
                    <a:pt x="1" y="10642"/>
                    <a:pt x="1602" y="15579"/>
                    <a:pt x="2102" y="16479"/>
                  </a:cubicBezTo>
                  <a:cubicBezTo>
                    <a:pt x="2603" y="17346"/>
                    <a:pt x="4838" y="26420"/>
                    <a:pt x="7573" y="32624"/>
                  </a:cubicBezTo>
                  <a:cubicBezTo>
                    <a:pt x="10308" y="38829"/>
                    <a:pt x="15412" y="42565"/>
                    <a:pt x="19381" y="42565"/>
                  </a:cubicBezTo>
                  <a:cubicBezTo>
                    <a:pt x="23351" y="42565"/>
                    <a:pt x="25352" y="42565"/>
                    <a:pt x="29455" y="36727"/>
                  </a:cubicBezTo>
                  <a:cubicBezTo>
                    <a:pt x="33558" y="30890"/>
                    <a:pt x="33558" y="21183"/>
                    <a:pt x="33558" y="21183"/>
                  </a:cubicBezTo>
                  <a:cubicBezTo>
                    <a:pt x="33558" y="21183"/>
                    <a:pt x="33425" y="20682"/>
                    <a:pt x="32290" y="19081"/>
                  </a:cubicBezTo>
                  <a:cubicBezTo>
                    <a:pt x="31190" y="17480"/>
                    <a:pt x="24085" y="12510"/>
                    <a:pt x="24085" y="12510"/>
                  </a:cubicBezTo>
                  <a:lnTo>
                    <a:pt x="19748" y="17713"/>
                  </a:lnTo>
                  <a:cubicBezTo>
                    <a:pt x="19748" y="17713"/>
                    <a:pt x="19882" y="16579"/>
                    <a:pt x="19014" y="10642"/>
                  </a:cubicBezTo>
                  <a:cubicBezTo>
                    <a:pt x="18414" y="6906"/>
                    <a:pt x="17213" y="3303"/>
                    <a:pt x="15445"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65;p60"/>
            <p:cNvSpPr/>
            <p:nvPr/>
          </p:nvSpPr>
          <p:spPr>
            <a:xfrm>
              <a:off x="989067" y="4162153"/>
              <a:ext cx="720596" cy="914083"/>
            </a:xfrm>
            <a:custGeom>
              <a:avLst/>
              <a:gdLst/>
              <a:ahLst/>
              <a:cxnLst/>
              <a:rect l="l" t="t" r="r" b="b"/>
              <a:pathLst>
                <a:path w="33559" h="42565" fill="none" extrusionOk="0">
                  <a:moveTo>
                    <a:pt x="15445" y="1"/>
                  </a:moveTo>
                  <a:cubicBezTo>
                    <a:pt x="17213" y="3303"/>
                    <a:pt x="18414" y="6906"/>
                    <a:pt x="19014" y="10642"/>
                  </a:cubicBezTo>
                  <a:cubicBezTo>
                    <a:pt x="19882" y="16579"/>
                    <a:pt x="19748" y="17713"/>
                    <a:pt x="19748" y="17713"/>
                  </a:cubicBezTo>
                  <a:lnTo>
                    <a:pt x="24085" y="12510"/>
                  </a:lnTo>
                  <a:cubicBezTo>
                    <a:pt x="24085" y="12510"/>
                    <a:pt x="31190" y="17480"/>
                    <a:pt x="32290" y="19081"/>
                  </a:cubicBezTo>
                  <a:cubicBezTo>
                    <a:pt x="33425" y="20682"/>
                    <a:pt x="33558" y="21183"/>
                    <a:pt x="33558" y="21183"/>
                  </a:cubicBezTo>
                  <a:cubicBezTo>
                    <a:pt x="33558" y="21183"/>
                    <a:pt x="33558" y="30890"/>
                    <a:pt x="29455" y="36727"/>
                  </a:cubicBezTo>
                  <a:cubicBezTo>
                    <a:pt x="25352" y="42565"/>
                    <a:pt x="23351" y="42565"/>
                    <a:pt x="19381" y="42565"/>
                  </a:cubicBezTo>
                  <a:cubicBezTo>
                    <a:pt x="15412" y="42565"/>
                    <a:pt x="10308" y="38829"/>
                    <a:pt x="7573" y="32624"/>
                  </a:cubicBezTo>
                  <a:cubicBezTo>
                    <a:pt x="4838" y="26420"/>
                    <a:pt x="2603" y="17346"/>
                    <a:pt x="2102" y="16479"/>
                  </a:cubicBezTo>
                  <a:cubicBezTo>
                    <a:pt x="1602" y="15579"/>
                    <a:pt x="1" y="10642"/>
                    <a:pt x="1" y="10642"/>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66;p60"/>
            <p:cNvSpPr/>
            <p:nvPr/>
          </p:nvSpPr>
          <p:spPr>
            <a:xfrm>
              <a:off x="1318601" y="4542542"/>
              <a:ext cx="94565" cy="116781"/>
            </a:xfrm>
            <a:custGeom>
              <a:avLst/>
              <a:gdLst/>
              <a:ahLst/>
              <a:cxnLst/>
              <a:rect l="l" t="t" r="r" b="b"/>
              <a:pathLst>
                <a:path w="4404" h="5438" fill="none" extrusionOk="0">
                  <a:moveTo>
                    <a:pt x="4403" y="0"/>
                  </a:moveTo>
                  <a:cubicBezTo>
                    <a:pt x="4403" y="0"/>
                    <a:pt x="2068" y="2936"/>
                    <a:pt x="0" y="54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7;p60"/>
            <p:cNvSpPr/>
            <p:nvPr/>
          </p:nvSpPr>
          <p:spPr>
            <a:xfrm>
              <a:off x="1408131" y="4401600"/>
              <a:ext cx="357431" cy="295217"/>
            </a:xfrm>
            <a:custGeom>
              <a:avLst/>
              <a:gdLst/>
              <a:ahLst/>
              <a:cxnLst/>
              <a:rect l="l" t="t" r="r" b="b"/>
              <a:pathLst>
                <a:path w="16646" h="13747" extrusionOk="0">
                  <a:moveTo>
                    <a:pt x="5292" y="1"/>
                  </a:moveTo>
                  <a:cubicBezTo>
                    <a:pt x="4100" y="1"/>
                    <a:pt x="3410" y="747"/>
                    <a:pt x="2836" y="1960"/>
                  </a:cubicBezTo>
                  <a:cubicBezTo>
                    <a:pt x="1969" y="3828"/>
                    <a:pt x="1" y="4829"/>
                    <a:pt x="868" y="5963"/>
                  </a:cubicBezTo>
                  <a:cubicBezTo>
                    <a:pt x="3570" y="6730"/>
                    <a:pt x="6138" y="7864"/>
                    <a:pt x="8573" y="9299"/>
                  </a:cubicBezTo>
                  <a:cubicBezTo>
                    <a:pt x="12167" y="11437"/>
                    <a:pt x="12956" y="13747"/>
                    <a:pt x="13902" y="13747"/>
                  </a:cubicBezTo>
                  <a:cubicBezTo>
                    <a:pt x="14062" y="13747"/>
                    <a:pt x="14227" y="13680"/>
                    <a:pt x="14411" y="13535"/>
                  </a:cubicBezTo>
                  <a:cubicBezTo>
                    <a:pt x="15645" y="12534"/>
                    <a:pt x="16646" y="9432"/>
                    <a:pt x="15378" y="7698"/>
                  </a:cubicBezTo>
                  <a:cubicBezTo>
                    <a:pt x="14144" y="5963"/>
                    <a:pt x="10308" y="1860"/>
                    <a:pt x="7573" y="626"/>
                  </a:cubicBezTo>
                  <a:cubicBezTo>
                    <a:pt x="6646" y="196"/>
                    <a:pt x="5903" y="1"/>
                    <a:pt x="5292" y="1"/>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8;p60"/>
            <p:cNvSpPr/>
            <p:nvPr/>
          </p:nvSpPr>
          <p:spPr>
            <a:xfrm>
              <a:off x="1420307" y="4529635"/>
              <a:ext cx="6463" cy="172680"/>
            </a:xfrm>
            <a:custGeom>
              <a:avLst/>
              <a:gdLst/>
              <a:ahLst/>
              <a:cxnLst/>
              <a:rect l="l" t="t" r="r" b="b"/>
              <a:pathLst>
                <a:path w="301" h="8041" fill="none" extrusionOk="0">
                  <a:moveTo>
                    <a:pt x="301" y="1"/>
                  </a:moveTo>
                  <a:cubicBezTo>
                    <a:pt x="301" y="1"/>
                    <a:pt x="1" y="4171"/>
                    <a:pt x="67" y="8040"/>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9;p60"/>
            <p:cNvSpPr/>
            <p:nvPr/>
          </p:nvSpPr>
          <p:spPr>
            <a:xfrm>
              <a:off x="2059296" y="4829728"/>
              <a:ext cx="496380" cy="191364"/>
            </a:xfrm>
            <a:custGeom>
              <a:avLst/>
              <a:gdLst/>
              <a:ahLst/>
              <a:cxnLst/>
              <a:rect l="l" t="t" r="r" b="b"/>
              <a:pathLst>
                <a:path w="23117" h="8911" extrusionOk="0">
                  <a:moveTo>
                    <a:pt x="6101" y="1"/>
                  </a:moveTo>
                  <a:cubicBezTo>
                    <a:pt x="5398" y="1"/>
                    <a:pt x="4750" y="51"/>
                    <a:pt x="4203" y="170"/>
                  </a:cubicBezTo>
                  <a:cubicBezTo>
                    <a:pt x="4203" y="170"/>
                    <a:pt x="0" y="7642"/>
                    <a:pt x="601" y="8510"/>
                  </a:cubicBezTo>
                  <a:cubicBezTo>
                    <a:pt x="812" y="8810"/>
                    <a:pt x="2487" y="8910"/>
                    <a:pt x="4627" y="8910"/>
                  </a:cubicBezTo>
                  <a:cubicBezTo>
                    <a:pt x="8907" y="8910"/>
                    <a:pt x="15044" y="8510"/>
                    <a:pt x="15044" y="8510"/>
                  </a:cubicBezTo>
                  <a:lnTo>
                    <a:pt x="15778" y="5541"/>
                  </a:lnTo>
                  <a:cubicBezTo>
                    <a:pt x="15778" y="5541"/>
                    <a:pt x="18647" y="6675"/>
                    <a:pt x="20882" y="6675"/>
                  </a:cubicBezTo>
                  <a:cubicBezTo>
                    <a:pt x="23117" y="6675"/>
                    <a:pt x="21382" y="6041"/>
                    <a:pt x="20615" y="5307"/>
                  </a:cubicBezTo>
                  <a:cubicBezTo>
                    <a:pt x="19881" y="4540"/>
                    <a:pt x="15511" y="1805"/>
                    <a:pt x="15144" y="1571"/>
                  </a:cubicBezTo>
                  <a:cubicBezTo>
                    <a:pt x="14837" y="1348"/>
                    <a:pt x="9731" y="1"/>
                    <a:pt x="6101" y="1"/>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70;p60"/>
            <p:cNvSpPr/>
            <p:nvPr/>
          </p:nvSpPr>
          <p:spPr>
            <a:xfrm>
              <a:off x="2337226" y="4812419"/>
              <a:ext cx="71654" cy="212066"/>
            </a:xfrm>
            <a:custGeom>
              <a:avLst/>
              <a:gdLst/>
              <a:ahLst/>
              <a:cxnLst/>
              <a:rect l="l" t="t" r="r" b="b"/>
              <a:pathLst>
                <a:path w="3337" h="9875" extrusionOk="0">
                  <a:moveTo>
                    <a:pt x="1289" y="0"/>
                  </a:moveTo>
                  <a:cubicBezTo>
                    <a:pt x="741" y="0"/>
                    <a:pt x="268" y="143"/>
                    <a:pt x="268" y="143"/>
                  </a:cubicBezTo>
                  <a:lnTo>
                    <a:pt x="1" y="343"/>
                  </a:lnTo>
                  <a:cubicBezTo>
                    <a:pt x="1" y="343"/>
                    <a:pt x="935" y="7514"/>
                    <a:pt x="1335" y="8849"/>
                  </a:cubicBezTo>
                  <a:cubicBezTo>
                    <a:pt x="1538" y="9524"/>
                    <a:pt x="1877" y="9875"/>
                    <a:pt x="2189" y="9875"/>
                  </a:cubicBezTo>
                  <a:cubicBezTo>
                    <a:pt x="2493" y="9875"/>
                    <a:pt x="2771" y="9541"/>
                    <a:pt x="2870" y="8849"/>
                  </a:cubicBezTo>
                  <a:cubicBezTo>
                    <a:pt x="3070" y="7481"/>
                    <a:pt x="3337" y="2077"/>
                    <a:pt x="2803" y="810"/>
                  </a:cubicBezTo>
                  <a:cubicBezTo>
                    <a:pt x="2529" y="159"/>
                    <a:pt x="1868" y="0"/>
                    <a:pt x="1289" y="0"/>
                  </a:cubicBezTo>
                  <a:close/>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71;p60"/>
            <p:cNvSpPr/>
            <p:nvPr/>
          </p:nvSpPr>
          <p:spPr>
            <a:xfrm>
              <a:off x="2253431" y="4800307"/>
              <a:ext cx="127783" cy="238222"/>
            </a:xfrm>
            <a:custGeom>
              <a:avLst/>
              <a:gdLst/>
              <a:ahLst/>
              <a:cxnLst/>
              <a:rect l="l" t="t" r="r" b="b"/>
              <a:pathLst>
                <a:path w="5951" h="11093" extrusionOk="0">
                  <a:moveTo>
                    <a:pt x="3081" y="0"/>
                  </a:moveTo>
                  <a:cubicBezTo>
                    <a:pt x="1876" y="0"/>
                    <a:pt x="0" y="1307"/>
                    <a:pt x="0" y="1307"/>
                  </a:cubicBezTo>
                  <a:cubicBezTo>
                    <a:pt x="0" y="1307"/>
                    <a:pt x="1134" y="4910"/>
                    <a:pt x="1601" y="6010"/>
                  </a:cubicBezTo>
                  <a:cubicBezTo>
                    <a:pt x="2035" y="7144"/>
                    <a:pt x="3569" y="10213"/>
                    <a:pt x="4103" y="10814"/>
                  </a:cubicBezTo>
                  <a:cubicBezTo>
                    <a:pt x="4278" y="11011"/>
                    <a:pt x="4547" y="11093"/>
                    <a:pt x="4820" y="11093"/>
                  </a:cubicBezTo>
                  <a:cubicBezTo>
                    <a:pt x="5377" y="11093"/>
                    <a:pt x="5950" y="10750"/>
                    <a:pt x="5771" y="10347"/>
                  </a:cubicBezTo>
                  <a:cubicBezTo>
                    <a:pt x="5504" y="9746"/>
                    <a:pt x="4703" y="1374"/>
                    <a:pt x="3836" y="306"/>
                  </a:cubicBezTo>
                  <a:cubicBezTo>
                    <a:pt x="3658" y="87"/>
                    <a:pt x="3392" y="0"/>
                    <a:pt x="3081"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72;p60"/>
            <p:cNvSpPr/>
            <p:nvPr/>
          </p:nvSpPr>
          <p:spPr>
            <a:xfrm>
              <a:off x="2125912" y="4787229"/>
              <a:ext cx="207016" cy="247091"/>
            </a:xfrm>
            <a:custGeom>
              <a:avLst/>
              <a:gdLst/>
              <a:ahLst/>
              <a:cxnLst/>
              <a:rect l="l" t="t" r="r" b="b"/>
              <a:pathLst>
                <a:path w="9641" h="11506" extrusionOk="0">
                  <a:moveTo>
                    <a:pt x="3909" y="1"/>
                  </a:moveTo>
                  <a:cubicBezTo>
                    <a:pt x="3630" y="1"/>
                    <a:pt x="3348" y="76"/>
                    <a:pt x="3069" y="248"/>
                  </a:cubicBezTo>
                  <a:cubicBezTo>
                    <a:pt x="1668" y="1115"/>
                    <a:pt x="1" y="4184"/>
                    <a:pt x="1" y="4184"/>
                  </a:cubicBezTo>
                  <a:lnTo>
                    <a:pt x="3870" y="4518"/>
                  </a:lnTo>
                  <a:cubicBezTo>
                    <a:pt x="3870" y="4518"/>
                    <a:pt x="5338" y="8087"/>
                    <a:pt x="5938" y="9021"/>
                  </a:cubicBezTo>
                  <a:cubicBezTo>
                    <a:pt x="6506" y="9905"/>
                    <a:pt x="8389" y="11505"/>
                    <a:pt x="9041" y="11505"/>
                  </a:cubicBezTo>
                  <a:cubicBezTo>
                    <a:pt x="9079" y="11505"/>
                    <a:pt x="9112" y="11500"/>
                    <a:pt x="9140" y="11489"/>
                  </a:cubicBezTo>
                  <a:cubicBezTo>
                    <a:pt x="9641" y="11289"/>
                    <a:pt x="8740" y="9555"/>
                    <a:pt x="8407" y="8020"/>
                  </a:cubicBezTo>
                  <a:cubicBezTo>
                    <a:pt x="8040" y="6486"/>
                    <a:pt x="7473" y="3384"/>
                    <a:pt x="6739" y="2183"/>
                  </a:cubicBezTo>
                  <a:cubicBezTo>
                    <a:pt x="6124" y="1220"/>
                    <a:pt x="5038" y="1"/>
                    <a:pt x="39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73;p60"/>
            <p:cNvSpPr/>
            <p:nvPr/>
          </p:nvSpPr>
          <p:spPr>
            <a:xfrm>
              <a:off x="2125912" y="4773914"/>
              <a:ext cx="207016" cy="264357"/>
            </a:xfrm>
            <a:custGeom>
              <a:avLst/>
              <a:gdLst/>
              <a:ahLst/>
              <a:cxnLst/>
              <a:rect l="l" t="t" r="r" b="b"/>
              <a:pathLst>
                <a:path w="9641" h="12310" fill="none" extrusionOk="0">
                  <a:moveTo>
                    <a:pt x="1" y="4804"/>
                  </a:moveTo>
                  <a:cubicBezTo>
                    <a:pt x="1" y="4804"/>
                    <a:pt x="1668" y="1735"/>
                    <a:pt x="3069" y="868"/>
                  </a:cubicBezTo>
                  <a:cubicBezTo>
                    <a:pt x="4470" y="1"/>
                    <a:pt x="5971" y="1602"/>
                    <a:pt x="6739" y="2803"/>
                  </a:cubicBezTo>
                  <a:cubicBezTo>
                    <a:pt x="7473" y="4004"/>
                    <a:pt x="8040" y="7106"/>
                    <a:pt x="8407" y="8640"/>
                  </a:cubicBezTo>
                  <a:cubicBezTo>
                    <a:pt x="8740" y="10175"/>
                    <a:pt x="9641" y="11909"/>
                    <a:pt x="9140" y="12109"/>
                  </a:cubicBezTo>
                  <a:cubicBezTo>
                    <a:pt x="8607" y="12310"/>
                    <a:pt x="6539" y="10575"/>
                    <a:pt x="5938" y="9641"/>
                  </a:cubicBezTo>
                  <a:cubicBezTo>
                    <a:pt x="5338" y="8707"/>
                    <a:pt x="3870" y="5138"/>
                    <a:pt x="3870" y="5138"/>
                  </a:cubicBezTo>
                </a:path>
              </a:pathLst>
            </a:custGeom>
            <a:solidFill>
              <a:schemeClr val="dk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74;p60"/>
            <p:cNvSpPr/>
            <p:nvPr/>
          </p:nvSpPr>
          <p:spPr>
            <a:xfrm>
              <a:off x="2031357" y="4919709"/>
              <a:ext cx="193403" cy="133617"/>
            </a:xfrm>
            <a:custGeom>
              <a:avLst/>
              <a:gdLst/>
              <a:ahLst/>
              <a:cxnLst/>
              <a:rect l="l" t="t" r="r" b="b"/>
              <a:pathLst>
                <a:path w="9007" h="6222" extrusionOk="0">
                  <a:moveTo>
                    <a:pt x="2337" y="0"/>
                  </a:moveTo>
                  <a:cubicBezTo>
                    <a:pt x="1932" y="0"/>
                    <a:pt x="1537" y="153"/>
                    <a:pt x="1201" y="517"/>
                  </a:cubicBezTo>
                  <a:cubicBezTo>
                    <a:pt x="434" y="1384"/>
                    <a:pt x="0" y="2452"/>
                    <a:pt x="1201" y="3586"/>
                  </a:cubicBezTo>
                  <a:cubicBezTo>
                    <a:pt x="2402" y="4720"/>
                    <a:pt x="5271" y="6221"/>
                    <a:pt x="7139" y="6221"/>
                  </a:cubicBezTo>
                  <a:cubicBezTo>
                    <a:pt x="9007" y="6221"/>
                    <a:pt x="8673" y="5287"/>
                    <a:pt x="8206" y="4753"/>
                  </a:cubicBezTo>
                  <a:cubicBezTo>
                    <a:pt x="7873" y="4386"/>
                    <a:pt x="7539" y="4053"/>
                    <a:pt x="7139" y="3786"/>
                  </a:cubicBezTo>
                  <a:cubicBezTo>
                    <a:pt x="7139" y="3786"/>
                    <a:pt x="4737" y="1451"/>
                    <a:pt x="3937" y="717"/>
                  </a:cubicBezTo>
                  <a:cubicBezTo>
                    <a:pt x="3472" y="291"/>
                    <a:pt x="2895" y="0"/>
                    <a:pt x="2337" y="0"/>
                  </a:cubicBezTo>
                  <a:close/>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75;p60"/>
            <p:cNvSpPr/>
            <p:nvPr/>
          </p:nvSpPr>
          <p:spPr>
            <a:xfrm>
              <a:off x="1675323" y="5089104"/>
              <a:ext cx="1875923" cy="53752"/>
            </a:xfrm>
            <a:custGeom>
              <a:avLst/>
              <a:gdLst/>
              <a:ahLst/>
              <a:cxnLst/>
              <a:rect l="l" t="t" r="r" b="b"/>
              <a:pathLst>
                <a:path w="87364" h="2503" extrusionOk="0">
                  <a:moveTo>
                    <a:pt x="1" y="1"/>
                  </a:moveTo>
                  <a:lnTo>
                    <a:pt x="1" y="2503"/>
                  </a:lnTo>
                  <a:lnTo>
                    <a:pt x="87363" y="2503"/>
                  </a:lnTo>
                  <a:lnTo>
                    <a:pt x="87363"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6;p60"/>
            <p:cNvSpPr/>
            <p:nvPr/>
          </p:nvSpPr>
          <p:spPr>
            <a:xfrm>
              <a:off x="1675323" y="5089104"/>
              <a:ext cx="658282" cy="53752"/>
            </a:xfrm>
            <a:custGeom>
              <a:avLst/>
              <a:gdLst/>
              <a:ahLst/>
              <a:cxnLst/>
              <a:rect l="l" t="t" r="r" b="b"/>
              <a:pathLst>
                <a:path w="30657" h="2503" extrusionOk="0">
                  <a:moveTo>
                    <a:pt x="1" y="1"/>
                  </a:moveTo>
                  <a:lnTo>
                    <a:pt x="1" y="2503"/>
                  </a:lnTo>
                  <a:lnTo>
                    <a:pt x="30656" y="2503"/>
                  </a:lnTo>
                  <a:lnTo>
                    <a:pt x="30656"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7;p60"/>
            <p:cNvSpPr/>
            <p:nvPr/>
          </p:nvSpPr>
          <p:spPr>
            <a:xfrm>
              <a:off x="2280639" y="4208711"/>
              <a:ext cx="1292838" cy="880411"/>
            </a:xfrm>
            <a:custGeom>
              <a:avLst/>
              <a:gdLst/>
              <a:ahLst/>
              <a:cxnLst/>
              <a:rect l="l" t="t" r="r" b="b"/>
              <a:pathLst>
                <a:path w="60209" h="40997" extrusionOk="0">
                  <a:moveTo>
                    <a:pt x="57098" y="0"/>
                  </a:moveTo>
                  <a:cubicBezTo>
                    <a:pt x="57079" y="0"/>
                    <a:pt x="57060" y="1"/>
                    <a:pt x="57041" y="1"/>
                  </a:cubicBezTo>
                  <a:lnTo>
                    <a:pt x="6806" y="1"/>
                  </a:lnTo>
                  <a:cubicBezTo>
                    <a:pt x="4971" y="34"/>
                    <a:pt x="3470" y="1435"/>
                    <a:pt x="3270" y="3237"/>
                  </a:cubicBezTo>
                  <a:lnTo>
                    <a:pt x="1" y="40997"/>
                  </a:lnTo>
                  <a:lnTo>
                    <a:pt x="56741" y="40997"/>
                  </a:lnTo>
                  <a:lnTo>
                    <a:pt x="60010" y="3237"/>
                  </a:lnTo>
                  <a:cubicBezTo>
                    <a:pt x="60208" y="1521"/>
                    <a:pt x="58839" y="0"/>
                    <a:pt x="57098"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8;p60"/>
            <p:cNvSpPr/>
            <p:nvPr/>
          </p:nvSpPr>
          <p:spPr>
            <a:xfrm>
              <a:off x="2304283" y="4208711"/>
              <a:ext cx="1292108" cy="880411"/>
            </a:xfrm>
            <a:custGeom>
              <a:avLst/>
              <a:gdLst/>
              <a:ahLst/>
              <a:cxnLst/>
              <a:rect l="l" t="t" r="r" b="b"/>
              <a:pathLst>
                <a:path w="60175" h="40997" extrusionOk="0">
                  <a:moveTo>
                    <a:pt x="57098" y="0"/>
                  </a:moveTo>
                  <a:cubicBezTo>
                    <a:pt x="57079" y="0"/>
                    <a:pt x="57060" y="1"/>
                    <a:pt x="57041" y="1"/>
                  </a:cubicBezTo>
                  <a:lnTo>
                    <a:pt x="6805" y="1"/>
                  </a:lnTo>
                  <a:cubicBezTo>
                    <a:pt x="4971" y="34"/>
                    <a:pt x="3436" y="1435"/>
                    <a:pt x="3269" y="3237"/>
                  </a:cubicBezTo>
                  <a:lnTo>
                    <a:pt x="0" y="40997"/>
                  </a:lnTo>
                  <a:lnTo>
                    <a:pt x="56708" y="40997"/>
                  </a:lnTo>
                  <a:lnTo>
                    <a:pt x="60010" y="3237"/>
                  </a:lnTo>
                  <a:cubicBezTo>
                    <a:pt x="60175" y="1521"/>
                    <a:pt x="58838" y="0"/>
                    <a:pt x="57098"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9;p60"/>
            <p:cNvSpPr/>
            <p:nvPr/>
          </p:nvSpPr>
          <p:spPr>
            <a:xfrm>
              <a:off x="2916794" y="4546837"/>
              <a:ext cx="161817" cy="152623"/>
            </a:xfrm>
            <a:custGeom>
              <a:avLst/>
              <a:gdLst/>
              <a:ahLst/>
              <a:cxnLst/>
              <a:rect l="l" t="t" r="r" b="b"/>
              <a:pathLst>
                <a:path w="7536" h="7107" extrusionOk="0">
                  <a:moveTo>
                    <a:pt x="4125" y="0"/>
                  </a:moveTo>
                  <a:cubicBezTo>
                    <a:pt x="4106" y="0"/>
                    <a:pt x="4087" y="0"/>
                    <a:pt x="4068" y="1"/>
                  </a:cubicBezTo>
                  <a:cubicBezTo>
                    <a:pt x="2067" y="34"/>
                    <a:pt x="399" y="1568"/>
                    <a:pt x="199" y="3570"/>
                  </a:cubicBezTo>
                  <a:cubicBezTo>
                    <a:pt x="1" y="5452"/>
                    <a:pt x="1503" y="7106"/>
                    <a:pt x="3411" y="7106"/>
                  </a:cubicBezTo>
                  <a:cubicBezTo>
                    <a:pt x="3430" y="7106"/>
                    <a:pt x="3449" y="7106"/>
                    <a:pt x="3468" y="7106"/>
                  </a:cubicBezTo>
                  <a:cubicBezTo>
                    <a:pt x="5469" y="7072"/>
                    <a:pt x="7137" y="5538"/>
                    <a:pt x="7337" y="3570"/>
                  </a:cubicBezTo>
                  <a:cubicBezTo>
                    <a:pt x="7536" y="1654"/>
                    <a:pt x="6033" y="0"/>
                    <a:pt x="4125" y="0"/>
                  </a:cubicBez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259" t="17205" r="19482" b="34267"/>
          <a:stretch/>
        </p:blipFill>
        <p:spPr>
          <a:xfrm>
            <a:off x="1106377" y="612504"/>
            <a:ext cx="6515947" cy="2492587"/>
          </a:xfrm>
          <a:prstGeom prst="rect">
            <a:avLst/>
          </a:prstGeom>
        </p:spPr>
      </p:pic>
    </p:spTree>
    <p:extLst>
      <p:ext uri="{BB962C8B-B14F-4D97-AF65-F5344CB8AC3E}">
        <p14:creationId xmlns:p14="http://schemas.microsoft.com/office/powerpoint/2010/main" val="1767348260"/>
      </p:ext>
    </p:extLst>
  </p:cSld>
  <p:clrMapOvr>
    <a:masterClrMapping/>
  </p:clrMapOvr>
</p:sld>
</file>

<file path=ppt/theme/theme1.xml><?xml version="1.0" encoding="utf-8"?>
<a:theme xmlns:a="http://schemas.openxmlformats.org/drawingml/2006/main" name="Structures base template">
  <a:themeElements>
    <a:clrScheme name="Simple Light">
      <a:dk1>
        <a:srgbClr val="191919"/>
      </a:dk1>
      <a:lt1>
        <a:srgbClr val="FFFFFF"/>
      </a:lt1>
      <a:dk2>
        <a:srgbClr val="D0E1A3"/>
      </a:dk2>
      <a:lt2>
        <a:srgbClr val="53C3EC"/>
      </a:lt2>
      <a:accent1>
        <a:srgbClr val="5C9CD5"/>
      </a:accent1>
      <a:accent2>
        <a:srgbClr val="6E66A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1847</Words>
  <Application>Microsoft Office PowerPoint</Application>
  <PresentationFormat>On-screen Show (16:9)</PresentationFormat>
  <Paragraphs>172</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Lato</vt:lpstr>
      <vt:lpstr>Montserrat</vt:lpstr>
      <vt:lpstr>Montserrat ExtraBold</vt:lpstr>
      <vt:lpstr>Montserrat Medium</vt:lpstr>
      <vt:lpstr>Roboto Condensed Light</vt:lpstr>
      <vt:lpstr>Wingdings</vt:lpstr>
      <vt:lpstr>Structures base template</vt:lpstr>
      <vt:lpstr>MOBILE BANKING APP  </vt:lpstr>
      <vt:lpstr>TABLE OF CONTENTS</vt:lpstr>
      <vt:lpstr>PROJECT DESCRIPTION</vt:lpstr>
      <vt:lpstr>OBJECTIVES</vt:lpstr>
      <vt:lpstr>OBJECTIVES</vt:lpstr>
      <vt:lpstr>03</vt:lpstr>
      <vt:lpstr>WELCOME SCREEN</vt:lpstr>
      <vt:lpstr>REGISTER SCREEN – Enter Personal Details</vt:lpstr>
      <vt:lpstr>CREATE ACCOUNT SCREEN</vt:lpstr>
      <vt:lpstr>CREATE ACCOUNT SCREEN</vt:lpstr>
      <vt:lpstr>CREATE ACCOUNT SCREEN</vt:lpstr>
      <vt:lpstr>LOGIN SCREEN</vt:lpstr>
      <vt:lpstr>LOGIN MENU SCREEN</vt:lpstr>
      <vt:lpstr>03</vt:lpstr>
      <vt:lpstr>1. ENQUIRY BALANCES</vt:lpstr>
      <vt:lpstr>2. DEPOSIT</vt:lpstr>
      <vt:lpstr>3. TRANSFER</vt:lpstr>
      <vt:lpstr>4. MAKE PAYMENT</vt:lpstr>
      <vt:lpstr>5. VIRTUAL CARD</vt:lpstr>
      <vt:lpstr>6. UPDATE DETAILS </vt:lpstr>
      <vt:lpstr>6. UPDATE DETAILS continued</vt:lpstr>
      <vt:lpstr>6. UPDATE DETAILS continued</vt:lpstr>
      <vt:lpstr>7. BUY PREPAID</vt:lpstr>
      <vt:lpstr>8. UPDATE LIMITS </vt:lpstr>
      <vt:lpstr>9. REMOVE ACCOUNT</vt:lpstr>
      <vt:lpstr>10. BANK STATEMENT</vt:lpstr>
      <vt:lpstr>0. LOGOUT</vt:lpstr>
      <vt:lpstr>Banking System</vt:lpstr>
      <vt:lpstr>FINGERTIPS DATABASE</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BANKING APP</dc:title>
  <dc:creator>Kaylene Chetty</dc:creator>
  <cp:lastModifiedBy>Kwanele Ngcobo (219077095)</cp:lastModifiedBy>
  <cp:revision>29</cp:revision>
  <dcterms:modified xsi:type="dcterms:W3CDTF">2022-06-13T22:23:28Z</dcterms:modified>
</cp:coreProperties>
</file>