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4" r:id="rId9"/>
    <p:sldId id="262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E5A04B-3DF7-448D-B0FD-B6446CFCFC99}" v="24" dt="2023-02-02T19:03:38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pho Ledwaba" userId="03fb8dad78e4af86" providerId="LiveId" clId="{3FE5A04B-3DF7-448D-B0FD-B6446CFCFC99}"/>
    <pc:docChg chg="undo custSel modSld">
      <pc:chgData name="Sipho Ledwaba" userId="03fb8dad78e4af86" providerId="LiveId" clId="{3FE5A04B-3DF7-448D-B0FD-B6446CFCFC99}" dt="2023-02-03T03:34:59.668" v="1336" actId="20577"/>
      <pc:docMkLst>
        <pc:docMk/>
      </pc:docMkLst>
      <pc:sldChg chg="mod">
        <pc:chgData name="Sipho Ledwaba" userId="03fb8dad78e4af86" providerId="LiveId" clId="{3FE5A04B-3DF7-448D-B0FD-B6446CFCFC99}" dt="2023-02-03T01:13:17.686" v="371" actId="27918"/>
        <pc:sldMkLst>
          <pc:docMk/>
          <pc:sldMk cId="3158374894" sldId="259"/>
        </pc:sldMkLst>
      </pc:sldChg>
      <pc:sldChg chg="addSp delSp modSp mod setBg setClrOvrMap">
        <pc:chgData name="Sipho Ledwaba" userId="03fb8dad78e4af86" providerId="LiveId" clId="{3FE5A04B-3DF7-448D-B0FD-B6446CFCFC99}" dt="2023-02-02T19:03:38.139" v="88"/>
        <pc:sldMkLst>
          <pc:docMk/>
          <pc:sldMk cId="2546538187" sldId="260"/>
        </pc:sldMkLst>
        <pc:spChg chg="mod">
          <ac:chgData name="Sipho Ledwaba" userId="03fb8dad78e4af86" providerId="LiveId" clId="{3FE5A04B-3DF7-448D-B0FD-B6446CFCFC99}" dt="2023-02-02T19:01:00.496" v="64" actId="26606"/>
          <ac:spMkLst>
            <pc:docMk/>
            <pc:sldMk cId="2546538187" sldId="260"/>
            <ac:spMk id="5" creationId="{687F14D0-4ACC-03D2-DA49-6BA81D1C4D4B}"/>
          </ac:spMkLst>
        </pc:spChg>
        <pc:spChg chg="mod">
          <ac:chgData name="Sipho Ledwaba" userId="03fb8dad78e4af86" providerId="LiveId" clId="{3FE5A04B-3DF7-448D-B0FD-B6446CFCFC99}" dt="2023-02-02T19:01:06.640" v="66" actId="26606"/>
          <ac:spMkLst>
            <pc:docMk/>
            <pc:sldMk cId="2546538187" sldId="260"/>
            <ac:spMk id="6" creationId="{CBEDEA1C-0C5E-3BE4-AED8-17D6DD1008BA}"/>
          </ac:spMkLst>
        </pc:spChg>
        <pc:spChg chg="add del">
          <ac:chgData name="Sipho Ledwaba" userId="03fb8dad78e4af86" providerId="LiveId" clId="{3FE5A04B-3DF7-448D-B0FD-B6446CFCFC99}" dt="2023-02-02T19:01:10.014" v="69" actId="26606"/>
          <ac:spMkLst>
            <pc:docMk/>
            <pc:sldMk cId="2546538187" sldId="260"/>
            <ac:spMk id="33" creationId="{45F3D31F-26BB-46A1-A3D3-A758FF02AFE1}"/>
          </ac:spMkLst>
        </pc:spChg>
        <pc:spChg chg="add del">
          <ac:chgData name="Sipho Ledwaba" userId="03fb8dad78e4af86" providerId="LiveId" clId="{3FE5A04B-3DF7-448D-B0FD-B6446CFCFC99}" dt="2023-02-02T19:01:10.014" v="69" actId="26606"/>
          <ac:spMkLst>
            <pc:docMk/>
            <pc:sldMk cId="2546538187" sldId="260"/>
            <ac:spMk id="35" creationId="{45B15905-1588-4FAB-9558-04F1B218697C}"/>
          </ac:spMkLst>
        </pc:spChg>
        <pc:spChg chg="add del">
          <ac:chgData name="Sipho Ledwaba" userId="03fb8dad78e4af86" providerId="LiveId" clId="{3FE5A04B-3DF7-448D-B0FD-B6446CFCFC99}" dt="2023-02-02T19:01:10.014" v="69" actId="26606"/>
          <ac:spMkLst>
            <pc:docMk/>
            <pc:sldMk cId="2546538187" sldId="260"/>
            <ac:spMk id="36" creationId="{F6865D0D-A839-49EF-9307-2EFF7B88D407}"/>
          </ac:spMkLst>
        </pc:spChg>
        <pc:spChg chg="add del">
          <ac:chgData name="Sipho Ledwaba" userId="03fb8dad78e4af86" providerId="LiveId" clId="{3FE5A04B-3DF7-448D-B0FD-B6446CFCFC99}" dt="2023-02-02T19:01:10.014" v="69" actId="26606"/>
          <ac:spMkLst>
            <pc:docMk/>
            <pc:sldMk cId="2546538187" sldId="260"/>
            <ac:spMk id="37" creationId="{C72FA550-997B-4EFC-9E96-6937BDAE2C54}"/>
          </ac:spMkLst>
        </pc:spChg>
        <pc:spChg chg="add del">
          <ac:chgData name="Sipho Ledwaba" userId="03fb8dad78e4af86" providerId="LiveId" clId="{3FE5A04B-3DF7-448D-B0FD-B6446CFCFC99}" dt="2023-02-02T19:01:10.014" v="69" actId="26606"/>
          <ac:spMkLst>
            <pc:docMk/>
            <pc:sldMk cId="2546538187" sldId="260"/>
            <ac:spMk id="38" creationId="{CA844043-2B05-4A69-98C6-CF0F269466C2}"/>
          </ac:spMkLst>
        </pc:spChg>
        <pc:spChg chg="add del">
          <ac:chgData name="Sipho Ledwaba" userId="03fb8dad78e4af86" providerId="LiveId" clId="{3FE5A04B-3DF7-448D-B0FD-B6446CFCFC99}" dt="2023-02-02T19:01:10.014" v="69" actId="26606"/>
          <ac:spMkLst>
            <pc:docMk/>
            <pc:sldMk cId="2546538187" sldId="260"/>
            <ac:spMk id="39" creationId="{A41FDE27-F763-46C3-B111-19C1535BF43C}"/>
          </ac:spMkLst>
        </pc:spChg>
        <pc:spChg chg="add del">
          <ac:chgData name="Sipho Ledwaba" userId="03fb8dad78e4af86" providerId="LiveId" clId="{3FE5A04B-3DF7-448D-B0FD-B6446CFCFC99}" dt="2023-02-02T19:01:10.014" v="69" actId="26606"/>
          <ac:spMkLst>
            <pc:docMk/>
            <pc:sldMk cId="2546538187" sldId="260"/>
            <ac:spMk id="40" creationId="{6C2AD7F1-D41F-4DC2-8C0D-28429DF70325}"/>
          </ac:spMkLst>
        </pc:spChg>
        <pc:spChg chg="add del">
          <ac:chgData name="Sipho Ledwaba" userId="03fb8dad78e4af86" providerId="LiveId" clId="{3FE5A04B-3DF7-448D-B0FD-B6446CFCFC99}" dt="2023-02-02T19:01:10.014" v="69" actId="26606"/>
          <ac:spMkLst>
            <pc:docMk/>
            <pc:sldMk cId="2546538187" sldId="260"/>
            <ac:spMk id="41" creationId="{F417D79A-45EF-4C57-ABEB-04910F333ABB}"/>
          </ac:spMkLst>
        </pc:spChg>
        <pc:spChg chg="add del">
          <ac:chgData name="Sipho Ledwaba" userId="03fb8dad78e4af86" providerId="LiveId" clId="{3FE5A04B-3DF7-448D-B0FD-B6446CFCFC99}" dt="2023-02-02T19:01:10.014" v="69" actId="26606"/>
          <ac:spMkLst>
            <pc:docMk/>
            <pc:sldMk cId="2546538187" sldId="260"/>
            <ac:spMk id="42" creationId="{5D1E228D-CA9E-41E4-87C8-21C841EAD552}"/>
          </ac:spMkLst>
        </pc:spChg>
        <pc:spChg chg="add del">
          <ac:chgData name="Sipho Ledwaba" userId="03fb8dad78e4af86" providerId="LiveId" clId="{3FE5A04B-3DF7-448D-B0FD-B6446CFCFC99}" dt="2023-02-02T19:01:00.496" v="64" actId="26606"/>
          <ac:spMkLst>
            <pc:docMk/>
            <pc:sldMk cId="2546538187" sldId="260"/>
            <ac:spMk id="58" creationId="{6288FC2F-B192-42B2-90BE-517E1039BE0B}"/>
          </ac:spMkLst>
        </pc:spChg>
        <pc:spChg chg="add del">
          <ac:chgData name="Sipho Ledwaba" userId="03fb8dad78e4af86" providerId="LiveId" clId="{3FE5A04B-3DF7-448D-B0FD-B6446CFCFC99}" dt="2023-02-02T19:01:06.640" v="66" actId="26606"/>
          <ac:spMkLst>
            <pc:docMk/>
            <pc:sldMk cId="2546538187" sldId="260"/>
            <ac:spMk id="59" creationId="{F6865D0D-A839-49EF-9307-2EFF7B88D407}"/>
          </ac:spMkLst>
        </pc:spChg>
        <pc:spChg chg="add del">
          <ac:chgData name="Sipho Ledwaba" userId="03fb8dad78e4af86" providerId="LiveId" clId="{3FE5A04B-3DF7-448D-B0FD-B6446CFCFC99}" dt="2023-02-02T19:01:06.640" v="66" actId="26606"/>
          <ac:spMkLst>
            <pc:docMk/>
            <pc:sldMk cId="2546538187" sldId="260"/>
            <ac:spMk id="61" creationId="{0D4C852A-CDF4-42CB-A8E1-E8B8655B6B7E}"/>
          </ac:spMkLst>
        </pc:spChg>
        <pc:spChg chg="add del">
          <ac:chgData name="Sipho Ledwaba" userId="03fb8dad78e4af86" providerId="LiveId" clId="{3FE5A04B-3DF7-448D-B0FD-B6446CFCFC99}" dt="2023-02-02T19:01:06.640" v="66" actId="26606"/>
          <ac:spMkLst>
            <pc:docMk/>
            <pc:sldMk cId="2546538187" sldId="260"/>
            <ac:spMk id="63" creationId="{19DE0A3A-706B-4AA1-BCB2-839AD15DAAE8}"/>
          </ac:spMkLst>
        </pc:spChg>
        <pc:spChg chg="add del">
          <ac:chgData name="Sipho Ledwaba" userId="03fb8dad78e4af86" providerId="LiveId" clId="{3FE5A04B-3DF7-448D-B0FD-B6446CFCFC99}" dt="2023-02-02T19:01:06.640" v="66" actId="26606"/>
          <ac:spMkLst>
            <pc:docMk/>
            <pc:sldMk cId="2546538187" sldId="260"/>
            <ac:spMk id="65" creationId="{FE1D3F1A-ACDE-4DAB-9A2C-79A4F06CC54F}"/>
          </ac:spMkLst>
        </pc:spChg>
        <pc:spChg chg="add del">
          <ac:chgData name="Sipho Ledwaba" userId="03fb8dad78e4af86" providerId="LiveId" clId="{3FE5A04B-3DF7-448D-B0FD-B6446CFCFC99}" dt="2023-02-02T19:01:09.925" v="68" actId="26606"/>
          <ac:spMkLst>
            <pc:docMk/>
            <pc:sldMk cId="2546538187" sldId="260"/>
            <ac:spMk id="67" creationId="{45F3D31F-26BB-46A1-A3D3-A758FF02AFE1}"/>
          </ac:spMkLst>
        </pc:spChg>
        <pc:spChg chg="add del">
          <ac:chgData name="Sipho Ledwaba" userId="03fb8dad78e4af86" providerId="LiveId" clId="{3FE5A04B-3DF7-448D-B0FD-B6446CFCFC99}" dt="2023-02-02T19:01:09.925" v="68" actId="26606"/>
          <ac:spMkLst>
            <pc:docMk/>
            <pc:sldMk cId="2546538187" sldId="260"/>
            <ac:spMk id="69" creationId="{45B15905-1588-4FAB-9558-04F1B218697C}"/>
          </ac:spMkLst>
        </pc:spChg>
        <pc:spChg chg="add del">
          <ac:chgData name="Sipho Ledwaba" userId="03fb8dad78e4af86" providerId="LiveId" clId="{3FE5A04B-3DF7-448D-B0FD-B6446CFCFC99}" dt="2023-02-02T19:01:09.925" v="68" actId="26606"/>
          <ac:spMkLst>
            <pc:docMk/>
            <pc:sldMk cId="2546538187" sldId="260"/>
            <ac:spMk id="70" creationId="{F6865D0D-A839-49EF-9307-2EFF7B88D407}"/>
          </ac:spMkLst>
        </pc:spChg>
        <pc:spChg chg="add del">
          <ac:chgData name="Sipho Ledwaba" userId="03fb8dad78e4af86" providerId="LiveId" clId="{3FE5A04B-3DF7-448D-B0FD-B6446CFCFC99}" dt="2023-02-02T19:01:09.925" v="68" actId="26606"/>
          <ac:spMkLst>
            <pc:docMk/>
            <pc:sldMk cId="2546538187" sldId="260"/>
            <ac:spMk id="71" creationId="{C72FA550-997B-4EFC-9E96-6937BDAE2C54}"/>
          </ac:spMkLst>
        </pc:spChg>
        <pc:spChg chg="add del">
          <ac:chgData name="Sipho Ledwaba" userId="03fb8dad78e4af86" providerId="LiveId" clId="{3FE5A04B-3DF7-448D-B0FD-B6446CFCFC99}" dt="2023-02-02T19:01:09.925" v="68" actId="26606"/>
          <ac:spMkLst>
            <pc:docMk/>
            <pc:sldMk cId="2546538187" sldId="260"/>
            <ac:spMk id="72" creationId="{CA844043-2B05-4A69-98C6-CF0F269466C2}"/>
          </ac:spMkLst>
        </pc:spChg>
        <pc:spChg chg="add del">
          <ac:chgData name="Sipho Ledwaba" userId="03fb8dad78e4af86" providerId="LiveId" clId="{3FE5A04B-3DF7-448D-B0FD-B6446CFCFC99}" dt="2023-02-02T19:01:09.925" v="68" actId="26606"/>
          <ac:spMkLst>
            <pc:docMk/>
            <pc:sldMk cId="2546538187" sldId="260"/>
            <ac:spMk id="73" creationId="{A41FDE27-F763-46C3-B111-19C1535BF43C}"/>
          </ac:spMkLst>
        </pc:spChg>
        <pc:spChg chg="add del">
          <ac:chgData name="Sipho Ledwaba" userId="03fb8dad78e4af86" providerId="LiveId" clId="{3FE5A04B-3DF7-448D-B0FD-B6446CFCFC99}" dt="2023-02-02T19:01:09.925" v="68" actId="26606"/>
          <ac:spMkLst>
            <pc:docMk/>
            <pc:sldMk cId="2546538187" sldId="260"/>
            <ac:spMk id="74" creationId="{6C2AD7F1-D41F-4DC2-8C0D-28429DF70325}"/>
          </ac:spMkLst>
        </pc:spChg>
        <pc:spChg chg="add del">
          <ac:chgData name="Sipho Ledwaba" userId="03fb8dad78e4af86" providerId="LiveId" clId="{3FE5A04B-3DF7-448D-B0FD-B6446CFCFC99}" dt="2023-02-02T19:01:09.925" v="68" actId="26606"/>
          <ac:spMkLst>
            <pc:docMk/>
            <pc:sldMk cId="2546538187" sldId="260"/>
            <ac:spMk id="75" creationId="{F417D79A-45EF-4C57-ABEB-04910F333ABB}"/>
          </ac:spMkLst>
        </pc:spChg>
        <pc:spChg chg="add del">
          <ac:chgData name="Sipho Ledwaba" userId="03fb8dad78e4af86" providerId="LiveId" clId="{3FE5A04B-3DF7-448D-B0FD-B6446CFCFC99}" dt="2023-02-02T19:01:09.925" v="68" actId="26606"/>
          <ac:spMkLst>
            <pc:docMk/>
            <pc:sldMk cId="2546538187" sldId="260"/>
            <ac:spMk id="76" creationId="{5D1E228D-CA9E-41E4-87C8-21C841EAD552}"/>
          </ac:spMkLst>
        </pc:spChg>
        <pc:spChg chg="add">
          <ac:chgData name="Sipho Ledwaba" userId="03fb8dad78e4af86" providerId="LiveId" clId="{3FE5A04B-3DF7-448D-B0FD-B6446CFCFC99}" dt="2023-02-02T19:01:10.014" v="69" actId="26606"/>
          <ac:spMkLst>
            <pc:docMk/>
            <pc:sldMk cId="2546538187" sldId="260"/>
            <ac:spMk id="89" creationId="{F6865D0D-A839-49EF-9307-2EFF7B88D407}"/>
          </ac:spMkLst>
        </pc:spChg>
        <pc:spChg chg="add">
          <ac:chgData name="Sipho Ledwaba" userId="03fb8dad78e4af86" providerId="LiveId" clId="{3FE5A04B-3DF7-448D-B0FD-B6446CFCFC99}" dt="2023-02-02T19:01:10.014" v="69" actId="26606"/>
          <ac:spMkLst>
            <pc:docMk/>
            <pc:sldMk cId="2546538187" sldId="260"/>
            <ac:spMk id="90" creationId="{CA844043-2B05-4A69-98C6-CF0F269466C2}"/>
          </ac:spMkLst>
        </pc:spChg>
        <pc:spChg chg="add">
          <ac:chgData name="Sipho Ledwaba" userId="03fb8dad78e4af86" providerId="LiveId" clId="{3FE5A04B-3DF7-448D-B0FD-B6446CFCFC99}" dt="2023-02-02T19:01:10.014" v="69" actId="26606"/>
          <ac:spMkLst>
            <pc:docMk/>
            <pc:sldMk cId="2546538187" sldId="260"/>
            <ac:spMk id="91" creationId="{6C2AD7F1-D41F-4DC2-8C0D-28429DF70325}"/>
          </ac:spMkLst>
        </pc:spChg>
        <pc:spChg chg="add">
          <ac:chgData name="Sipho Ledwaba" userId="03fb8dad78e4af86" providerId="LiveId" clId="{3FE5A04B-3DF7-448D-B0FD-B6446CFCFC99}" dt="2023-02-02T19:01:10.014" v="69" actId="26606"/>
          <ac:spMkLst>
            <pc:docMk/>
            <pc:sldMk cId="2546538187" sldId="260"/>
            <ac:spMk id="92" creationId="{5D1E228D-CA9E-41E4-87C8-21C841EAD552}"/>
          </ac:spMkLst>
        </pc:spChg>
        <pc:spChg chg="add">
          <ac:chgData name="Sipho Ledwaba" userId="03fb8dad78e4af86" providerId="LiveId" clId="{3FE5A04B-3DF7-448D-B0FD-B6446CFCFC99}" dt="2023-02-02T19:01:10.014" v="69" actId="26606"/>
          <ac:spMkLst>
            <pc:docMk/>
            <pc:sldMk cId="2546538187" sldId="260"/>
            <ac:spMk id="93" creationId="{45F3D31F-26BB-46A1-A3D3-A758FF02AFE1}"/>
          </ac:spMkLst>
        </pc:spChg>
        <pc:spChg chg="add">
          <ac:chgData name="Sipho Ledwaba" userId="03fb8dad78e4af86" providerId="LiveId" clId="{3FE5A04B-3DF7-448D-B0FD-B6446CFCFC99}" dt="2023-02-02T19:01:10.014" v="69" actId="26606"/>
          <ac:spMkLst>
            <pc:docMk/>
            <pc:sldMk cId="2546538187" sldId="260"/>
            <ac:spMk id="94" creationId="{45B15905-1588-4FAB-9558-04F1B218697C}"/>
          </ac:spMkLst>
        </pc:spChg>
        <pc:spChg chg="add">
          <ac:chgData name="Sipho Ledwaba" userId="03fb8dad78e4af86" providerId="LiveId" clId="{3FE5A04B-3DF7-448D-B0FD-B6446CFCFC99}" dt="2023-02-02T19:01:10.014" v="69" actId="26606"/>
          <ac:spMkLst>
            <pc:docMk/>
            <pc:sldMk cId="2546538187" sldId="260"/>
            <ac:spMk id="95" creationId="{C72FA550-997B-4EFC-9E96-6937BDAE2C54}"/>
          </ac:spMkLst>
        </pc:spChg>
        <pc:spChg chg="add">
          <ac:chgData name="Sipho Ledwaba" userId="03fb8dad78e4af86" providerId="LiveId" clId="{3FE5A04B-3DF7-448D-B0FD-B6446CFCFC99}" dt="2023-02-02T19:01:10.014" v="69" actId="26606"/>
          <ac:spMkLst>
            <pc:docMk/>
            <pc:sldMk cId="2546538187" sldId="260"/>
            <ac:spMk id="96" creationId="{A41FDE27-F763-46C3-B111-19C1535BF43C}"/>
          </ac:spMkLst>
        </pc:spChg>
        <pc:spChg chg="add">
          <ac:chgData name="Sipho Ledwaba" userId="03fb8dad78e4af86" providerId="LiveId" clId="{3FE5A04B-3DF7-448D-B0FD-B6446CFCFC99}" dt="2023-02-02T19:01:10.014" v="69" actId="26606"/>
          <ac:spMkLst>
            <pc:docMk/>
            <pc:sldMk cId="2546538187" sldId="260"/>
            <ac:spMk id="97" creationId="{F417D79A-45EF-4C57-ABEB-04910F333ABB}"/>
          </ac:spMkLst>
        </pc:spChg>
        <pc:grpChg chg="add del">
          <ac:chgData name="Sipho Ledwaba" userId="03fb8dad78e4af86" providerId="LiveId" clId="{3FE5A04B-3DF7-448D-B0FD-B6446CFCFC99}" dt="2023-02-02T19:01:10.014" v="69" actId="26606"/>
          <ac:grpSpMkLst>
            <pc:docMk/>
            <pc:sldMk cId="2546538187" sldId="260"/>
            <ac:grpSpMk id="34" creationId="{3A1AA65D-9F47-4237-9A72-3C130A9EE9FD}"/>
          </ac:grpSpMkLst>
        </pc:grpChg>
        <pc:grpChg chg="add del">
          <ac:chgData name="Sipho Ledwaba" userId="03fb8dad78e4af86" providerId="LiveId" clId="{3FE5A04B-3DF7-448D-B0FD-B6446CFCFC99}" dt="2023-02-02T19:01:00.496" v="64" actId="26606"/>
          <ac:grpSpMkLst>
            <pc:docMk/>
            <pc:sldMk cId="2546538187" sldId="260"/>
            <ac:grpSpMk id="47" creationId="{E5D4A15D-C852-47D7-A7E3-7F8FEE9FCA9D}"/>
          </ac:grpSpMkLst>
        </pc:grpChg>
        <pc:grpChg chg="add del">
          <ac:chgData name="Sipho Ledwaba" userId="03fb8dad78e4af86" providerId="LiveId" clId="{3FE5A04B-3DF7-448D-B0FD-B6446CFCFC99}" dt="2023-02-02T19:01:06.640" v="66" actId="26606"/>
          <ac:grpSpMkLst>
            <pc:docMk/>
            <pc:sldMk cId="2546538187" sldId="260"/>
            <ac:grpSpMk id="60" creationId="{3A1AA65D-9F47-4237-9A72-3C130A9EE9FD}"/>
          </ac:grpSpMkLst>
        </pc:grpChg>
        <pc:grpChg chg="add del">
          <ac:chgData name="Sipho Ledwaba" userId="03fb8dad78e4af86" providerId="LiveId" clId="{3FE5A04B-3DF7-448D-B0FD-B6446CFCFC99}" dt="2023-02-02T19:01:09.925" v="68" actId="26606"/>
          <ac:grpSpMkLst>
            <pc:docMk/>
            <pc:sldMk cId="2546538187" sldId="260"/>
            <ac:grpSpMk id="68" creationId="{3A1AA65D-9F47-4237-9A72-3C130A9EE9FD}"/>
          </ac:grpSpMkLst>
        </pc:grpChg>
        <pc:grpChg chg="add">
          <ac:chgData name="Sipho Ledwaba" userId="03fb8dad78e4af86" providerId="LiveId" clId="{3FE5A04B-3DF7-448D-B0FD-B6446CFCFC99}" dt="2023-02-02T19:01:10.014" v="69" actId="26606"/>
          <ac:grpSpMkLst>
            <pc:docMk/>
            <pc:sldMk cId="2546538187" sldId="260"/>
            <ac:grpSpMk id="78" creationId="{3A1AA65D-9F47-4237-9A72-3C130A9EE9FD}"/>
          </ac:grpSpMkLst>
        </pc:grpChg>
        <pc:graphicFrameChg chg="mod modGraphic">
          <ac:chgData name="Sipho Ledwaba" userId="03fb8dad78e4af86" providerId="LiveId" clId="{3FE5A04B-3DF7-448D-B0FD-B6446CFCFC99}" dt="2023-02-02T19:03:38.139" v="88"/>
          <ac:graphicFrameMkLst>
            <pc:docMk/>
            <pc:sldMk cId="2546538187" sldId="260"/>
            <ac:graphicFrameMk id="9" creationId="{38422C6C-CE75-73CB-E9F4-D972E56921F0}"/>
          </ac:graphicFrameMkLst>
        </pc:graphicFrameChg>
      </pc:sldChg>
      <pc:sldChg chg="mod">
        <pc:chgData name="Sipho Ledwaba" userId="03fb8dad78e4af86" providerId="LiveId" clId="{3FE5A04B-3DF7-448D-B0FD-B6446CFCFC99}" dt="2023-02-02T18:56:26.008" v="47" actId="27918"/>
        <pc:sldMkLst>
          <pc:docMk/>
          <pc:sldMk cId="2341223597" sldId="261"/>
        </pc:sldMkLst>
      </pc:sldChg>
      <pc:sldChg chg="modSp mod">
        <pc:chgData name="Sipho Ledwaba" userId="03fb8dad78e4af86" providerId="LiveId" clId="{3FE5A04B-3DF7-448D-B0FD-B6446CFCFC99}" dt="2023-02-03T03:18:48.784" v="801" actId="14100"/>
        <pc:sldMkLst>
          <pc:docMk/>
          <pc:sldMk cId="3763848566" sldId="262"/>
        </pc:sldMkLst>
        <pc:spChg chg="mod">
          <ac:chgData name="Sipho Ledwaba" userId="03fb8dad78e4af86" providerId="LiveId" clId="{3FE5A04B-3DF7-448D-B0FD-B6446CFCFC99}" dt="2023-02-03T03:18:48.784" v="801" actId="14100"/>
          <ac:spMkLst>
            <pc:docMk/>
            <pc:sldMk cId="3763848566" sldId="262"/>
            <ac:spMk id="2" creationId="{CCB27383-E47B-32CB-10DA-DA0FCD42B221}"/>
          </ac:spMkLst>
        </pc:spChg>
        <pc:spChg chg="mod">
          <ac:chgData name="Sipho Ledwaba" userId="03fb8dad78e4af86" providerId="LiveId" clId="{3FE5A04B-3DF7-448D-B0FD-B6446CFCFC99}" dt="2023-02-03T03:18:33.423" v="799" actId="20577"/>
          <ac:spMkLst>
            <pc:docMk/>
            <pc:sldMk cId="3763848566" sldId="262"/>
            <ac:spMk id="3" creationId="{22D90897-CADA-3CD9-A44A-92A723997949}"/>
          </ac:spMkLst>
        </pc:spChg>
      </pc:sldChg>
      <pc:sldChg chg="modSp mod">
        <pc:chgData name="Sipho Ledwaba" userId="03fb8dad78e4af86" providerId="LiveId" clId="{3FE5A04B-3DF7-448D-B0FD-B6446CFCFC99}" dt="2023-02-02T19:11:02.414" v="348" actId="255"/>
        <pc:sldMkLst>
          <pc:docMk/>
          <pc:sldMk cId="3482301307" sldId="263"/>
        </pc:sldMkLst>
        <pc:spChg chg="mod">
          <ac:chgData name="Sipho Ledwaba" userId="03fb8dad78e4af86" providerId="LiveId" clId="{3FE5A04B-3DF7-448D-B0FD-B6446CFCFC99}" dt="2023-02-02T19:11:02.414" v="348" actId="255"/>
          <ac:spMkLst>
            <pc:docMk/>
            <pc:sldMk cId="3482301307" sldId="263"/>
            <ac:spMk id="3" creationId="{C6381C53-B4E9-9ACC-F656-30D554AAD60E}"/>
          </ac:spMkLst>
        </pc:spChg>
      </pc:sldChg>
      <pc:sldChg chg="mod">
        <pc:chgData name="Sipho Ledwaba" userId="03fb8dad78e4af86" providerId="LiveId" clId="{3FE5A04B-3DF7-448D-B0FD-B6446CFCFC99}" dt="2023-02-03T01:40:57.654" v="379" actId="27918"/>
        <pc:sldMkLst>
          <pc:docMk/>
          <pc:sldMk cId="1274461126" sldId="264"/>
        </pc:sldMkLst>
      </pc:sldChg>
      <pc:sldChg chg="modSp mod">
        <pc:chgData name="Sipho Ledwaba" userId="03fb8dad78e4af86" providerId="LiveId" clId="{3FE5A04B-3DF7-448D-B0FD-B6446CFCFC99}" dt="2023-02-03T03:26:40.444" v="1194" actId="20577"/>
        <pc:sldMkLst>
          <pc:docMk/>
          <pc:sldMk cId="1670588816" sldId="265"/>
        </pc:sldMkLst>
        <pc:spChg chg="mod">
          <ac:chgData name="Sipho Ledwaba" userId="03fb8dad78e4af86" providerId="LiveId" clId="{3FE5A04B-3DF7-448D-B0FD-B6446CFCFC99}" dt="2023-02-03T03:26:40.444" v="1194" actId="20577"/>
          <ac:spMkLst>
            <pc:docMk/>
            <pc:sldMk cId="1670588816" sldId="265"/>
            <ac:spMk id="43" creationId="{AB6A4888-4A22-E309-44D0-33B1E50DC029}"/>
          </ac:spMkLst>
        </pc:spChg>
      </pc:sldChg>
      <pc:sldChg chg="modSp mod">
        <pc:chgData name="Sipho Ledwaba" userId="03fb8dad78e4af86" providerId="LiveId" clId="{3FE5A04B-3DF7-448D-B0FD-B6446CFCFC99}" dt="2023-02-03T03:34:59.668" v="1336" actId="20577"/>
        <pc:sldMkLst>
          <pc:docMk/>
          <pc:sldMk cId="306102806" sldId="266"/>
        </pc:sldMkLst>
        <pc:spChg chg="mod">
          <ac:chgData name="Sipho Ledwaba" userId="03fb8dad78e4af86" providerId="LiveId" clId="{3FE5A04B-3DF7-448D-B0FD-B6446CFCFC99}" dt="2023-02-03T03:27:43.221" v="1222" actId="20577"/>
          <ac:spMkLst>
            <pc:docMk/>
            <pc:sldMk cId="306102806" sldId="266"/>
            <ac:spMk id="2" creationId="{BBDD9085-E1DD-55B7-E5B4-F98F35185118}"/>
          </ac:spMkLst>
        </pc:spChg>
        <pc:spChg chg="mod">
          <ac:chgData name="Sipho Ledwaba" userId="03fb8dad78e4af86" providerId="LiveId" clId="{3FE5A04B-3DF7-448D-B0FD-B6446CFCFC99}" dt="2023-02-03T03:34:59.668" v="1336" actId="20577"/>
          <ac:spMkLst>
            <pc:docMk/>
            <pc:sldMk cId="306102806" sldId="266"/>
            <ac:spMk id="3" creationId="{30C3DA70-1151-7FAE-B456-A467678ECE80}"/>
          </ac:spMkLst>
        </pc:spChg>
      </pc:sldChg>
      <pc:sldChg chg="addSp delSp modSp mod setBg modClrScheme chgLayout">
        <pc:chgData name="Sipho Ledwaba" userId="03fb8dad78e4af86" providerId="LiveId" clId="{3FE5A04B-3DF7-448D-B0FD-B6446CFCFC99}" dt="2023-02-02T19:00:06.608" v="62" actId="26606"/>
        <pc:sldMkLst>
          <pc:docMk/>
          <pc:sldMk cId="1133176832" sldId="267"/>
        </pc:sldMkLst>
        <pc:spChg chg="mod ord">
          <ac:chgData name="Sipho Ledwaba" userId="03fb8dad78e4af86" providerId="LiveId" clId="{3FE5A04B-3DF7-448D-B0FD-B6446CFCFC99}" dt="2023-02-02T19:00:06.608" v="62" actId="26606"/>
          <ac:spMkLst>
            <pc:docMk/>
            <pc:sldMk cId="1133176832" sldId="267"/>
            <ac:spMk id="2" creationId="{E0793601-5F4C-EB63-E717-C3A4320112E4}"/>
          </ac:spMkLst>
        </pc:spChg>
        <pc:spChg chg="del">
          <ac:chgData name="Sipho Ledwaba" userId="03fb8dad78e4af86" providerId="LiveId" clId="{3FE5A04B-3DF7-448D-B0FD-B6446CFCFC99}" dt="2023-02-02T19:00:02.152" v="61" actId="700"/>
          <ac:spMkLst>
            <pc:docMk/>
            <pc:sldMk cId="1133176832" sldId="267"/>
            <ac:spMk id="3" creationId="{9CBE048F-27EE-C54A-26C5-1A8D53CC3464}"/>
          </ac:spMkLst>
        </pc:spChg>
        <pc:spChg chg="del mod ord">
          <ac:chgData name="Sipho Ledwaba" userId="03fb8dad78e4af86" providerId="LiveId" clId="{3FE5A04B-3DF7-448D-B0FD-B6446CFCFC99}" dt="2023-02-02T19:00:02.152" v="61" actId="700"/>
          <ac:spMkLst>
            <pc:docMk/>
            <pc:sldMk cId="1133176832" sldId="267"/>
            <ac:spMk id="4" creationId="{659E9536-9EC4-D819-4165-2F313ED24364}"/>
          </ac:spMkLst>
        </pc:spChg>
        <pc:spChg chg="mod ord">
          <ac:chgData name="Sipho Ledwaba" userId="03fb8dad78e4af86" providerId="LiveId" clId="{3FE5A04B-3DF7-448D-B0FD-B6446CFCFC99}" dt="2023-02-02T19:00:06.608" v="62" actId="26606"/>
          <ac:spMkLst>
            <pc:docMk/>
            <pc:sldMk cId="1133176832" sldId="267"/>
            <ac:spMk id="5" creationId="{7CC953DF-3894-AF64-E09B-F869A3649AAC}"/>
          </ac:spMkLst>
        </pc:spChg>
        <pc:spChg chg="add del mod ord">
          <ac:chgData name="Sipho Ledwaba" userId="03fb8dad78e4af86" providerId="LiveId" clId="{3FE5A04B-3DF7-448D-B0FD-B6446CFCFC99}" dt="2023-02-02T19:00:06.608" v="62" actId="26606"/>
          <ac:spMkLst>
            <pc:docMk/>
            <pc:sldMk cId="1133176832" sldId="267"/>
            <ac:spMk id="6" creationId="{35997475-6B03-0B32-2831-BB398E681A2D}"/>
          </ac:spMkLst>
        </pc:spChg>
        <pc:spChg chg="add">
          <ac:chgData name="Sipho Ledwaba" userId="03fb8dad78e4af86" providerId="LiveId" clId="{3FE5A04B-3DF7-448D-B0FD-B6446CFCFC99}" dt="2023-02-02T19:00:06.608" v="62" actId="26606"/>
          <ac:spMkLst>
            <pc:docMk/>
            <pc:sldMk cId="1133176832" sldId="267"/>
            <ac:spMk id="23" creationId="{3F4860A4-6A75-4E92-905D-FA03EEDB86A2}"/>
          </ac:spMkLst>
        </pc:spChg>
        <pc:grpChg chg="add">
          <ac:chgData name="Sipho Ledwaba" userId="03fb8dad78e4af86" providerId="LiveId" clId="{3FE5A04B-3DF7-448D-B0FD-B6446CFCFC99}" dt="2023-02-02T19:00:06.608" v="62" actId="26606"/>
          <ac:grpSpMkLst>
            <pc:docMk/>
            <pc:sldMk cId="1133176832" sldId="267"/>
            <ac:grpSpMk id="13" creationId="{8DCF6162-C90D-43BF-B7E4-A7B29A16196B}"/>
          </ac:grpSpMkLst>
        </pc:grpChg>
        <pc:grpChg chg="add">
          <ac:chgData name="Sipho Ledwaba" userId="03fb8dad78e4af86" providerId="LiveId" clId="{3FE5A04B-3DF7-448D-B0FD-B6446CFCFC99}" dt="2023-02-02T19:00:06.608" v="62" actId="26606"/>
          <ac:grpSpMkLst>
            <pc:docMk/>
            <pc:sldMk cId="1133176832" sldId="267"/>
            <ac:grpSpMk id="25" creationId="{7F95E15D-650C-41BB-8319-11DF638190CC}"/>
          </ac:grpSpMkLst>
        </pc:grpChg>
        <pc:picChg chg="add">
          <ac:chgData name="Sipho Ledwaba" userId="03fb8dad78e4af86" providerId="LiveId" clId="{3FE5A04B-3DF7-448D-B0FD-B6446CFCFC99}" dt="2023-02-02T19:00:06.608" v="62" actId="26606"/>
          <ac:picMkLst>
            <pc:docMk/>
            <pc:sldMk cId="1133176832" sldId="267"/>
            <ac:picMk id="10" creationId="{D72AD192-20AF-927E-6650-7C1CA84B37A9}"/>
          </ac:picMkLst>
        </pc:picChg>
      </pc:sldChg>
      <pc:sldChg chg="modSp mod">
        <pc:chgData name="Sipho Ledwaba" userId="03fb8dad78e4af86" providerId="LiveId" clId="{3FE5A04B-3DF7-448D-B0FD-B6446CFCFC99}" dt="2023-02-03T03:32:33.267" v="1225"/>
        <pc:sldMkLst>
          <pc:docMk/>
          <pc:sldMk cId="4209072526" sldId="268"/>
        </pc:sldMkLst>
        <pc:spChg chg="mod">
          <ac:chgData name="Sipho Ledwaba" userId="03fb8dad78e4af86" providerId="LiveId" clId="{3FE5A04B-3DF7-448D-B0FD-B6446CFCFC99}" dt="2023-02-03T03:31:26.648" v="1224" actId="20577"/>
          <ac:spMkLst>
            <pc:docMk/>
            <pc:sldMk cId="4209072526" sldId="268"/>
            <ac:spMk id="2" creationId="{E1A69CE6-6E04-D37E-C542-E16CB6E59FB8}"/>
          </ac:spMkLst>
        </pc:spChg>
        <pc:spChg chg="mod">
          <ac:chgData name="Sipho Ledwaba" userId="03fb8dad78e4af86" providerId="LiveId" clId="{3FE5A04B-3DF7-448D-B0FD-B6446CFCFC99}" dt="2023-02-03T03:32:33.267" v="1225"/>
          <ac:spMkLst>
            <pc:docMk/>
            <pc:sldMk cId="4209072526" sldId="268"/>
            <ac:spMk id="3" creationId="{806B4C9D-12E9-9791-7F5B-88DF8B517E3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481884</c:v>
                </c:pt>
                <c:pt idx="1">
                  <c:v>289600</c:v>
                </c:pt>
                <c:pt idx="2">
                  <c:v>278459</c:v>
                </c:pt>
                <c:pt idx="3">
                  <c:v>283165</c:v>
                </c:pt>
                <c:pt idx="4">
                  <c:v>289518</c:v>
                </c:pt>
                <c:pt idx="5">
                  <c:v>365489</c:v>
                </c:pt>
                <c:pt idx="6">
                  <c:v>559036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51-42BF-A7FF-E1217836A4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386747</c:v>
                </c:pt>
                <c:pt idx="1">
                  <c:v>428721</c:v>
                </c:pt>
                <c:pt idx="2">
                  <c:v>477512</c:v>
                </c:pt>
                <c:pt idx="3">
                  <c:v>488083</c:v>
                </c:pt>
                <c:pt idx="4">
                  <c:v>464545</c:v>
                </c:pt>
                <c:pt idx="5">
                  <c:v>458729</c:v>
                </c:pt>
                <c:pt idx="6">
                  <c:v>446615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51-42BF-A7FF-E1217836A4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5451-42BF-A7FF-E1217836A4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835424"/>
        <c:axId val="1123830432"/>
      </c:barChart>
      <c:catAx>
        <c:axId val="112383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3830432"/>
        <c:crosses val="autoZero"/>
        <c:auto val="1"/>
        <c:lblAlgn val="ctr"/>
        <c:lblOffset val="100"/>
        <c:noMultiLvlLbl val="0"/>
      </c:catAx>
      <c:valAx>
        <c:axId val="112383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383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Jan '21 </c:v>
                </c:pt>
                <c:pt idx="1">
                  <c:v>Feb '21</c:v>
                </c:pt>
                <c:pt idx="2">
                  <c:v>Mar '21</c:v>
                </c:pt>
                <c:pt idx="3">
                  <c:v>Apr '21</c:v>
                </c:pt>
                <c:pt idx="4">
                  <c:v>May '21</c:v>
                </c:pt>
                <c:pt idx="5">
                  <c:v>Jun '21</c:v>
                </c:pt>
                <c:pt idx="6">
                  <c:v>Jul '21</c:v>
                </c:pt>
                <c:pt idx="7">
                  <c:v>Aug '21</c:v>
                </c:pt>
                <c:pt idx="8">
                  <c:v>Sep '21</c:v>
                </c:pt>
                <c:pt idx="9">
                  <c:v>Oct '21</c:v>
                </c:pt>
                <c:pt idx="10">
                  <c:v>Nov '21</c:v>
                </c:pt>
                <c:pt idx="11">
                  <c:v>Dec '21</c:v>
                </c:pt>
                <c:pt idx="12">
                  <c:v>Jan '22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18117</c:v>
                </c:pt>
                <c:pt idx="1">
                  <c:v>10131</c:v>
                </c:pt>
                <c:pt idx="2">
                  <c:v>84033</c:v>
                </c:pt>
                <c:pt idx="3">
                  <c:v>136601</c:v>
                </c:pt>
                <c:pt idx="4">
                  <c:v>256916</c:v>
                </c:pt>
                <c:pt idx="5">
                  <c:v>370681</c:v>
                </c:pt>
                <c:pt idx="6">
                  <c:v>442056</c:v>
                </c:pt>
                <c:pt idx="7">
                  <c:v>412671</c:v>
                </c:pt>
                <c:pt idx="8">
                  <c:v>363890</c:v>
                </c:pt>
                <c:pt idx="9">
                  <c:v>257242</c:v>
                </c:pt>
                <c:pt idx="10">
                  <c:v>106929</c:v>
                </c:pt>
                <c:pt idx="11">
                  <c:v>69738</c:v>
                </c:pt>
                <c:pt idx="12">
                  <c:v>18520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6E-4034-879B-3C5CD611EA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Jan '21 </c:v>
                </c:pt>
                <c:pt idx="1">
                  <c:v>Feb '21</c:v>
                </c:pt>
                <c:pt idx="2">
                  <c:v>Mar '21</c:v>
                </c:pt>
                <c:pt idx="3">
                  <c:v>Apr '21</c:v>
                </c:pt>
                <c:pt idx="4">
                  <c:v>May '21</c:v>
                </c:pt>
                <c:pt idx="5">
                  <c:v>Jun '21</c:v>
                </c:pt>
                <c:pt idx="6">
                  <c:v>Jul '21</c:v>
                </c:pt>
                <c:pt idx="7">
                  <c:v>Aug '21</c:v>
                </c:pt>
                <c:pt idx="8">
                  <c:v>Sep '21</c:v>
                </c:pt>
                <c:pt idx="9">
                  <c:v>Oct '21</c:v>
                </c:pt>
                <c:pt idx="10">
                  <c:v>Nov '21</c:v>
                </c:pt>
                <c:pt idx="11">
                  <c:v>Dec '21</c:v>
                </c:pt>
                <c:pt idx="12">
                  <c:v>Jan '22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78717</c:v>
                </c:pt>
                <c:pt idx="1">
                  <c:v>39491</c:v>
                </c:pt>
                <c:pt idx="2">
                  <c:v>144463</c:v>
                </c:pt>
                <c:pt idx="3">
                  <c:v>200629</c:v>
                </c:pt>
                <c:pt idx="4">
                  <c:v>274717</c:v>
                </c:pt>
                <c:pt idx="5">
                  <c:v>358914</c:v>
                </c:pt>
                <c:pt idx="6">
                  <c:v>380354</c:v>
                </c:pt>
                <c:pt idx="7">
                  <c:v>391681</c:v>
                </c:pt>
                <c:pt idx="8">
                  <c:v>392257</c:v>
                </c:pt>
                <c:pt idx="9">
                  <c:v>373984</c:v>
                </c:pt>
                <c:pt idx="10">
                  <c:v>253049</c:v>
                </c:pt>
                <c:pt idx="11">
                  <c:v>177802</c:v>
                </c:pt>
                <c:pt idx="12">
                  <c:v>85250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6E-4034-879B-3C5CD611EA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Jan '21 </c:v>
                </c:pt>
                <c:pt idx="1">
                  <c:v>Feb '21</c:v>
                </c:pt>
                <c:pt idx="2">
                  <c:v>Mar '21</c:v>
                </c:pt>
                <c:pt idx="3">
                  <c:v>Apr '21</c:v>
                </c:pt>
                <c:pt idx="4">
                  <c:v>May '21</c:v>
                </c:pt>
                <c:pt idx="5">
                  <c:v>Jun '21</c:v>
                </c:pt>
                <c:pt idx="6">
                  <c:v>Jul '21</c:v>
                </c:pt>
                <c:pt idx="7">
                  <c:v>Aug '21</c:v>
                </c:pt>
                <c:pt idx="8">
                  <c:v>Sep '21</c:v>
                </c:pt>
                <c:pt idx="9">
                  <c:v>Oct '21</c:v>
                </c:pt>
                <c:pt idx="10">
                  <c:v>Nov '21</c:v>
                </c:pt>
                <c:pt idx="11">
                  <c:v>Dec '21</c:v>
                </c:pt>
                <c:pt idx="12">
                  <c:v>Jan '22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376E-4034-879B-3C5CD611E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6319488"/>
        <c:axId val="696316160"/>
      </c:barChart>
      <c:catAx>
        <c:axId val="69631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316160"/>
        <c:crosses val="autoZero"/>
        <c:auto val="1"/>
        <c:lblAlgn val="ctr"/>
        <c:lblOffset val="100"/>
        <c:noMultiLvlLbl val="0"/>
      </c:catAx>
      <c:valAx>
        <c:axId val="69631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319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453248031496064E-2"/>
          <c:y val="6.1078414858875378E-2"/>
          <c:w val="0.94509374999999995"/>
          <c:h val="0.7689357917731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Classic bike</c:v>
                </c:pt>
                <c:pt idx="1">
                  <c:v>Docked bike</c:v>
                </c:pt>
                <c:pt idx="2">
                  <c:v>Electric bike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1281963</c:v>
                </c:pt>
                <c:pt idx="1">
                  <c:v>309703</c:v>
                </c:pt>
                <c:pt idx="2">
                  <c:v>955485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B2-430A-A476-09F29728E6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members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Classic bike</c:v>
                </c:pt>
                <c:pt idx="1">
                  <c:v>Docked bike</c:v>
                </c:pt>
                <c:pt idx="2">
                  <c:v>Electric bike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2023585</c:v>
                </c:pt>
                <c:pt idx="1">
                  <c:v>3520</c:v>
                </c:pt>
                <c:pt idx="2">
                  <c:v>1123847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B2-430A-A476-09F29728E6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Classic bike</c:v>
                </c:pt>
                <c:pt idx="1">
                  <c:v>Docked bike</c:v>
                </c:pt>
                <c:pt idx="2">
                  <c:v>Electric bike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A2B2-430A-A476-09F29728E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5948656"/>
        <c:axId val="1115946992"/>
      </c:barChart>
      <c:catAx>
        <c:axId val="111594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946992"/>
        <c:crosses val="autoZero"/>
        <c:auto val="1"/>
        <c:lblAlgn val="ctr"/>
        <c:lblOffset val="100"/>
        <c:noMultiLvlLbl val="0"/>
      </c:catAx>
      <c:valAx>
        <c:axId val="111594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94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.34336171259842518"/>
          <c:y val="0.91341934640457145"/>
          <c:w val="0.222203125"/>
          <c:h val="6.26780284305776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0FD225-D528-4E6F-9604-E89C50BA0A8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BD7AA5-E089-4C47-88F8-0594A065D565}">
      <dgm:prSet/>
      <dgm:spPr/>
      <dgm:t>
        <a:bodyPr/>
        <a:lstStyle/>
        <a:p>
          <a:r>
            <a:rPr lang="en-ZA"/>
            <a:t>Cyclistic is a bike-share program with more than 5,800 bicycles and 600 docking stations. </a:t>
          </a:r>
          <a:endParaRPr lang="en-US"/>
        </a:p>
      </dgm:t>
    </dgm:pt>
    <dgm:pt modelId="{C32E61AC-105C-421D-9405-61EDA65C49FF}" type="parTrans" cxnId="{735A8EE7-24A1-4720-BA83-D0BEF9852922}">
      <dgm:prSet/>
      <dgm:spPr/>
      <dgm:t>
        <a:bodyPr/>
        <a:lstStyle/>
        <a:p>
          <a:endParaRPr lang="en-US"/>
        </a:p>
      </dgm:t>
    </dgm:pt>
    <dgm:pt modelId="{96FD33B4-F5CD-496C-80B6-36560C2FD4BE}" type="sibTrans" cxnId="{735A8EE7-24A1-4720-BA83-D0BEF9852922}">
      <dgm:prSet/>
      <dgm:spPr/>
      <dgm:t>
        <a:bodyPr/>
        <a:lstStyle/>
        <a:p>
          <a:endParaRPr lang="en-US"/>
        </a:p>
      </dgm:t>
    </dgm:pt>
    <dgm:pt modelId="{AD789174-29E6-48BD-B6C2-54C38B4D37F7}">
      <dgm:prSet/>
      <dgm:spPr/>
      <dgm:t>
        <a:bodyPr/>
        <a:lstStyle/>
        <a:p>
          <a:r>
            <a:rPr lang="en-ZA"/>
            <a:t>The bikes can be unlocked from one station and returned to any other station in the system at any time.</a:t>
          </a:r>
          <a:endParaRPr lang="en-US"/>
        </a:p>
      </dgm:t>
    </dgm:pt>
    <dgm:pt modelId="{3152B024-8AAF-4D62-B85A-F7A336441435}" type="parTrans" cxnId="{D57003AE-6CBD-4C7F-B4B2-F9ECE92E015F}">
      <dgm:prSet/>
      <dgm:spPr/>
      <dgm:t>
        <a:bodyPr/>
        <a:lstStyle/>
        <a:p>
          <a:endParaRPr lang="en-US"/>
        </a:p>
      </dgm:t>
    </dgm:pt>
    <dgm:pt modelId="{11F04401-4073-4B6F-8BA3-079D67606C83}" type="sibTrans" cxnId="{D57003AE-6CBD-4C7F-B4B2-F9ECE92E015F}">
      <dgm:prSet/>
      <dgm:spPr/>
      <dgm:t>
        <a:bodyPr/>
        <a:lstStyle/>
        <a:p>
          <a:endParaRPr lang="en-US"/>
        </a:p>
      </dgm:t>
    </dgm:pt>
    <dgm:pt modelId="{86EDBCD7-33F7-481D-B848-80E4E0466C67}">
      <dgm:prSet/>
      <dgm:spPr/>
      <dgm:t>
        <a:bodyPr/>
        <a:lstStyle/>
        <a:p>
          <a:r>
            <a:rPr lang="en-US"/>
            <a:t>There are two types of customers:</a:t>
          </a:r>
        </a:p>
      </dgm:t>
    </dgm:pt>
    <dgm:pt modelId="{139A9F11-F249-4594-9EFF-E8303CB094C9}" type="parTrans" cxnId="{9A81E9F7-2B26-46BD-BEAB-4B1DC49451A5}">
      <dgm:prSet/>
      <dgm:spPr/>
      <dgm:t>
        <a:bodyPr/>
        <a:lstStyle/>
        <a:p>
          <a:endParaRPr lang="en-US"/>
        </a:p>
      </dgm:t>
    </dgm:pt>
    <dgm:pt modelId="{F5451147-B47F-4DB9-9FDD-2D126B33F3C1}" type="sibTrans" cxnId="{9A81E9F7-2B26-46BD-BEAB-4B1DC49451A5}">
      <dgm:prSet/>
      <dgm:spPr/>
      <dgm:t>
        <a:bodyPr/>
        <a:lstStyle/>
        <a:p>
          <a:endParaRPr lang="en-US"/>
        </a:p>
      </dgm:t>
    </dgm:pt>
    <dgm:pt modelId="{9707AC8F-F01A-4D37-8107-5C8A3383F142}">
      <dgm:prSet/>
      <dgm:spPr/>
      <dgm:t>
        <a:bodyPr/>
        <a:lstStyle/>
        <a:p>
          <a:r>
            <a:rPr lang="en-US"/>
            <a:t>Customers who purchase single-ride or full-day passes are called casual riders. </a:t>
          </a:r>
        </a:p>
      </dgm:t>
    </dgm:pt>
    <dgm:pt modelId="{0C0A16B2-5E3E-4567-9116-CAC9EAB967F4}" type="parTrans" cxnId="{CA6F047B-5656-448E-B58F-FFF82FCEDD10}">
      <dgm:prSet/>
      <dgm:spPr/>
      <dgm:t>
        <a:bodyPr/>
        <a:lstStyle/>
        <a:p>
          <a:endParaRPr lang="en-US"/>
        </a:p>
      </dgm:t>
    </dgm:pt>
    <dgm:pt modelId="{8BD7E014-9011-41C8-8C48-5BFAC991479D}" type="sibTrans" cxnId="{CA6F047B-5656-448E-B58F-FFF82FCEDD10}">
      <dgm:prSet/>
      <dgm:spPr/>
      <dgm:t>
        <a:bodyPr/>
        <a:lstStyle/>
        <a:p>
          <a:endParaRPr lang="en-US"/>
        </a:p>
      </dgm:t>
    </dgm:pt>
    <dgm:pt modelId="{6E4A9083-FA0F-4D82-80D8-15A7DCF59842}">
      <dgm:prSet/>
      <dgm:spPr/>
      <dgm:t>
        <a:bodyPr/>
        <a:lstStyle/>
        <a:p>
          <a:r>
            <a:rPr lang="en-US"/>
            <a:t>Customers who buy annual memberships are Cyclistic members</a:t>
          </a:r>
        </a:p>
      </dgm:t>
    </dgm:pt>
    <dgm:pt modelId="{C43E42D5-51A2-4EFD-BF70-D527D491CD86}" type="parTrans" cxnId="{A036DAC7-E300-480A-8FBD-D6E3B883602A}">
      <dgm:prSet/>
      <dgm:spPr/>
      <dgm:t>
        <a:bodyPr/>
        <a:lstStyle/>
        <a:p>
          <a:endParaRPr lang="en-US"/>
        </a:p>
      </dgm:t>
    </dgm:pt>
    <dgm:pt modelId="{FF469069-752C-4D06-86A4-49D611532826}" type="sibTrans" cxnId="{A036DAC7-E300-480A-8FBD-D6E3B883602A}">
      <dgm:prSet/>
      <dgm:spPr/>
      <dgm:t>
        <a:bodyPr/>
        <a:lstStyle/>
        <a:p>
          <a:endParaRPr lang="en-US"/>
        </a:p>
      </dgm:t>
    </dgm:pt>
    <dgm:pt modelId="{05C29D77-D4B2-4C68-8604-ABAC4A7594D8}" type="pres">
      <dgm:prSet presAssocID="{110FD225-D528-4E6F-9604-E89C50BA0A8D}" presName="outerComposite" presStyleCnt="0">
        <dgm:presLayoutVars>
          <dgm:chMax val="5"/>
          <dgm:dir/>
          <dgm:resizeHandles val="exact"/>
        </dgm:presLayoutVars>
      </dgm:prSet>
      <dgm:spPr/>
    </dgm:pt>
    <dgm:pt modelId="{79B9CBC6-C168-49C3-B865-57AB177C4597}" type="pres">
      <dgm:prSet presAssocID="{110FD225-D528-4E6F-9604-E89C50BA0A8D}" presName="dummyMaxCanvas" presStyleCnt="0">
        <dgm:presLayoutVars/>
      </dgm:prSet>
      <dgm:spPr/>
    </dgm:pt>
    <dgm:pt modelId="{4653D585-A5BF-4ECC-9599-1A913227D85B}" type="pres">
      <dgm:prSet presAssocID="{110FD225-D528-4E6F-9604-E89C50BA0A8D}" presName="ThreeNodes_1" presStyleLbl="node1" presStyleIdx="0" presStyleCnt="3">
        <dgm:presLayoutVars>
          <dgm:bulletEnabled val="1"/>
        </dgm:presLayoutVars>
      </dgm:prSet>
      <dgm:spPr/>
    </dgm:pt>
    <dgm:pt modelId="{35B41653-C719-4894-A1CF-5F5785A33183}" type="pres">
      <dgm:prSet presAssocID="{110FD225-D528-4E6F-9604-E89C50BA0A8D}" presName="ThreeNodes_2" presStyleLbl="node1" presStyleIdx="1" presStyleCnt="3">
        <dgm:presLayoutVars>
          <dgm:bulletEnabled val="1"/>
        </dgm:presLayoutVars>
      </dgm:prSet>
      <dgm:spPr/>
    </dgm:pt>
    <dgm:pt modelId="{2395001D-A8E0-4017-B846-D0C3AB4D1792}" type="pres">
      <dgm:prSet presAssocID="{110FD225-D528-4E6F-9604-E89C50BA0A8D}" presName="ThreeNodes_3" presStyleLbl="node1" presStyleIdx="2" presStyleCnt="3">
        <dgm:presLayoutVars>
          <dgm:bulletEnabled val="1"/>
        </dgm:presLayoutVars>
      </dgm:prSet>
      <dgm:spPr/>
    </dgm:pt>
    <dgm:pt modelId="{A182B71A-CA0A-456F-9830-A1C2BB8A2B4A}" type="pres">
      <dgm:prSet presAssocID="{110FD225-D528-4E6F-9604-E89C50BA0A8D}" presName="ThreeConn_1-2" presStyleLbl="fgAccFollowNode1" presStyleIdx="0" presStyleCnt="2">
        <dgm:presLayoutVars>
          <dgm:bulletEnabled val="1"/>
        </dgm:presLayoutVars>
      </dgm:prSet>
      <dgm:spPr/>
    </dgm:pt>
    <dgm:pt modelId="{1A5C2B6C-1532-438B-952D-4293F7E7D3AF}" type="pres">
      <dgm:prSet presAssocID="{110FD225-D528-4E6F-9604-E89C50BA0A8D}" presName="ThreeConn_2-3" presStyleLbl="fgAccFollowNode1" presStyleIdx="1" presStyleCnt="2">
        <dgm:presLayoutVars>
          <dgm:bulletEnabled val="1"/>
        </dgm:presLayoutVars>
      </dgm:prSet>
      <dgm:spPr/>
    </dgm:pt>
    <dgm:pt modelId="{EAB1578B-7BEF-4A07-B79C-680742BF4A0D}" type="pres">
      <dgm:prSet presAssocID="{110FD225-D528-4E6F-9604-E89C50BA0A8D}" presName="ThreeNodes_1_text" presStyleLbl="node1" presStyleIdx="2" presStyleCnt="3">
        <dgm:presLayoutVars>
          <dgm:bulletEnabled val="1"/>
        </dgm:presLayoutVars>
      </dgm:prSet>
      <dgm:spPr/>
    </dgm:pt>
    <dgm:pt modelId="{9E204482-AEEE-4681-9AB8-E1F070419AAB}" type="pres">
      <dgm:prSet presAssocID="{110FD225-D528-4E6F-9604-E89C50BA0A8D}" presName="ThreeNodes_2_text" presStyleLbl="node1" presStyleIdx="2" presStyleCnt="3">
        <dgm:presLayoutVars>
          <dgm:bulletEnabled val="1"/>
        </dgm:presLayoutVars>
      </dgm:prSet>
      <dgm:spPr/>
    </dgm:pt>
    <dgm:pt modelId="{5912400B-902A-4249-8955-19EB14CB5C02}" type="pres">
      <dgm:prSet presAssocID="{110FD225-D528-4E6F-9604-E89C50BA0A8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F5D4F0B-C2B9-4DC0-8F2A-A3C1916E1E69}" type="presOf" srcId="{6E4A9083-FA0F-4D82-80D8-15A7DCF59842}" destId="{2395001D-A8E0-4017-B846-D0C3AB4D1792}" srcOrd="0" destOrd="2" presId="urn:microsoft.com/office/officeart/2005/8/layout/vProcess5"/>
    <dgm:cxn modelId="{A9503C17-F8A3-4768-BFD5-644A972484F7}" type="presOf" srcId="{AD789174-29E6-48BD-B6C2-54C38B4D37F7}" destId="{9E204482-AEEE-4681-9AB8-E1F070419AAB}" srcOrd="1" destOrd="0" presId="urn:microsoft.com/office/officeart/2005/8/layout/vProcess5"/>
    <dgm:cxn modelId="{160D5031-E263-4812-BEA9-540BF8C81493}" type="presOf" srcId="{9707AC8F-F01A-4D37-8107-5C8A3383F142}" destId="{5912400B-902A-4249-8955-19EB14CB5C02}" srcOrd="1" destOrd="1" presId="urn:microsoft.com/office/officeart/2005/8/layout/vProcess5"/>
    <dgm:cxn modelId="{56339134-65F8-45FA-B321-207CF5A4B883}" type="presOf" srcId="{86EDBCD7-33F7-481D-B848-80E4E0466C67}" destId="{2395001D-A8E0-4017-B846-D0C3AB4D1792}" srcOrd="0" destOrd="0" presId="urn:microsoft.com/office/officeart/2005/8/layout/vProcess5"/>
    <dgm:cxn modelId="{0785CD3E-19CC-4ECC-BAAF-BA95C7566E63}" type="presOf" srcId="{110FD225-D528-4E6F-9604-E89C50BA0A8D}" destId="{05C29D77-D4B2-4C68-8604-ABAC4A7594D8}" srcOrd="0" destOrd="0" presId="urn:microsoft.com/office/officeart/2005/8/layout/vProcess5"/>
    <dgm:cxn modelId="{335ED64D-B744-4ABC-BFF4-6D0F139D8D20}" type="presOf" srcId="{9707AC8F-F01A-4D37-8107-5C8A3383F142}" destId="{2395001D-A8E0-4017-B846-D0C3AB4D1792}" srcOrd="0" destOrd="1" presId="urn:microsoft.com/office/officeart/2005/8/layout/vProcess5"/>
    <dgm:cxn modelId="{CA6F047B-5656-448E-B58F-FFF82FCEDD10}" srcId="{86EDBCD7-33F7-481D-B848-80E4E0466C67}" destId="{9707AC8F-F01A-4D37-8107-5C8A3383F142}" srcOrd="0" destOrd="0" parTransId="{0C0A16B2-5E3E-4567-9116-CAC9EAB967F4}" sibTransId="{8BD7E014-9011-41C8-8C48-5BFAC991479D}"/>
    <dgm:cxn modelId="{831FB392-BE30-48E0-9883-6D5051BAEABF}" type="presOf" srcId="{96FD33B4-F5CD-496C-80B6-36560C2FD4BE}" destId="{A182B71A-CA0A-456F-9830-A1C2BB8A2B4A}" srcOrd="0" destOrd="0" presId="urn:microsoft.com/office/officeart/2005/8/layout/vProcess5"/>
    <dgm:cxn modelId="{D57003AE-6CBD-4C7F-B4B2-F9ECE92E015F}" srcId="{110FD225-D528-4E6F-9604-E89C50BA0A8D}" destId="{AD789174-29E6-48BD-B6C2-54C38B4D37F7}" srcOrd="1" destOrd="0" parTransId="{3152B024-8AAF-4D62-B85A-F7A336441435}" sibTransId="{11F04401-4073-4B6F-8BA3-079D67606C83}"/>
    <dgm:cxn modelId="{632CA8B2-5044-49C4-9D73-0B61EABF766F}" type="presOf" srcId="{86EDBCD7-33F7-481D-B848-80E4E0466C67}" destId="{5912400B-902A-4249-8955-19EB14CB5C02}" srcOrd="1" destOrd="0" presId="urn:microsoft.com/office/officeart/2005/8/layout/vProcess5"/>
    <dgm:cxn modelId="{55CC99BE-45FB-49FB-8751-0BDB05874015}" type="presOf" srcId="{05BD7AA5-E089-4C47-88F8-0594A065D565}" destId="{EAB1578B-7BEF-4A07-B79C-680742BF4A0D}" srcOrd="1" destOrd="0" presId="urn:microsoft.com/office/officeart/2005/8/layout/vProcess5"/>
    <dgm:cxn modelId="{A036DAC7-E300-480A-8FBD-D6E3B883602A}" srcId="{86EDBCD7-33F7-481D-B848-80E4E0466C67}" destId="{6E4A9083-FA0F-4D82-80D8-15A7DCF59842}" srcOrd="1" destOrd="0" parTransId="{C43E42D5-51A2-4EFD-BF70-D527D491CD86}" sibTransId="{FF469069-752C-4D06-86A4-49D611532826}"/>
    <dgm:cxn modelId="{45CDACE0-2FB0-4EF1-ADD9-809B3ADB07A9}" type="presOf" srcId="{AD789174-29E6-48BD-B6C2-54C38B4D37F7}" destId="{35B41653-C719-4894-A1CF-5F5785A33183}" srcOrd="0" destOrd="0" presId="urn:microsoft.com/office/officeart/2005/8/layout/vProcess5"/>
    <dgm:cxn modelId="{735A8EE7-24A1-4720-BA83-D0BEF9852922}" srcId="{110FD225-D528-4E6F-9604-E89C50BA0A8D}" destId="{05BD7AA5-E089-4C47-88F8-0594A065D565}" srcOrd="0" destOrd="0" parTransId="{C32E61AC-105C-421D-9405-61EDA65C49FF}" sibTransId="{96FD33B4-F5CD-496C-80B6-36560C2FD4BE}"/>
    <dgm:cxn modelId="{E16DEBEF-6A9E-4BFC-B7CC-016A7D59A1D3}" type="presOf" srcId="{11F04401-4073-4B6F-8BA3-079D67606C83}" destId="{1A5C2B6C-1532-438B-952D-4293F7E7D3AF}" srcOrd="0" destOrd="0" presId="urn:microsoft.com/office/officeart/2005/8/layout/vProcess5"/>
    <dgm:cxn modelId="{9A81E9F7-2B26-46BD-BEAB-4B1DC49451A5}" srcId="{110FD225-D528-4E6F-9604-E89C50BA0A8D}" destId="{86EDBCD7-33F7-481D-B848-80E4E0466C67}" srcOrd="2" destOrd="0" parTransId="{139A9F11-F249-4594-9EFF-E8303CB094C9}" sibTransId="{F5451147-B47F-4DB9-9FDD-2D126B33F3C1}"/>
    <dgm:cxn modelId="{4D6026FE-5E77-4E0F-B144-BF612859344F}" type="presOf" srcId="{05BD7AA5-E089-4C47-88F8-0594A065D565}" destId="{4653D585-A5BF-4ECC-9599-1A913227D85B}" srcOrd="0" destOrd="0" presId="urn:microsoft.com/office/officeart/2005/8/layout/vProcess5"/>
    <dgm:cxn modelId="{3E87BBFF-9EA9-4F10-9DFD-698021FCE066}" type="presOf" srcId="{6E4A9083-FA0F-4D82-80D8-15A7DCF59842}" destId="{5912400B-902A-4249-8955-19EB14CB5C02}" srcOrd="1" destOrd="2" presId="urn:microsoft.com/office/officeart/2005/8/layout/vProcess5"/>
    <dgm:cxn modelId="{8C1368F3-EA2E-4BC4-9542-AAFD84BD7BC6}" type="presParOf" srcId="{05C29D77-D4B2-4C68-8604-ABAC4A7594D8}" destId="{79B9CBC6-C168-49C3-B865-57AB177C4597}" srcOrd="0" destOrd="0" presId="urn:microsoft.com/office/officeart/2005/8/layout/vProcess5"/>
    <dgm:cxn modelId="{D632BD66-F349-430E-98BE-FE8921F4AC52}" type="presParOf" srcId="{05C29D77-D4B2-4C68-8604-ABAC4A7594D8}" destId="{4653D585-A5BF-4ECC-9599-1A913227D85B}" srcOrd="1" destOrd="0" presId="urn:microsoft.com/office/officeart/2005/8/layout/vProcess5"/>
    <dgm:cxn modelId="{72CEF27B-E3F7-4AA2-9CC2-33346AE7B2DC}" type="presParOf" srcId="{05C29D77-D4B2-4C68-8604-ABAC4A7594D8}" destId="{35B41653-C719-4894-A1CF-5F5785A33183}" srcOrd="2" destOrd="0" presId="urn:microsoft.com/office/officeart/2005/8/layout/vProcess5"/>
    <dgm:cxn modelId="{DDFE4AED-21D1-407A-B1CD-2A5743E5BE4F}" type="presParOf" srcId="{05C29D77-D4B2-4C68-8604-ABAC4A7594D8}" destId="{2395001D-A8E0-4017-B846-D0C3AB4D1792}" srcOrd="3" destOrd="0" presId="urn:microsoft.com/office/officeart/2005/8/layout/vProcess5"/>
    <dgm:cxn modelId="{C47E7A58-4A75-4D8E-BD68-FD79C1593DD1}" type="presParOf" srcId="{05C29D77-D4B2-4C68-8604-ABAC4A7594D8}" destId="{A182B71A-CA0A-456F-9830-A1C2BB8A2B4A}" srcOrd="4" destOrd="0" presId="urn:microsoft.com/office/officeart/2005/8/layout/vProcess5"/>
    <dgm:cxn modelId="{A90A83D6-1FD2-45E0-B38E-2A6E4419192F}" type="presParOf" srcId="{05C29D77-D4B2-4C68-8604-ABAC4A7594D8}" destId="{1A5C2B6C-1532-438B-952D-4293F7E7D3AF}" srcOrd="5" destOrd="0" presId="urn:microsoft.com/office/officeart/2005/8/layout/vProcess5"/>
    <dgm:cxn modelId="{9BDB94C1-9DB8-404D-BD21-ACE44FD32746}" type="presParOf" srcId="{05C29D77-D4B2-4C68-8604-ABAC4A7594D8}" destId="{EAB1578B-7BEF-4A07-B79C-680742BF4A0D}" srcOrd="6" destOrd="0" presId="urn:microsoft.com/office/officeart/2005/8/layout/vProcess5"/>
    <dgm:cxn modelId="{7A447FFC-C664-4A85-9849-CD35D82A31DD}" type="presParOf" srcId="{05C29D77-D4B2-4C68-8604-ABAC4A7594D8}" destId="{9E204482-AEEE-4681-9AB8-E1F070419AAB}" srcOrd="7" destOrd="0" presId="urn:microsoft.com/office/officeart/2005/8/layout/vProcess5"/>
    <dgm:cxn modelId="{14A9614D-D055-4E7C-858F-9112B14B1D1C}" type="presParOf" srcId="{05C29D77-D4B2-4C68-8604-ABAC4A7594D8}" destId="{5912400B-902A-4249-8955-19EB14CB5C0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9633F1-9963-4B06-9FA6-9C4BBAB3904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4BAEE0-BDE4-4CC3-8FB5-DF94CA1768B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 dirty="0"/>
            <a:t>There is an excellent chance to convert casual riders into members instead of creating a marketing campaign to attract new customers. </a:t>
          </a:r>
          <a:endParaRPr lang="en-US" dirty="0"/>
        </a:p>
      </dgm:t>
    </dgm:pt>
    <dgm:pt modelId="{E0FA6B11-4EB0-4B51-A8EC-3AF7F8F1A0A6}" type="parTrans" cxnId="{C56492B6-E2F5-45A7-82AB-F5DAF56F2B6E}">
      <dgm:prSet/>
      <dgm:spPr/>
      <dgm:t>
        <a:bodyPr/>
        <a:lstStyle/>
        <a:p>
          <a:endParaRPr lang="en-US"/>
        </a:p>
      </dgm:t>
    </dgm:pt>
    <dgm:pt modelId="{65291684-109A-4610-B203-AFE9E9572F53}" type="sibTrans" cxnId="{C56492B6-E2F5-45A7-82AB-F5DAF56F2B6E}">
      <dgm:prSet/>
      <dgm:spPr/>
      <dgm:t>
        <a:bodyPr/>
        <a:lstStyle/>
        <a:p>
          <a:endParaRPr lang="en-US"/>
        </a:p>
      </dgm:t>
    </dgm:pt>
    <dgm:pt modelId="{DAD0F9FF-7DA2-408F-A3F9-4436EDB83B5C}">
      <dgm:prSet custT="1"/>
      <dgm:spPr/>
      <dgm:t>
        <a:bodyPr/>
        <a:lstStyle/>
        <a:p>
          <a:pPr>
            <a:lnSpc>
              <a:spcPct val="100000"/>
            </a:lnSpc>
            <a:buFontTx/>
            <a:buNone/>
          </a:pPr>
          <a:r>
            <a:rPr lang="en-US" sz="1200" b="0" i="0" dirty="0"/>
            <a:t>Design marketing strategies to convert casual riders into annual members. </a:t>
          </a:r>
          <a:endParaRPr lang="en-US" sz="1200" dirty="0"/>
        </a:p>
      </dgm:t>
    </dgm:pt>
    <dgm:pt modelId="{AB12039F-80A9-4BDA-B851-E7C4A8753FC6}" type="parTrans" cxnId="{FB20DD7E-A5F0-4BD8-85E2-4B38F17888F3}">
      <dgm:prSet/>
      <dgm:spPr/>
      <dgm:t>
        <a:bodyPr/>
        <a:lstStyle/>
        <a:p>
          <a:endParaRPr lang="en-US"/>
        </a:p>
      </dgm:t>
    </dgm:pt>
    <dgm:pt modelId="{AC7EFBC6-634C-41FA-A56A-590E559292D0}" type="sibTrans" cxnId="{FB20DD7E-A5F0-4BD8-85E2-4B38F17888F3}">
      <dgm:prSet/>
      <dgm:spPr/>
      <dgm:t>
        <a:bodyPr/>
        <a:lstStyle/>
        <a:p>
          <a:endParaRPr lang="en-US"/>
        </a:p>
      </dgm:t>
    </dgm:pt>
    <dgm:pt modelId="{37F90B1E-AE2F-459E-B709-6A59521F8C0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To do that, how do annual members and casual riders use Cyclistic bikes differently?</a:t>
          </a:r>
          <a:endParaRPr lang="en-US"/>
        </a:p>
      </dgm:t>
    </dgm:pt>
    <dgm:pt modelId="{B83B78F0-8DEA-46FD-9B49-3A9CB460A6A5}" type="parTrans" cxnId="{BA6D61D7-E1AD-4275-A8D8-77F8267BC3B3}">
      <dgm:prSet/>
      <dgm:spPr/>
      <dgm:t>
        <a:bodyPr/>
        <a:lstStyle/>
        <a:p>
          <a:endParaRPr lang="en-US"/>
        </a:p>
      </dgm:t>
    </dgm:pt>
    <dgm:pt modelId="{23B86886-5DD2-4069-B7E4-C7A2528F87F4}" type="sibTrans" cxnId="{BA6D61D7-E1AD-4275-A8D8-77F8267BC3B3}">
      <dgm:prSet/>
      <dgm:spPr/>
      <dgm:t>
        <a:bodyPr/>
        <a:lstStyle/>
        <a:p>
          <a:endParaRPr lang="en-US"/>
        </a:p>
      </dgm:t>
    </dgm:pt>
    <dgm:pt modelId="{D0B1409C-2594-4E72-8E03-36CDC85B4617}" type="pres">
      <dgm:prSet presAssocID="{009633F1-9963-4B06-9FA6-9C4BBAB39044}" presName="root" presStyleCnt="0">
        <dgm:presLayoutVars>
          <dgm:dir/>
          <dgm:resizeHandles val="exact"/>
        </dgm:presLayoutVars>
      </dgm:prSet>
      <dgm:spPr/>
    </dgm:pt>
    <dgm:pt modelId="{46DDC45E-AE3D-4CC7-B1E8-406C37321172}" type="pres">
      <dgm:prSet presAssocID="{FF4BAEE0-BDE4-4CC3-8FB5-DF94CA1768B4}" presName="compNode" presStyleCnt="0"/>
      <dgm:spPr/>
    </dgm:pt>
    <dgm:pt modelId="{E63B253D-D9C9-4219-9246-142AE19F14E7}" type="pres">
      <dgm:prSet presAssocID="{FF4BAEE0-BDE4-4CC3-8FB5-DF94CA1768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CD64BAC4-5ECC-4913-B9B0-715F74B09A89}" type="pres">
      <dgm:prSet presAssocID="{FF4BAEE0-BDE4-4CC3-8FB5-DF94CA1768B4}" presName="iconSpace" presStyleCnt="0"/>
      <dgm:spPr/>
    </dgm:pt>
    <dgm:pt modelId="{1FD59D30-35D3-47B5-A78E-B6BC74DBCA38}" type="pres">
      <dgm:prSet presAssocID="{FF4BAEE0-BDE4-4CC3-8FB5-DF94CA1768B4}" presName="parTx" presStyleLbl="revTx" presStyleIdx="0" presStyleCnt="4">
        <dgm:presLayoutVars>
          <dgm:chMax val="0"/>
          <dgm:chPref val="0"/>
        </dgm:presLayoutVars>
      </dgm:prSet>
      <dgm:spPr/>
    </dgm:pt>
    <dgm:pt modelId="{99417D4D-6B46-413E-8F35-507AF41F1B26}" type="pres">
      <dgm:prSet presAssocID="{FF4BAEE0-BDE4-4CC3-8FB5-DF94CA1768B4}" presName="txSpace" presStyleCnt="0"/>
      <dgm:spPr/>
    </dgm:pt>
    <dgm:pt modelId="{96DFA7F5-B23B-45E4-900F-65FDB1748921}" type="pres">
      <dgm:prSet presAssocID="{FF4BAEE0-BDE4-4CC3-8FB5-DF94CA1768B4}" presName="desTx" presStyleLbl="revTx" presStyleIdx="1" presStyleCnt="4" custLinFactNeighborX="4820" custLinFactNeighborY="42583">
        <dgm:presLayoutVars/>
      </dgm:prSet>
      <dgm:spPr/>
    </dgm:pt>
    <dgm:pt modelId="{526BC58F-D198-40D7-9483-3259C6029056}" type="pres">
      <dgm:prSet presAssocID="{65291684-109A-4610-B203-AFE9E9572F53}" presName="sibTrans" presStyleCnt="0"/>
      <dgm:spPr/>
    </dgm:pt>
    <dgm:pt modelId="{4F95D79C-83E7-4EB7-857B-41D94030FD67}" type="pres">
      <dgm:prSet presAssocID="{37F90B1E-AE2F-459E-B709-6A59521F8C09}" presName="compNode" presStyleCnt="0"/>
      <dgm:spPr/>
    </dgm:pt>
    <dgm:pt modelId="{23C6A3D0-A7F8-4AD7-9B32-5BAE4FAC36D0}" type="pres">
      <dgm:prSet presAssocID="{37F90B1E-AE2F-459E-B709-6A59521F8C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7A39E247-3DCE-4F92-8A48-8072856D8C7D}" type="pres">
      <dgm:prSet presAssocID="{37F90B1E-AE2F-459E-B709-6A59521F8C09}" presName="iconSpace" presStyleCnt="0"/>
      <dgm:spPr/>
    </dgm:pt>
    <dgm:pt modelId="{6EB79E8F-3F52-47B7-88A3-E8B7EC956371}" type="pres">
      <dgm:prSet presAssocID="{37F90B1E-AE2F-459E-B709-6A59521F8C09}" presName="parTx" presStyleLbl="revTx" presStyleIdx="2" presStyleCnt="4">
        <dgm:presLayoutVars>
          <dgm:chMax val="0"/>
          <dgm:chPref val="0"/>
        </dgm:presLayoutVars>
      </dgm:prSet>
      <dgm:spPr/>
    </dgm:pt>
    <dgm:pt modelId="{ED4EE627-4392-4604-8D0A-5B1A72B231FC}" type="pres">
      <dgm:prSet presAssocID="{37F90B1E-AE2F-459E-B709-6A59521F8C09}" presName="txSpace" presStyleCnt="0"/>
      <dgm:spPr/>
    </dgm:pt>
    <dgm:pt modelId="{5BA23B09-28F9-45B7-B301-276762D068BF}" type="pres">
      <dgm:prSet presAssocID="{37F90B1E-AE2F-459E-B709-6A59521F8C09}" presName="desTx" presStyleLbl="revTx" presStyleIdx="3" presStyleCnt="4">
        <dgm:presLayoutVars/>
      </dgm:prSet>
      <dgm:spPr/>
    </dgm:pt>
  </dgm:ptLst>
  <dgm:cxnLst>
    <dgm:cxn modelId="{DDE62114-199E-4FFC-B28D-F6BC2BA349BF}" type="presOf" srcId="{DAD0F9FF-7DA2-408F-A3F9-4436EDB83B5C}" destId="{96DFA7F5-B23B-45E4-900F-65FDB1748921}" srcOrd="0" destOrd="0" presId="urn:microsoft.com/office/officeart/2018/2/layout/IconLabelDescriptionList"/>
    <dgm:cxn modelId="{EE565D6A-BE67-4AFB-BAB5-065D0311B865}" type="presOf" srcId="{009633F1-9963-4B06-9FA6-9C4BBAB39044}" destId="{D0B1409C-2594-4E72-8E03-36CDC85B4617}" srcOrd="0" destOrd="0" presId="urn:microsoft.com/office/officeart/2018/2/layout/IconLabelDescriptionList"/>
    <dgm:cxn modelId="{FB20DD7E-A5F0-4BD8-85E2-4B38F17888F3}" srcId="{FF4BAEE0-BDE4-4CC3-8FB5-DF94CA1768B4}" destId="{DAD0F9FF-7DA2-408F-A3F9-4436EDB83B5C}" srcOrd="0" destOrd="0" parTransId="{AB12039F-80A9-4BDA-B851-E7C4A8753FC6}" sibTransId="{AC7EFBC6-634C-41FA-A56A-590E559292D0}"/>
    <dgm:cxn modelId="{BCF4E08D-E48F-4DE2-BF25-3D73717D8938}" type="presOf" srcId="{FF4BAEE0-BDE4-4CC3-8FB5-DF94CA1768B4}" destId="{1FD59D30-35D3-47B5-A78E-B6BC74DBCA38}" srcOrd="0" destOrd="0" presId="urn:microsoft.com/office/officeart/2018/2/layout/IconLabelDescriptionList"/>
    <dgm:cxn modelId="{AEC70D9F-DC2A-4A32-BD58-0408AF759789}" type="presOf" srcId="{37F90B1E-AE2F-459E-B709-6A59521F8C09}" destId="{6EB79E8F-3F52-47B7-88A3-E8B7EC956371}" srcOrd="0" destOrd="0" presId="urn:microsoft.com/office/officeart/2018/2/layout/IconLabelDescriptionList"/>
    <dgm:cxn modelId="{C56492B6-E2F5-45A7-82AB-F5DAF56F2B6E}" srcId="{009633F1-9963-4B06-9FA6-9C4BBAB39044}" destId="{FF4BAEE0-BDE4-4CC3-8FB5-DF94CA1768B4}" srcOrd="0" destOrd="0" parTransId="{E0FA6B11-4EB0-4B51-A8EC-3AF7F8F1A0A6}" sibTransId="{65291684-109A-4610-B203-AFE9E9572F53}"/>
    <dgm:cxn modelId="{BA6D61D7-E1AD-4275-A8D8-77F8267BC3B3}" srcId="{009633F1-9963-4B06-9FA6-9C4BBAB39044}" destId="{37F90B1E-AE2F-459E-B709-6A59521F8C09}" srcOrd="1" destOrd="0" parTransId="{B83B78F0-8DEA-46FD-9B49-3A9CB460A6A5}" sibTransId="{23B86886-5DD2-4069-B7E4-C7A2528F87F4}"/>
    <dgm:cxn modelId="{557F9648-36A6-485E-9933-5B50AA82C3AC}" type="presParOf" srcId="{D0B1409C-2594-4E72-8E03-36CDC85B4617}" destId="{46DDC45E-AE3D-4CC7-B1E8-406C37321172}" srcOrd="0" destOrd="0" presId="urn:microsoft.com/office/officeart/2018/2/layout/IconLabelDescriptionList"/>
    <dgm:cxn modelId="{DB36BE76-1AB2-4CFB-B65C-2F13F45FE5A7}" type="presParOf" srcId="{46DDC45E-AE3D-4CC7-B1E8-406C37321172}" destId="{E63B253D-D9C9-4219-9246-142AE19F14E7}" srcOrd="0" destOrd="0" presId="urn:microsoft.com/office/officeart/2018/2/layout/IconLabelDescriptionList"/>
    <dgm:cxn modelId="{F753A4E6-F2B2-4759-817F-DAAB296AF2AA}" type="presParOf" srcId="{46DDC45E-AE3D-4CC7-B1E8-406C37321172}" destId="{CD64BAC4-5ECC-4913-B9B0-715F74B09A89}" srcOrd="1" destOrd="0" presId="urn:microsoft.com/office/officeart/2018/2/layout/IconLabelDescriptionList"/>
    <dgm:cxn modelId="{E8542FC9-09E2-4101-8D17-F8CC43A52A17}" type="presParOf" srcId="{46DDC45E-AE3D-4CC7-B1E8-406C37321172}" destId="{1FD59D30-35D3-47B5-A78E-B6BC74DBCA38}" srcOrd="2" destOrd="0" presId="urn:microsoft.com/office/officeart/2018/2/layout/IconLabelDescriptionList"/>
    <dgm:cxn modelId="{C2DDCA7E-4593-48B4-99F7-76C1E60EDBD7}" type="presParOf" srcId="{46DDC45E-AE3D-4CC7-B1E8-406C37321172}" destId="{99417D4D-6B46-413E-8F35-507AF41F1B26}" srcOrd="3" destOrd="0" presId="urn:microsoft.com/office/officeart/2018/2/layout/IconLabelDescriptionList"/>
    <dgm:cxn modelId="{211B6D0A-1888-4CF3-B0A4-7D63C8824FDC}" type="presParOf" srcId="{46DDC45E-AE3D-4CC7-B1E8-406C37321172}" destId="{96DFA7F5-B23B-45E4-900F-65FDB1748921}" srcOrd="4" destOrd="0" presId="urn:microsoft.com/office/officeart/2018/2/layout/IconLabelDescriptionList"/>
    <dgm:cxn modelId="{A7E89E4C-118F-4A82-BE63-CAE9046E9993}" type="presParOf" srcId="{D0B1409C-2594-4E72-8E03-36CDC85B4617}" destId="{526BC58F-D198-40D7-9483-3259C6029056}" srcOrd="1" destOrd="0" presId="urn:microsoft.com/office/officeart/2018/2/layout/IconLabelDescriptionList"/>
    <dgm:cxn modelId="{19F6D35B-71FE-45E9-B43D-AAB03B7CD97F}" type="presParOf" srcId="{D0B1409C-2594-4E72-8E03-36CDC85B4617}" destId="{4F95D79C-83E7-4EB7-857B-41D94030FD67}" srcOrd="2" destOrd="0" presId="urn:microsoft.com/office/officeart/2018/2/layout/IconLabelDescriptionList"/>
    <dgm:cxn modelId="{FC7B70EF-6FA6-4C55-805D-1B51CC1C4B15}" type="presParOf" srcId="{4F95D79C-83E7-4EB7-857B-41D94030FD67}" destId="{23C6A3D0-A7F8-4AD7-9B32-5BAE4FAC36D0}" srcOrd="0" destOrd="0" presId="urn:microsoft.com/office/officeart/2018/2/layout/IconLabelDescriptionList"/>
    <dgm:cxn modelId="{F624ED01-6C3D-46A6-8352-A2E59385333D}" type="presParOf" srcId="{4F95D79C-83E7-4EB7-857B-41D94030FD67}" destId="{7A39E247-3DCE-4F92-8A48-8072856D8C7D}" srcOrd="1" destOrd="0" presId="urn:microsoft.com/office/officeart/2018/2/layout/IconLabelDescriptionList"/>
    <dgm:cxn modelId="{C200966F-1C38-4C1E-97E4-6C07AC02C18D}" type="presParOf" srcId="{4F95D79C-83E7-4EB7-857B-41D94030FD67}" destId="{6EB79E8F-3F52-47B7-88A3-E8B7EC956371}" srcOrd="2" destOrd="0" presId="urn:microsoft.com/office/officeart/2018/2/layout/IconLabelDescriptionList"/>
    <dgm:cxn modelId="{14378853-50F0-4FCB-A4F2-4CB45F0D56BD}" type="presParOf" srcId="{4F95D79C-83E7-4EB7-857B-41D94030FD67}" destId="{ED4EE627-4392-4604-8D0A-5B1A72B231FC}" srcOrd="3" destOrd="0" presId="urn:microsoft.com/office/officeart/2018/2/layout/IconLabelDescriptionList"/>
    <dgm:cxn modelId="{4C54AD1C-523B-4DAE-9EFD-DD1D50D22102}" type="presParOf" srcId="{4F95D79C-83E7-4EB7-857B-41D94030FD67}" destId="{5BA23B09-28F9-45B7-B301-276762D068B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3D585-A5BF-4ECC-9599-1A913227D85B}">
      <dsp:nvSpPr>
        <dsp:cNvPr id="0" name=""/>
        <dsp:cNvSpPr/>
      </dsp:nvSpPr>
      <dsp:spPr>
        <a:xfrm>
          <a:off x="0" y="0"/>
          <a:ext cx="8181575" cy="9259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/>
            <a:t>Cyclistic is a bike-share program with more than 5,800 bicycles and 600 docking stations. </a:t>
          </a:r>
          <a:endParaRPr lang="en-US" sz="1700" kern="1200"/>
        </a:p>
      </dsp:txBody>
      <dsp:txXfrm>
        <a:off x="27120" y="27120"/>
        <a:ext cx="7182415" cy="871698"/>
      </dsp:txXfrm>
    </dsp:sp>
    <dsp:sp modelId="{35B41653-C719-4894-A1CF-5F5785A33183}">
      <dsp:nvSpPr>
        <dsp:cNvPr id="0" name=""/>
        <dsp:cNvSpPr/>
      </dsp:nvSpPr>
      <dsp:spPr>
        <a:xfrm>
          <a:off x="721903" y="1080261"/>
          <a:ext cx="8181575" cy="9259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/>
            <a:t>The bikes can be unlocked from one station and returned to any other station in the system at any time.</a:t>
          </a:r>
          <a:endParaRPr lang="en-US" sz="1700" kern="1200"/>
        </a:p>
      </dsp:txBody>
      <dsp:txXfrm>
        <a:off x="749023" y="1107381"/>
        <a:ext cx="6803571" cy="871698"/>
      </dsp:txXfrm>
    </dsp:sp>
    <dsp:sp modelId="{2395001D-A8E0-4017-B846-D0C3AB4D1792}">
      <dsp:nvSpPr>
        <dsp:cNvPr id="0" name=""/>
        <dsp:cNvSpPr/>
      </dsp:nvSpPr>
      <dsp:spPr>
        <a:xfrm>
          <a:off x="1443807" y="2160522"/>
          <a:ext cx="8181575" cy="9259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There are two types of customers: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Customers who purchase single-ride or full-day passes are called casual riders.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Customers who buy annual memberships are Cyclistic members</a:t>
          </a:r>
        </a:p>
      </dsp:txBody>
      <dsp:txXfrm>
        <a:off x="1470927" y="2187642"/>
        <a:ext cx="6803571" cy="871698"/>
      </dsp:txXfrm>
    </dsp:sp>
    <dsp:sp modelId="{A182B71A-CA0A-456F-9830-A1C2BB8A2B4A}">
      <dsp:nvSpPr>
        <dsp:cNvPr id="0" name=""/>
        <dsp:cNvSpPr/>
      </dsp:nvSpPr>
      <dsp:spPr>
        <a:xfrm>
          <a:off x="7579715" y="702169"/>
          <a:ext cx="601859" cy="6018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715133" y="702169"/>
        <a:ext cx="331023" cy="452899"/>
      </dsp:txXfrm>
    </dsp:sp>
    <dsp:sp modelId="{1A5C2B6C-1532-438B-952D-4293F7E7D3AF}">
      <dsp:nvSpPr>
        <dsp:cNvPr id="0" name=""/>
        <dsp:cNvSpPr/>
      </dsp:nvSpPr>
      <dsp:spPr>
        <a:xfrm>
          <a:off x="8301619" y="1776258"/>
          <a:ext cx="601859" cy="60185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437037" y="1776258"/>
        <a:ext cx="331023" cy="452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B253D-D9C9-4219-9246-142AE19F14E7}">
      <dsp:nvSpPr>
        <dsp:cNvPr id="0" name=""/>
        <dsp:cNvSpPr/>
      </dsp:nvSpPr>
      <dsp:spPr>
        <a:xfrm>
          <a:off x="2465" y="1286053"/>
          <a:ext cx="1027687" cy="1027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59D30-35D3-47B5-A78E-B6BC74DBCA38}">
      <dsp:nvSpPr>
        <dsp:cNvPr id="0" name=""/>
        <dsp:cNvSpPr/>
      </dsp:nvSpPr>
      <dsp:spPr>
        <a:xfrm>
          <a:off x="2465" y="2428747"/>
          <a:ext cx="2936250" cy="110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 dirty="0"/>
            <a:t>There is an excellent chance to convert casual riders into members instead of creating a marketing campaign to attract new customers. </a:t>
          </a:r>
          <a:endParaRPr lang="en-US" sz="1400" kern="1200" dirty="0"/>
        </a:p>
      </dsp:txBody>
      <dsp:txXfrm>
        <a:off x="2465" y="2428747"/>
        <a:ext cx="2936250" cy="1101093"/>
      </dsp:txXfrm>
    </dsp:sp>
    <dsp:sp modelId="{96DFA7F5-B23B-45E4-900F-65FDB1748921}">
      <dsp:nvSpPr>
        <dsp:cNvPr id="0" name=""/>
        <dsp:cNvSpPr/>
      </dsp:nvSpPr>
      <dsp:spPr>
        <a:xfrm>
          <a:off x="143992" y="3743999"/>
          <a:ext cx="2936250" cy="37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200" b="0" i="0" kern="1200" dirty="0"/>
            <a:t>Design marketing strategies to convert casual riders into annual members. </a:t>
          </a:r>
          <a:endParaRPr lang="en-US" sz="1200" kern="1200" dirty="0"/>
        </a:p>
      </dsp:txBody>
      <dsp:txXfrm>
        <a:off x="143992" y="3743999"/>
        <a:ext cx="2936250" cy="377300"/>
      </dsp:txXfrm>
    </dsp:sp>
    <dsp:sp modelId="{23C6A3D0-A7F8-4AD7-9B32-5BAE4FAC36D0}">
      <dsp:nvSpPr>
        <dsp:cNvPr id="0" name=""/>
        <dsp:cNvSpPr/>
      </dsp:nvSpPr>
      <dsp:spPr>
        <a:xfrm>
          <a:off x="3452559" y="1286053"/>
          <a:ext cx="1027687" cy="1027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79E8F-3F52-47B7-88A3-E8B7EC956371}">
      <dsp:nvSpPr>
        <dsp:cNvPr id="0" name=""/>
        <dsp:cNvSpPr/>
      </dsp:nvSpPr>
      <dsp:spPr>
        <a:xfrm>
          <a:off x="3452559" y="2428747"/>
          <a:ext cx="2936250" cy="110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To do that, how do annual members and casual riders use Cyclistic bikes differently?</a:t>
          </a:r>
          <a:endParaRPr lang="en-US" sz="1400" kern="1200"/>
        </a:p>
      </dsp:txBody>
      <dsp:txXfrm>
        <a:off x="3452559" y="2428747"/>
        <a:ext cx="2936250" cy="1101093"/>
      </dsp:txXfrm>
    </dsp:sp>
    <dsp:sp modelId="{5BA23B09-28F9-45B7-B301-276762D068BF}">
      <dsp:nvSpPr>
        <dsp:cNvPr id="0" name=""/>
        <dsp:cNvSpPr/>
      </dsp:nvSpPr>
      <dsp:spPr>
        <a:xfrm>
          <a:off x="3452559" y="3583332"/>
          <a:ext cx="2936250" cy="37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06DD8-9D3C-4AA1-8D0B-C236B1650AB1}" type="datetimeFigureOut">
              <a:rPr lang="en-ZA" smtClean="0"/>
              <a:t>2023/02/02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25B8F-EDB4-47DC-A5F6-83D9501FDE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820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ADC9E75-8775-4803-B319-66342CAC4E5E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D0E6-C3AB-408B-B8B3-CFC8E952217F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F448-EAB1-409B-AC7F-D9EF3E14C2FD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F110-1C2B-4F39-A318-7ED5B1CE87D4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0E0E-004D-427D-AC9F-809388110994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A74F-DCE3-4F96-8CC6-0547F60C9EFA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5EA3-689F-4AB1-81D2-0BC8F8FB3AC4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49C-DE11-4929-A964-ACDB2BC3C46D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0D5-40F5-4C5D-BF04-F8694DE5BDC5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F167-A105-47CF-99AF-6DD85789DC99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23FA-C536-42CD-A6C0-20826E50EFCB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BADA-C4E5-4E75-9A36-4311313E5A5F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E99D-1160-4C5B-9A8A-25BA57B96BF6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FD63-8230-468F-BD63-EB949F47AFA5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B7E9-987B-48DE-AF7F-4352D0FF56FD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1015-F273-4260-8845-78BF9C803945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99AA-F66C-427F-9D78-5CA6C7A39B00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8CD11F-724D-4265-A6BF-B85F99240B65}" type="datetime1">
              <a:rPr lang="en-US" smtClean="0"/>
              <a:t>2/2/2023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C215-2546-8067-783A-FD5384FD0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: What ways can bike-sharing be improved.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073A6-51F0-2FCA-8E40-0931F0946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Sipho Ledwaba</a:t>
            </a:r>
          </a:p>
          <a:p>
            <a:r>
              <a:rPr lang="en-US" dirty="0"/>
              <a:t>February 2023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760EC-D9B8-B015-1886-5367F46E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4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29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0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31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32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099C18-EE3A-7378-C51D-D67C0C13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rgbClr val="EBEBEB"/>
                </a:solidFill>
              </a:rPr>
              <a:t>RECOMMENDATIONS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AB6A4888-4A22-E309-44D0-33B1E50DC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0077" y="437513"/>
            <a:ext cx="5502614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Introduce a summer plan for casual members.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Should be done in winter months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Offer a discounted rate for the weekends.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Offer a lower membership rate for long-term members.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Offer a sign-up bonus for casual members.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4703D-6197-264B-39E2-15E3FCF1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2691" y="6391838"/>
            <a:ext cx="838199" cy="304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57F1E4F-1CFF-5643-939E-217C01CDF565}" type="slidenum">
              <a:rPr lang="en-US" sz="10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10</a:t>
            </a:fld>
            <a:endParaRPr lang="en-US" sz="1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8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9085-E1DD-55B7-E5B4-F98F3518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3DA70-1151-7FAE-B456-A467678EC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Household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and gender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market needs and wants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Pricing structure 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0F5D6-862D-F7E6-D9FF-C820BF0D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2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CE6-6E04-D37E-C542-E16CB6E5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USED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4C9D-12E9-9791-7F5B-88DF8B517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Index of bucket "divvy-</a:t>
            </a:r>
            <a:r>
              <a:rPr lang="en-ZA" dirty="0" err="1">
                <a:hlinkClick r:id="rId2"/>
              </a:rPr>
              <a:t>tripdata</a:t>
            </a:r>
            <a:r>
              <a:rPr lang="en-ZA" dirty="0">
                <a:hlinkClick r:id="rId2"/>
              </a:rPr>
              <a:t>"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530C4-B135-38C3-217F-CB3E799A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7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93601-5F4C-EB63-E717-C3A43201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F95E15D-650C-41BB-8319-11DF6381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0C9107C-7ADA-4B42-9645-0B36A5D3F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25265F45-0285-4358-BCAC-BB7F21B53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7E1C4A83-2941-48D7-AC4D-1802CAE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953DF-3894-AF64-E09B-F869A364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D72AD192-20AF-927E-6650-7C1CA84B3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7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4899-9191-BABA-9070-92FAFB86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4F8E1-9046-ACA4-97AE-4029DDE76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3355" y="1184988"/>
            <a:ext cx="4351023" cy="497321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3. Background information</a:t>
            </a:r>
          </a:p>
          <a:p>
            <a:r>
              <a:rPr lang="en-US" dirty="0"/>
              <a:t>4. Business task</a:t>
            </a:r>
          </a:p>
          <a:p>
            <a:r>
              <a:rPr lang="en-US" dirty="0"/>
              <a:t>5. What the data WILL portray</a:t>
            </a:r>
          </a:p>
          <a:p>
            <a:r>
              <a:rPr lang="en-US" dirty="0"/>
              <a:t>6. Rides per WEEK</a:t>
            </a:r>
          </a:p>
          <a:p>
            <a:r>
              <a:rPr lang="en-US" dirty="0"/>
              <a:t>7. rides PER MONTH</a:t>
            </a:r>
          </a:p>
          <a:p>
            <a:r>
              <a:rPr lang="en-US" dirty="0"/>
              <a:t>8. Bike popularity</a:t>
            </a:r>
          </a:p>
          <a:p>
            <a:r>
              <a:rPr lang="en-US" dirty="0"/>
              <a:t>9. Key findings</a:t>
            </a:r>
          </a:p>
          <a:p>
            <a:r>
              <a:rPr lang="en-US" dirty="0"/>
              <a:t>10. Recommendations</a:t>
            </a:r>
          </a:p>
          <a:p>
            <a:r>
              <a:rPr lang="en-US" dirty="0"/>
              <a:t>11. conclusion</a:t>
            </a:r>
          </a:p>
          <a:p>
            <a:r>
              <a:rPr lang="en-US" dirty="0"/>
              <a:t>12.  Data source used</a:t>
            </a:r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CE99E-4839-65D0-BE77-D5ED9F4F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8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48B8B-A95D-64F4-CB65-556B7AE3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EBEBEB"/>
                </a:solidFill>
              </a:rPr>
              <a:t>BACKGROUND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D1B34-A0F4-A287-9F4F-DB0175F1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7" name="Text Placeholder 5">
            <a:extLst>
              <a:ext uri="{FF2B5EF4-FFF2-40B4-BE49-F238E27FC236}">
                <a16:creationId xmlns:a16="http://schemas.microsoft.com/office/drawing/2014/main" id="{5A3D3BB3-5752-91AB-5A67-64954234D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306933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835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12">
            <a:extLst>
              <a:ext uri="{FF2B5EF4-FFF2-40B4-BE49-F238E27FC236}">
                <a16:creationId xmlns:a16="http://schemas.microsoft.com/office/drawing/2014/main" id="{3A1AA65D-9F47-4237-9A72-3C130A9EE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9" name="Rectangle 13">
              <a:extLst>
                <a:ext uri="{FF2B5EF4-FFF2-40B4-BE49-F238E27FC236}">
                  <a16:creationId xmlns:a16="http://schemas.microsoft.com/office/drawing/2014/main" id="{CE9DF5C7-9970-43C9-B12D-02B320B59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Oval 14">
              <a:extLst>
                <a:ext uri="{FF2B5EF4-FFF2-40B4-BE49-F238E27FC236}">
                  <a16:creationId xmlns:a16="http://schemas.microsoft.com/office/drawing/2014/main" id="{66A030D0-3B12-4D52-BEE1-D8FD02366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Oval 15">
              <a:extLst>
                <a:ext uri="{FF2B5EF4-FFF2-40B4-BE49-F238E27FC236}">
                  <a16:creationId xmlns:a16="http://schemas.microsoft.com/office/drawing/2014/main" id="{38D5B862-E936-4147-AC2B-0979F17D3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Oval 16">
              <a:extLst>
                <a:ext uri="{FF2B5EF4-FFF2-40B4-BE49-F238E27FC236}">
                  <a16:creationId xmlns:a16="http://schemas.microsoft.com/office/drawing/2014/main" id="{FE40BCEB-6E23-4334-BBE7-F620F66AC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Oval 17">
              <a:extLst>
                <a:ext uri="{FF2B5EF4-FFF2-40B4-BE49-F238E27FC236}">
                  <a16:creationId xmlns:a16="http://schemas.microsoft.com/office/drawing/2014/main" id="{F5FC9E23-64E7-42B7-8A35-5F364A2E4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Oval 18">
              <a:extLst>
                <a:ext uri="{FF2B5EF4-FFF2-40B4-BE49-F238E27FC236}">
                  <a16:creationId xmlns:a16="http://schemas.microsoft.com/office/drawing/2014/main" id="{D86A5303-2A17-4DFF-8456-DADB1075B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Oval 19">
              <a:extLst>
                <a:ext uri="{FF2B5EF4-FFF2-40B4-BE49-F238E27FC236}">
                  <a16:creationId xmlns:a16="http://schemas.microsoft.com/office/drawing/2014/main" id="{B83940EB-39D4-4EB7-95CF-FA321945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ED957194-014D-4962-9592-065621BF8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7E974AE1-6DA6-4A09-B59B-3C893F3DE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1793547A-6734-4CDC-B401-5144261BD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9" name="Rectangle 24">
            <a:extLst>
              <a:ext uri="{FF2B5EF4-FFF2-40B4-BE49-F238E27FC236}">
                <a16:creationId xmlns:a16="http://schemas.microsoft.com/office/drawing/2014/main" id="{F6865D0D-A839-49EF-9307-2EFF7B88D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Rectangle 26">
            <a:extLst>
              <a:ext uri="{FF2B5EF4-FFF2-40B4-BE49-F238E27FC236}">
                <a16:creationId xmlns:a16="http://schemas.microsoft.com/office/drawing/2014/main" id="{CA844043-2B05-4A69-98C6-CF0F26946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1" name="Oval 28">
            <a:extLst>
              <a:ext uri="{FF2B5EF4-FFF2-40B4-BE49-F238E27FC236}">
                <a16:creationId xmlns:a16="http://schemas.microsoft.com/office/drawing/2014/main" id="{6C2AD7F1-D41F-4DC2-8C0D-28429DF70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Oval 30">
            <a:extLst>
              <a:ext uri="{FF2B5EF4-FFF2-40B4-BE49-F238E27FC236}">
                <a16:creationId xmlns:a16="http://schemas.microsoft.com/office/drawing/2014/main" id="{5D1E228D-CA9E-41E4-87C8-21C841EAD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Freeform 5">
            <a:extLst>
              <a:ext uri="{FF2B5EF4-FFF2-40B4-BE49-F238E27FC236}">
                <a16:creationId xmlns:a16="http://schemas.microsoft.com/office/drawing/2014/main" id="{45F3D31F-26BB-46A1-A3D3-A758FF02A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94" name="Rectangle 34">
            <a:extLst>
              <a:ext uri="{FF2B5EF4-FFF2-40B4-BE49-F238E27FC236}">
                <a16:creationId xmlns:a16="http://schemas.microsoft.com/office/drawing/2014/main" id="{45B15905-1588-4FAB-9558-04F1B2186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Freeform 5">
            <a:extLst>
              <a:ext uri="{FF2B5EF4-FFF2-40B4-BE49-F238E27FC236}">
                <a16:creationId xmlns:a16="http://schemas.microsoft.com/office/drawing/2014/main" id="{C72FA550-997B-4EFC-9E96-6937BDAE2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96" name="Freeform 5">
            <a:extLst>
              <a:ext uri="{FF2B5EF4-FFF2-40B4-BE49-F238E27FC236}">
                <a16:creationId xmlns:a16="http://schemas.microsoft.com/office/drawing/2014/main" id="{A41FDE27-F763-46C3-B111-19C1535BF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EDEA1C-0C5E-3BE4-AED8-17D6DD10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EBEBEB"/>
                </a:solidFill>
              </a:rPr>
              <a:t>BUSINESS TASK</a:t>
            </a:r>
          </a:p>
        </p:txBody>
      </p:sp>
      <p:sp>
        <p:nvSpPr>
          <p:cNvPr id="97" name="Rectangle 40">
            <a:extLst>
              <a:ext uri="{FF2B5EF4-FFF2-40B4-BE49-F238E27FC236}">
                <a16:creationId xmlns:a16="http://schemas.microsoft.com/office/drawing/2014/main" id="{F417D79A-45EF-4C57-ABEB-04910F333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14D0-4ACC-03D2-DA49-6BA81D1C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9" name="Text Placeholder 6">
            <a:extLst>
              <a:ext uri="{FF2B5EF4-FFF2-40B4-BE49-F238E27FC236}">
                <a16:creationId xmlns:a16="http://schemas.microsoft.com/office/drawing/2014/main" id="{38422C6C-CE75-73CB-E9F4-D972E56921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21613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653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D6A4-790C-2413-5E1F-9E845841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DATA WILL PORTRAY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81C53-B4E9-9ACC-F656-30D554AAD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graphs will display data from January 2021 to January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graphs will display the following relating to casuals and members: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Rides per week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Rides per 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Bike popularity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9B474-2046-1E0A-DA83-46E5FB49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0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46C7-A417-F2A9-E9D4-8E8AE231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RIDES PER WEEK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2097B9-099D-94B8-0469-2A8E31A56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90353-6F77-8133-7CD9-3A97EB6D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F9D66D6-CFE0-8BD5-BA59-D87623A692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5835851"/>
              </p:ext>
            </p:extLst>
          </p:nvPr>
        </p:nvGraphicFramePr>
        <p:xfrm>
          <a:off x="2032000" y="0"/>
          <a:ext cx="8128000" cy="4254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837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3C6F-E8F1-55E8-C086-61C5F0DB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RIDES PER MONTH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B7EC5-9D97-A12B-1906-E4C7F9DB9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61D1E-3F6A-1DC1-BAE0-A576FFE7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4BB4A12-F76B-490A-7AAC-A91F8A23AF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440018"/>
              </p:ext>
            </p:extLst>
          </p:nvPr>
        </p:nvGraphicFramePr>
        <p:xfrm>
          <a:off x="2032000" y="65315"/>
          <a:ext cx="8128000" cy="4142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22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A367-FD63-D6FB-AE7C-BDCFCA31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BIKE POPULARITY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2154B-0042-05B8-4350-E2D2A02AC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AB426-6F88-6FBE-83B9-103300D9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723F672-065C-9197-F863-74D9AE4F8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6904154"/>
              </p:ext>
            </p:extLst>
          </p:nvPr>
        </p:nvGraphicFramePr>
        <p:xfrm>
          <a:off x="2032000" y="295729"/>
          <a:ext cx="8128000" cy="4076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446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7383-E47B-32CB-10DA-DA0FCD42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2380862"/>
          </a:xfrm>
        </p:spPr>
        <p:txBody>
          <a:bodyPr/>
          <a:lstStyle/>
          <a:p>
            <a:r>
              <a:rPr lang="en-US" dirty="0"/>
              <a:t>KEY FINDINGS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0897-CADA-3CD9-A44A-92A72399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There’s more activity for casual riders on Sunday and Monday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Casual users are more active during the summer months (June-August)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Amongst casual users, there’s slight competition between the use of electric bikes and classic bikes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82C85-F03E-05E1-D0F8-EA5F6EC36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51BEF-821D-EBA7-AF93-6AA6ACE9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48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838</TotalTime>
  <Words>339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 Boardroom</vt:lpstr>
      <vt:lpstr>Cyclistic: What ways can bike-sharing be improved.</vt:lpstr>
      <vt:lpstr>Content</vt:lpstr>
      <vt:lpstr>BACKGROUND INFORMATION</vt:lpstr>
      <vt:lpstr>BUSINESS TASK</vt:lpstr>
      <vt:lpstr>WHAT THE DATA WILL PORTRAY</vt:lpstr>
      <vt:lpstr>RIDES PER WEEK</vt:lpstr>
      <vt:lpstr>RIDES PER MONTH</vt:lpstr>
      <vt:lpstr>BIKE POPULARITY</vt:lpstr>
      <vt:lpstr>KEY FINDINGS</vt:lpstr>
      <vt:lpstr>RECOMMENDATIONS</vt:lpstr>
      <vt:lpstr>THINGS TO CONSIDER</vt:lpstr>
      <vt:lpstr>DATA SOURCE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Cyclistic: What ways can bike-sharing be improved.</dc:title>
  <dc:creator>Sipho Ledwaba</dc:creator>
  <cp:lastModifiedBy>Sipho Ledwaba</cp:lastModifiedBy>
  <cp:revision>1</cp:revision>
  <dcterms:created xsi:type="dcterms:W3CDTF">2023-02-02T13:36:37Z</dcterms:created>
  <dcterms:modified xsi:type="dcterms:W3CDTF">2023-02-03T03:35:06Z</dcterms:modified>
</cp:coreProperties>
</file>