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60" r:id="rId4"/>
    <p:sldId id="307" r:id="rId5"/>
    <p:sldId id="303" r:id="rId6"/>
    <p:sldId id="311" r:id="rId7"/>
    <p:sldId id="310" r:id="rId8"/>
    <p:sldId id="313" r:id="rId9"/>
    <p:sldId id="312" r:id="rId10"/>
    <p:sldId id="308" r:id="rId11"/>
    <p:sldId id="315" r:id="rId12"/>
    <p:sldId id="314" r:id="rId13"/>
    <p:sldId id="317" r:id="rId14"/>
    <p:sldId id="309" r:id="rId15"/>
    <p:sldId id="318" r:id="rId16"/>
    <p:sldId id="319" r:id="rId17"/>
    <p:sldId id="321" r:id="rId18"/>
    <p:sldId id="297" r:id="rId19"/>
  </p:sldIdLst>
  <p:sldSz cx="9144000" cy="5143500" type="screen16x9"/>
  <p:notesSz cx="6858000" cy="9144000"/>
  <p:embeddedFontLst>
    <p:embeddedFont>
      <p:font typeface="Anton" pitchFamily="2" charset="0"/>
      <p:regular r:id="rId21"/>
    </p:embeddedFont>
    <p:embeddedFont>
      <p:font typeface="Libre Franklin Medium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D8"/>
    <a:srgbClr val="74BA5A"/>
    <a:srgbClr val="1A3A22"/>
    <a:srgbClr val="B8D8A6"/>
    <a:srgbClr val="30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2577E1-50CE-41B2-909B-A4BC99211CFC}">
  <a:tblStyle styleId="{222577E1-50CE-41B2-909B-A4BC99211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gf45edc9e4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1" name="Google Shape;3191;gf45edc9e4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21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36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36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title" idx="2" hasCustomPrompt="1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>
            <a:spLocks noGrp="1"/>
          </p:cNvSpPr>
          <p:nvPr>
            <p:ph type="subTitle" idx="1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" name="Google Shape;544;p7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545" name="Google Shape;545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7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562" name="Google Shape;562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7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79" name="Google Shape;579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5" name="Google Shape;59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1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73" name="Google Shape;1073;p1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74" name="Google Shape;1074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0" name="Google Shape;1090;p1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91" name="Google Shape;1091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1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108" name="Google Shape;1108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1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125" name="Google Shape;1125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1" name="Google Shape;1141;p13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2" name="Google Shape;1142;p13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43" name="Google Shape;1143;p13"/>
          <p:cNvGrpSpPr/>
          <p:nvPr/>
        </p:nvGrpSpPr>
        <p:grpSpPr>
          <a:xfrm rot="-1169522">
            <a:off x="-179374" y="-452682"/>
            <a:ext cx="1609721" cy="1984383"/>
            <a:chOff x="9743146" y="2970638"/>
            <a:chExt cx="1446996" cy="1783072"/>
          </a:xfrm>
        </p:grpSpPr>
        <p:sp>
          <p:nvSpPr>
            <p:cNvPr id="1144" name="Google Shape;114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46" name="Google Shape;114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4" name="Google Shape;1154;p13"/>
          <p:cNvGrpSpPr/>
          <p:nvPr/>
        </p:nvGrpSpPr>
        <p:grpSpPr>
          <a:xfrm rot="-3676714">
            <a:off x="1672457" y="-285905"/>
            <a:ext cx="1609742" cy="1984414"/>
            <a:chOff x="9743146" y="2970638"/>
            <a:chExt cx="1446996" cy="1783072"/>
          </a:xfrm>
        </p:grpSpPr>
        <p:sp>
          <p:nvSpPr>
            <p:cNvPr id="1155" name="Google Shape;115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6" name="Google Shape;115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57" name="Google Shape;115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5" name="Google Shape;1165;p13"/>
          <p:cNvGrpSpPr/>
          <p:nvPr/>
        </p:nvGrpSpPr>
        <p:grpSpPr>
          <a:xfrm rot="461846">
            <a:off x="3162254" y="-1206234"/>
            <a:ext cx="1609673" cy="1984416"/>
            <a:chOff x="9743146" y="2970638"/>
            <a:chExt cx="1446996" cy="1783072"/>
          </a:xfrm>
        </p:grpSpPr>
        <p:sp>
          <p:nvSpPr>
            <p:cNvPr id="1166" name="Google Shape;1166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7" name="Google Shape;1167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8" name="Google Shape;1168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6" name="Google Shape;1176;p13"/>
          <p:cNvGrpSpPr/>
          <p:nvPr/>
        </p:nvGrpSpPr>
        <p:grpSpPr>
          <a:xfrm rot="-6011077">
            <a:off x="4663538" y="-452642"/>
            <a:ext cx="1609679" cy="1984274"/>
            <a:chOff x="9743146" y="2970638"/>
            <a:chExt cx="1446996" cy="1783072"/>
          </a:xfrm>
        </p:grpSpPr>
        <p:sp>
          <p:nvSpPr>
            <p:cNvPr id="1177" name="Google Shape;1177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8" name="Google Shape;1178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79" name="Google Shape;1179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7" name="Google Shape;1187;p13"/>
          <p:cNvGrpSpPr/>
          <p:nvPr/>
        </p:nvGrpSpPr>
        <p:grpSpPr>
          <a:xfrm rot="-9449560">
            <a:off x="6230395" y="-751690"/>
            <a:ext cx="1609530" cy="1984316"/>
            <a:chOff x="9743146" y="2970638"/>
            <a:chExt cx="1446996" cy="1783072"/>
          </a:xfrm>
        </p:grpSpPr>
        <p:sp>
          <p:nvSpPr>
            <p:cNvPr id="1188" name="Google Shape;1188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90" name="Google Shape;1190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13"/>
          <p:cNvGrpSpPr/>
          <p:nvPr/>
        </p:nvGrpSpPr>
        <p:grpSpPr>
          <a:xfrm rot="-6225911">
            <a:off x="7918892" y="-707208"/>
            <a:ext cx="1609712" cy="1984488"/>
            <a:chOff x="9743146" y="2970638"/>
            <a:chExt cx="1446996" cy="1783072"/>
          </a:xfrm>
        </p:grpSpPr>
        <p:sp>
          <p:nvSpPr>
            <p:cNvPr id="1199" name="Google Shape;1199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01" name="Google Shape;1201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9" name="Google Shape;1209;p13"/>
          <p:cNvGrpSpPr/>
          <p:nvPr/>
        </p:nvGrpSpPr>
        <p:grpSpPr>
          <a:xfrm rot="9630478">
            <a:off x="7931799" y="3516611"/>
            <a:ext cx="1609721" cy="1984383"/>
            <a:chOff x="9743146" y="2970638"/>
            <a:chExt cx="1446996" cy="1783072"/>
          </a:xfrm>
        </p:grpSpPr>
        <p:sp>
          <p:nvSpPr>
            <p:cNvPr id="1210" name="Google Shape;1210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1" name="Google Shape;1211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12" name="Google Shape;1212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0" name="Google Shape;1220;p13"/>
          <p:cNvGrpSpPr/>
          <p:nvPr/>
        </p:nvGrpSpPr>
        <p:grpSpPr>
          <a:xfrm rot="7123286">
            <a:off x="6079947" y="3349804"/>
            <a:ext cx="1609742" cy="1984414"/>
            <a:chOff x="9743146" y="2970638"/>
            <a:chExt cx="1446996" cy="1783072"/>
          </a:xfrm>
        </p:grpSpPr>
        <p:sp>
          <p:nvSpPr>
            <p:cNvPr id="1221" name="Google Shape;1221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23" name="Google Shape;1223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1" name="Google Shape;1231;p13"/>
          <p:cNvGrpSpPr/>
          <p:nvPr/>
        </p:nvGrpSpPr>
        <p:grpSpPr>
          <a:xfrm rot="-10338154">
            <a:off x="4590220" y="4270131"/>
            <a:ext cx="1609673" cy="1984416"/>
            <a:chOff x="9743146" y="2970638"/>
            <a:chExt cx="1446996" cy="1783072"/>
          </a:xfrm>
        </p:grpSpPr>
        <p:sp>
          <p:nvSpPr>
            <p:cNvPr id="1232" name="Google Shape;1232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3" name="Google Shape;1233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34" name="Google Shape;1234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2" name="Google Shape;1242;p13"/>
          <p:cNvGrpSpPr/>
          <p:nvPr/>
        </p:nvGrpSpPr>
        <p:grpSpPr>
          <a:xfrm rot="4788923">
            <a:off x="3088929" y="3516681"/>
            <a:ext cx="1609679" cy="1984274"/>
            <a:chOff x="9743146" y="2970638"/>
            <a:chExt cx="1446996" cy="1783072"/>
          </a:xfrm>
        </p:grpSpPr>
        <p:sp>
          <p:nvSpPr>
            <p:cNvPr id="1243" name="Google Shape;1243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4" name="Google Shape;1244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45" name="Google Shape;1245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3" name="Google Shape;1253;p13"/>
          <p:cNvGrpSpPr/>
          <p:nvPr/>
        </p:nvGrpSpPr>
        <p:grpSpPr>
          <a:xfrm rot="1350440">
            <a:off x="1522220" y="3815686"/>
            <a:ext cx="1609530" cy="1984316"/>
            <a:chOff x="9743146" y="2970638"/>
            <a:chExt cx="1446996" cy="1783072"/>
          </a:xfrm>
        </p:grpSpPr>
        <p:sp>
          <p:nvSpPr>
            <p:cNvPr id="1254" name="Google Shape;125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5" name="Google Shape;125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56" name="Google Shape;125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4" name="Google Shape;1264;p13"/>
          <p:cNvGrpSpPr/>
          <p:nvPr/>
        </p:nvGrpSpPr>
        <p:grpSpPr>
          <a:xfrm rot="4574089">
            <a:off x="-166458" y="3771033"/>
            <a:ext cx="1609712" cy="1984488"/>
            <a:chOff x="9743146" y="2970638"/>
            <a:chExt cx="1446996" cy="1783072"/>
          </a:xfrm>
        </p:grpSpPr>
        <p:sp>
          <p:nvSpPr>
            <p:cNvPr id="1265" name="Google Shape;126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67" name="Google Shape;126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2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737" name="Google Shape;1737;p2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738" name="Google Shape;1738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2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755" name="Google Shape;1755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1" name="Google Shape;1771;p2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772" name="Google Shape;1772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8" name="Google Shape;1788;p2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89" name="Google Shape;1789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5" name="Google Shape;1805;p21"/>
          <p:cNvSpPr txBox="1">
            <a:spLocks noGrp="1"/>
          </p:cNvSpPr>
          <p:nvPr>
            <p:ph type="title" hasCustomPrompt="1"/>
          </p:nvPr>
        </p:nvSpPr>
        <p:spPr>
          <a:xfrm>
            <a:off x="1848000" y="11526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6" name="Google Shape;1806;p21"/>
          <p:cNvSpPr txBox="1">
            <a:spLocks noGrp="1"/>
          </p:cNvSpPr>
          <p:nvPr>
            <p:ph type="subTitle" idx="1"/>
          </p:nvPr>
        </p:nvSpPr>
        <p:spPr>
          <a:xfrm>
            <a:off x="1848000" y="19074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7" name="Google Shape;1807;p21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9267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8" name="Google Shape;1808;p21"/>
          <p:cNvSpPr txBox="1">
            <a:spLocks noGrp="1"/>
          </p:cNvSpPr>
          <p:nvPr>
            <p:ph type="subTitle" idx="3"/>
          </p:nvPr>
        </p:nvSpPr>
        <p:spPr>
          <a:xfrm>
            <a:off x="1848000" y="36815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9" name="Google Shape;1809;p21"/>
          <p:cNvGrpSpPr/>
          <p:nvPr/>
        </p:nvGrpSpPr>
        <p:grpSpPr>
          <a:xfrm rot="9567992">
            <a:off x="-199883" y="-1140129"/>
            <a:ext cx="2363020" cy="2912016"/>
            <a:chOff x="9743146" y="2970638"/>
            <a:chExt cx="1446996" cy="1783072"/>
          </a:xfrm>
        </p:grpSpPr>
        <p:sp>
          <p:nvSpPr>
            <p:cNvPr id="1810" name="Google Shape;1810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1" name="Google Shape;1811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12" name="Google Shape;1812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0" name="Google Shape;1820;p21"/>
          <p:cNvGrpSpPr/>
          <p:nvPr/>
        </p:nvGrpSpPr>
        <p:grpSpPr>
          <a:xfrm rot="7553428">
            <a:off x="331962" y="1143001"/>
            <a:ext cx="1803076" cy="2222208"/>
            <a:chOff x="9743146" y="2970638"/>
            <a:chExt cx="1446996" cy="1783072"/>
          </a:xfrm>
        </p:grpSpPr>
        <p:sp>
          <p:nvSpPr>
            <p:cNvPr id="1821" name="Google Shape;1821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2" name="Google Shape;1822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3" name="Google Shape;1823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21"/>
          <p:cNvGrpSpPr/>
          <p:nvPr/>
        </p:nvGrpSpPr>
        <p:grpSpPr>
          <a:xfrm rot="9567950">
            <a:off x="744780" y="2878500"/>
            <a:ext cx="1375357" cy="1694962"/>
            <a:chOff x="9743146" y="2970638"/>
            <a:chExt cx="1446996" cy="1783072"/>
          </a:xfrm>
        </p:grpSpPr>
        <p:sp>
          <p:nvSpPr>
            <p:cNvPr id="1832" name="Google Shape;1832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3" name="Google Shape;1833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34" name="Google Shape;1834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2" name="Google Shape;1842;p21"/>
          <p:cNvGrpSpPr/>
          <p:nvPr/>
        </p:nvGrpSpPr>
        <p:grpSpPr>
          <a:xfrm rot="-8231321">
            <a:off x="6459092" y="-717961"/>
            <a:ext cx="2363020" cy="2912102"/>
            <a:chOff x="9743146" y="2970638"/>
            <a:chExt cx="1446996" cy="1783072"/>
          </a:xfrm>
        </p:grpSpPr>
        <p:sp>
          <p:nvSpPr>
            <p:cNvPr id="1843" name="Google Shape;1843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" name="Google Shape;1844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45" name="Google Shape;1845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3" name="Google Shape;1853;p21"/>
          <p:cNvGrpSpPr/>
          <p:nvPr/>
        </p:nvGrpSpPr>
        <p:grpSpPr>
          <a:xfrm rot="-10530287">
            <a:off x="6707733" y="2149110"/>
            <a:ext cx="1482522" cy="1827219"/>
            <a:chOff x="9743146" y="2970638"/>
            <a:chExt cx="1446996" cy="1783072"/>
          </a:xfrm>
        </p:grpSpPr>
        <p:sp>
          <p:nvSpPr>
            <p:cNvPr id="1854" name="Google Shape;1854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5" name="Google Shape;1855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56" name="Google Shape;1856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4" name="Google Shape;1864;p21"/>
          <p:cNvGrpSpPr/>
          <p:nvPr/>
        </p:nvGrpSpPr>
        <p:grpSpPr>
          <a:xfrm rot="-2501947">
            <a:off x="8079268" y="1743837"/>
            <a:ext cx="1375390" cy="1694969"/>
            <a:chOff x="9743146" y="2970638"/>
            <a:chExt cx="1446996" cy="1783072"/>
          </a:xfrm>
        </p:grpSpPr>
        <p:sp>
          <p:nvSpPr>
            <p:cNvPr id="1865" name="Google Shape;1865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" name="Google Shape;1866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67" name="Google Shape;1867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5" name="Google Shape;1875;p21"/>
          <p:cNvGrpSpPr/>
          <p:nvPr/>
        </p:nvGrpSpPr>
        <p:grpSpPr>
          <a:xfrm rot="-5998141">
            <a:off x="7723198" y="3503935"/>
            <a:ext cx="1121718" cy="1382597"/>
            <a:chOff x="9743146" y="2970638"/>
            <a:chExt cx="1446996" cy="1783072"/>
          </a:xfrm>
        </p:grpSpPr>
        <p:sp>
          <p:nvSpPr>
            <p:cNvPr id="1876" name="Google Shape;1876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7" name="Google Shape;1877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78" name="Google Shape;1878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6" name="Google Shape;1886;p21"/>
          <p:cNvGrpSpPr/>
          <p:nvPr/>
        </p:nvGrpSpPr>
        <p:grpSpPr>
          <a:xfrm rot="-644589">
            <a:off x="6686848" y="4171892"/>
            <a:ext cx="1121692" cy="1382565"/>
            <a:chOff x="9743146" y="2970638"/>
            <a:chExt cx="1446996" cy="1783072"/>
          </a:xfrm>
        </p:grpSpPr>
        <p:sp>
          <p:nvSpPr>
            <p:cNvPr id="1887" name="Google Shape;1887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8" name="Google Shape;1888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89" name="Google Shape;1889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7" name="Google Shape;1897;p21"/>
          <p:cNvGrpSpPr/>
          <p:nvPr/>
        </p:nvGrpSpPr>
        <p:grpSpPr>
          <a:xfrm rot="-9856068">
            <a:off x="152340" y="3982019"/>
            <a:ext cx="1121771" cy="1382531"/>
            <a:chOff x="9743146" y="2970638"/>
            <a:chExt cx="1446996" cy="1783072"/>
          </a:xfrm>
        </p:grpSpPr>
        <p:sp>
          <p:nvSpPr>
            <p:cNvPr id="1898" name="Google Shape;1898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9" name="Google Shape;1899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00" name="Google Shape;1900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9" r:id="rId5"/>
    <p:sldLayoutId id="2147483660" r:id="rId6"/>
    <p:sldLayoutId id="2147483661" r:id="rId7"/>
    <p:sldLayoutId id="2147483667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50" y="1129904"/>
            <a:ext cx="5226062" cy="252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>
                <a:solidFill>
                  <a:schemeClr val="accent3">
                    <a:lumMod val="75000"/>
                  </a:schemeClr>
                </a:solidFill>
              </a:rPr>
              <a:t>Revolutionizing Personal Finance with Smart Technology for Enhanced Budgeting Efficiency</a:t>
            </a:r>
            <a:br>
              <a:rPr lang="en-GB" sz="3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3800" dirty="0">
                <a:solidFill>
                  <a:schemeClr val="accent5"/>
                </a:solidFill>
              </a:rPr>
              <a:t>- Budget Buddy -</a:t>
            </a: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2290102" y="4013596"/>
            <a:ext cx="5106187" cy="740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Author: </a:t>
            </a:r>
            <a:r>
              <a:rPr lang="ro-RO" dirty="0"/>
              <a:t>Șipoș Lucas</a:t>
            </a:r>
            <a:r>
              <a:rPr lang="en-GB" dirty="0"/>
              <a:t>-</a:t>
            </a:r>
            <a:r>
              <a:rPr lang="ro-RO" dirty="0"/>
              <a:t>George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Supervisor</a:t>
            </a:r>
            <a:r>
              <a:rPr lang="en-GB" dirty="0"/>
              <a:t>: Conf. dr. Craciun Florin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br>
              <a:rPr lang="en" dirty="0"/>
            </a:br>
            <a:endParaRPr dirty="0"/>
          </a:p>
        </p:txBody>
      </p:sp>
      <p:sp>
        <p:nvSpPr>
          <p:cNvPr id="2500" name="Google Shape;2500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makes Budget Buddy stand out</a:t>
            </a:r>
            <a:endParaRPr dirty="0"/>
          </a:p>
        </p:txBody>
      </p:sp>
      <p:grpSp>
        <p:nvGrpSpPr>
          <p:cNvPr id="2503" name="Google Shape;2503;p32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194;p41">
            <a:extLst>
              <a:ext uri="{FF2B5EF4-FFF2-40B4-BE49-F238E27FC236}">
                <a16:creationId xmlns:a16="http://schemas.microsoft.com/office/drawing/2014/main" id="{8262940F-678C-539B-B40E-575D70CF8F7C}"/>
              </a:ext>
            </a:extLst>
          </p:cNvPr>
          <p:cNvSpPr/>
          <p:nvPr/>
        </p:nvSpPr>
        <p:spPr>
          <a:xfrm>
            <a:off x="5708350" y="1434425"/>
            <a:ext cx="900000" cy="90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36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1940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01;p32">
            <a:extLst>
              <a:ext uri="{FF2B5EF4-FFF2-40B4-BE49-F238E27FC236}">
                <a16:creationId xmlns:a16="http://schemas.microsoft.com/office/drawing/2014/main" id="{B93C7D63-7484-A243-A7E2-769913902C8A}"/>
              </a:ext>
            </a:extLst>
          </p:cNvPr>
          <p:cNvSpPr txBox="1">
            <a:spLocks/>
          </p:cNvSpPr>
          <p:nvPr/>
        </p:nvSpPr>
        <p:spPr>
          <a:xfrm>
            <a:off x="747001" y="600378"/>
            <a:ext cx="78146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dirty="0">
                <a:solidFill>
                  <a:srgbClr val="1A3A22"/>
                </a:solidFill>
                <a:latin typeface="Anton" pitchFamily="2" charset="0"/>
              </a:rPr>
              <a:t>Customizable Budget Setting</a:t>
            </a:r>
          </a:p>
        </p:txBody>
      </p:sp>
      <p:sp>
        <p:nvSpPr>
          <p:cNvPr id="26" name="Google Shape;2500;p32">
            <a:extLst>
              <a:ext uri="{FF2B5EF4-FFF2-40B4-BE49-F238E27FC236}">
                <a16:creationId xmlns:a16="http://schemas.microsoft.com/office/drawing/2014/main" id="{DEB6FFC1-7427-1BC2-6148-C234C9CB20F7}"/>
              </a:ext>
            </a:extLst>
          </p:cNvPr>
          <p:cNvSpPr txBox="1">
            <a:spLocks/>
          </p:cNvSpPr>
          <p:nvPr/>
        </p:nvSpPr>
        <p:spPr>
          <a:xfrm>
            <a:off x="4095898" y="1678404"/>
            <a:ext cx="872489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Income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2A2360-D280-6C8E-C56D-79901F608E78}"/>
              </a:ext>
            </a:extLst>
          </p:cNvPr>
          <p:cNvGrpSpPr/>
          <p:nvPr/>
        </p:nvGrpSpPr>
        <p:grpSpPr>
          <a:xfrm>
            <a:off x="1745320" y="2066181"/>
            <a:ext cx="5499542" cy="2519992"/>
            <a:chOff x="1560389" y="2101350"/>
            <a:chExt cx="5499542" cy="2519992"/>
          </a:xfrm>
        </p:grpSpPr>
        <p:sp>
          <p:nvSpPr>
            <p:cNvPr id="43" name="Google Shape;7962;p59">
              <a:extLst>
                <a:ext uri="{FF2B5EF4-FFF2-40B4-BE49-F238E27FC236}">
                  <a16:creationId xmlns:a16="http://schemas.microsoft.com/office/drawing/2014/main" id="{0ED622EA-6591-437C-4DF1-7B884D9C617B}"/>
                </a:ext>
              </a:extLst>
            </p:cNvPr>
            <p:cNvSpPr/>
            <p:nvPr/>
          </p:nvSpPr>
          <p:spPr>
            <a:xfrm>
              <a:off x="2093740" y="2526487"/>
              <a:ext cx="4504199" cy="2094676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63;p59">
              <a:extLst>
                <a:ext uri="{FF2B5EF4-FFF2-40B4-BE49-F238E27FC236}">
                  <a16:creationId xmlns:a16="http://schemas.microsoft.com/office/drawing/2014/main" id="{8E98123C-2A98-C9FC-FDF3-6C059DEC1FFD}"/>
                </a:ext>
              </a:extLst>
            </p:cNvPr>
            <p:cNvSpPr/>
            <p:nvPr/>
          </p:nvSpPr>
          <p:spPr>
            <a:xfrm>
              <a:off x="5294628" y="2705500"/>
              <a:ext cx="244324" cy="2381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64;p59">
              <a:extLst>
                <a:ext uri="{FF2B5EF4-FFF2-40B4-BE49-F238E27FC236}">
                  <a16:creationId xmlns:a16="http://schemas.microsoft.com/office/drawing/2014/main" id="{3057AB28-CB12-35A9-5F56-9B085B55C68D}"/>
                </a:ext>
              </a:extLst>
            </p:cNvPr>
            <p:cNvSpPr/>
            <p:nvPr/>
          </p:nvSpPr>
          <p:spPr>
            <a:xfrm>
              <a:off x="4225051" y="2461285"/>
              <a:ext cx="244324" cy="2381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965;p59">
              <a:extLst>
                <a:ext uri="{FF2B5EF4-FFF2-40B4-BE49-F238E27FC236}">
                  <a16:creationId xmlns:a16="http://schemas.microsoft.com/office/drawing/2014/main" id="{CFEE8492-5BFE-8FAD-3259-3C79F1DEC7A9}"/>
                </a:ext>
              </a:extLst>
            </p:cNvPr>
            <p:cNvSpPr/>
            <p:nvPr/>
          </p:nvSpPr>
          <p:spPr>
            <a:xfrm>
              <a:off x="6044591" y="3343442"/>
              <a:ext cx="244324" cy="2381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966;p59">
              <a:extLst>
                <a:ext uri="{FF2B5EF4-FFF2-40B4-BE49-F238E27FC236}">
                  <a16:creationId xmlns:a16="http://schemas.microsoft.com/office/drawing/2014/main" id="{8B1EA4FF-EEBC-72C9-C7FB-8286943CAEE9}"/>
                </a:ext>
              </a:extLst>
            </p:cNvPr>
            <p:cNvSpPr/>
            <p:nvPr/>
          </p:nvSpPr>
          <p:spPr>
            <a:xfrm>
              <a:off x="3129555" y="2707245"/>
              <a:ext cx="244324" cy="2381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967;p59">
              <a:extLst>
                <a:ext uri="{FF2B5EF4-FFF2-40B4-BE49-F238E27FC236}">
                  <a16:creationId xmlns:a16="http://schemas.microsoft.com/office/drawing/2014/main" id="{2B77B994-4AF0-9216-B6F1-FE86584FCCF9}"/>
                </a:ext>
              </a:extLst>
            </p:cNvPr>
            <p:cNvSpPr/>
            <p:nvPr/>
          </p:nvSpPr>
          <p:spPr>
            <a:xfrm>
              <a:off x="2409725" y="3345260"/>
              <a:ext cx="244324" cy="2381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7968;p59">
              <a:extLst>
                <a:ext uri="{FF2B5EF4-FFF2-40B4-BE49-F238E27FC236}">
                  <a16:creationId xmlns:a16="http://schemas.microsoft.com/office/drawing/2014/main" id="{58F3E2C6-A3E6-0E2E-D83E-F3EA69CD9BCF}"/>
                </a:ext>
              </a:extLst>
            </p:cNvPr>
            <p:cNvCxnSpPr>
              <a:stCxn id="60" idx="0"/>
            </p:cNvCxnSpPr>
            <p:nvPr/>
          </p:nvCxnSpPr>
          <p:spPr>
            <a:xfrm rot="5400000" flipH="1">
              <a:off x="2750559" y="2206088"/>
              <a:ext cx="251327" cy="750988"/>
            </a:xfrm>
            <a:prstGeom prst="bentConnector2">
              <a:avLst/>
            </a:prstGeom>
            <a:noFill/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7969;p59">
              <a:extLst>
                <a:ext uri="{FF2B5EF4-FFF2-40B4-BE49-F238E27FC236}">
                  <a16:creationId xmlns:a16="http://schemas.microsoft.com/office/drawing/2014/main" id="{ACAC4122-4B57-985E-0658-0A124ECE01B8}"/>
                </a:ext>
              </a:extLst>
            </p:cNvPr>
            <p:cNvCxnSpPr>
              <a:stCxn id="57" idx="0"/>
            </p:cNvCxnSpPr>
            <p:nvPr/>
          </p:nvCxnSpPr>
          <p:spPr>
            <a:xfrm rot="16200000">
              <a:off x="5642206" y="2202454"/>
              <a:ext cx="277634" cy="728469"/>
            </a:xfrm>
            <a:prstGeom prst="bentConnector2">
              <a:avLst/>
            </a:prstGeom>
            <a:noFill/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7970;p59">
              <a:extLst>
                <a:ext uri="{FF2B5EF4-FFF2-40B4-BE49-F238E27FC236}">
                  <a16:creationId xmlns:a16="http://schemas.microsoft.com/office/drawing/2014/main" id="{0808F212-9CCE-E7D8-F1DA-2ECD6A9B6699}"/>
                </a:ext>
              </a:extLst>
            </p:cNvPr>
            <p:cNvCxnSpPr>
              <a:stCxn id="58" idx="0"/>
            </p:cNvCxnSpPr>
            <p:nvPr/>
          </p:nvCxnSpPr>
          <p:spPr>
            <a:xfrm rot="16200000">
              <a:off x="4168371" y="2280192"/>
              <a:ext cx="359935" cy="2252"/>
            </a:xfrm>
            <a:prstGeom prst="bentConnector3">
              <a:avLst>
                <a:gd name="adj1" fmla="val -26743"/>
              </a:avLst>
            </a:prstGeom>
            <a:noFill/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7971;p59">
              <a:extLst>
                <a:ext uri="{FF2B5EF4-FFF2-40B4-BE49-F238E27FC236}">
                  <a16:creationId xmlns:a16="http://schemas.microsoft.com/office/drawing/2014/main" id="{2765B978-F64B-5B55-23D9-71242FF11AFA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rot="10800000">
              <a:off x="1826301" y="3462507"/>
              <a:ext cx="583424" cy="1833"/>
            </a:xfrm>
            <a:prstGeom prst="bentConnector3">
              <a:avLst>
                <a:gd name="adj1" fmla="val -2243"/>
              </a:avLst>
            </a:prstGeom>
            <a:noFill/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7972;p59">
              <a:extLst>
                <a:ext uri="{FF2B5EF4-FFF2-40B4-BE49-F238E27FC236}">
                  <a16:creationId xmlns:a16="http://schemas.microsoft.com/office/drawing/2014/main" id="{7809C41E-F318-39C4-B3FA-89C1E2B248F9}"/>
                </a:ext>
              </a:extLst>
            </p:cNvPr>
            <p:cNvCxnSpPr>
              <a:stCxn id="59" idx="6"/>
            </p:cNvCxnSpPr>
            <p:nvPr/>
          </p:nvCxnSpPr>
          <p:spPr>
            <a:xfrm>
              <a:off x="6288908" y="3464339"/>
              <a:ext cx="576470" cy="2195"/>
            </a:xfrm>
            <a:prstGeom prst="bentConnector3">
              <a:avLst>
                <a:gd name="adj1" fmla="val -26832"/>
              </a:avLst>
            </a:prstGeom>
            <a:noFill/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oogle Shape;7973;p59">
              <a:extLst>
                <a:ext uri="{FF2B5EF4-FFF2-40B4-BE49-F238E27FC236}">
                  <a16:creationId xmlns:a16="http://schemas.microsoft.com/office/drawing/2014/main" id="{3F8E1DCF-62F3-0292-7DFD-58229B085F8A}"/>
                </a:ext>
              </a:extLst>
            </p:cNvPr>
            <p:cNvGrpSpPr/>
            <p:nvPr/>
          </p:nvGrpSpPr>
          <p:grpSpPr>
            <a:xfrm>
              <a:off x="2497043" y="2969014"/>
              <a:ext cx="3765463" cy="1652328"/>
              <a:chOff x="2675275" y="4174281"/>
              <a:chExt cx="1003306" cy="451720"/>
            </a:xfrm>
          </p:grpSpPr>
          <p:sp>
            <p:nvSpPr>
              <p:cNvPr id="6" name="Google Shape;7974;p59">
                <a:extLst>
                  <a:ext uri="{FF2B5EF4-FFF2-40B4-BE49-F238E27FC236}">
                    <a16:creationId xmlns:a16="http://schemas.microsoft.com/office/drawing/2014/main" id="{B30917E3-0AE4-482E-7F41-EA916465D28F}"/>
                  </a:ext>
                </a:extLst>
              </p:cNvPr>
              <p:cNvSpPr/>
              <p:nvPr/>
            </p:nvSpPr>
            <p:spPr>
              <a:xfrm>
                <a:off x="2675275" y="4174281"/>
                <a:ext cx="1003306" cy="451719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975;p59">
                <a:extLst>
                  <a:ext uri="{FF2B5EF4-FFF2-40B4-BE49-F238E27FC236}">
                    <a16:creationId xmlns:a16="http://schemas.microsoft.com/office/drawing/2014/main" id="{CFD80C81-FE05-FDE4-12FC-4B29D9AE5E00}"/>
                  </a:ext>
                </a:extLst>
              </p:cNvPr>
              <p:cNvSpPr/>
              <p:nvPr/>
            </p:nvSpPr>
            <p:spPr>
              <a:xfrm>
                <a:off x="2716046" y="4210983"/>
                <a:ext cx="921789" cy="415018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976;p59">
                <a:extLst>
                  <a:ext uri="{FF2B5EF4-FFF2-40B4-BE49-F238E27FC236}">
                    <a16:creationId xmlns:a16="http://schemas.microsoft.com/office/drawing/2014/main" id="{FFFF47F0-D638-CB76-A8A9-62111F46E9EA}"/>
                  </a:ext>
                </a:extLst>
              </p:cNvPr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7966;p59">
              <a:extLst>
                <a:ext uri="{FF2B5EF4-FFF2-40B4-BE49-F238E27FC236}">
                  <a16:creationId xmlns:a16="http://schemas.microsoft.com/office/drawing/2014/main" id="{C4721C42-3A88-E6CB-EA7C-BC1472062363}"/>
                </a:ext>
              </a:extLst>
            </p:cNvPr>
            <p:cNvSpPr/>
            <p:nvPr/>
          </p:nvSpPr>
          <p:spPr>
            <a:xfrm>
              <a:off x="2054049" y="4166229"/>
              <a:ext cx="244324" cy="2381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966;p59">
              <a:extLst>
                <a:ext uri="{FF2B5EF4-FFF2-40B4-BE49-F238E27FC236}">
                  <a16:creationId xmlns:a16="http://schemas.microsoft.com/office/drawing/2014/main" id="{207DCE04-4065-D0B3-047D-EEC3658FBA92}"/>
                </a:ext>
              </a:extLst>
            </p:cNvPr>
            <p:cNvSpPr/>
            <p:nvPr/>
          </p:nvSpPr>
          <p:spPr>
            <a:xfrm>
              <a:off x="6387360" y="4166228"/>
              <a:ext cx="244324" cy="2381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" name="Google Shape;7971;p59">
              <a:extLst>
                <a:ext uri="{FF2B5EF4-FFF2-40B4-BE49-F238E27FC236}">
                  <a16:creationId xmlns:a16="http://schemas.microsoft.com/office/drawing/2014/main" id="{1640A479-1E01-F1E3-7C16-3B469187997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rot="10800000">
              <a:off x="1560389" y="4284362"/>
              <a:ext cx="493660" cy="94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971;p59">
              <a:extLst>
                <a:ext uri="{FF2B5EF4-FFF2-40B4-BE49-F238E27FC236}">
                  <a16:creationId xmlns:a16="http://schemas.microsoft.com/office/drawing/2014/main" id="{AC3BA190-6E64-0C10-1E08-C0442EA29A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97939" y="4284362"/>
              <a:ext cx="461992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" name="Google Shape;2500;p32">
            <a:extLst>
              <a:ext uri="{FF2B5EF4-FFF2-40B4-BE49-F238E27FC236}">
                <a16:creationId xmlns:a16="http://schemas.microsoft.com/office/drawing/2014/main" id="{1FDBADC2-BA5A-2E63-7C03-26FBC94C66B7}"/>
              </a:ext>
            </a:extLst>
          </p:cNvPr>
          <p:cNvSpPr txBox="1">
            <a:spLocks/>
          </p:cNvSpPr>
          <p:nvPr/>
        </p:nvSpPr>
        <p:spPr>
          <a:xfrm>
            <a:off x="1575582" y="2191510"/>
            <a:ext cx="1168941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Essentials</a:t>
            </a:r>
          </a:p>
        </p:txBody>
      </p:sp>
      <p:sp>
        <p:nvSpPr>
          <p:cNvPr id="105" name="Google Shape;2500;p32">
            <a:extLst>
              <a:ext uri="{FF2B5EF4-FFF2-40B4-BE49-F238E27FC236}">
                <a16:creationId xmlns:a16="http://schemas.microsoft.com/office/drawing/2014/main" id="{47729933-DD32-4F98-29E3-C501FE42BB71}"/>
              </a:ext>
            </a:extLst>
          </p:cNvPr>
          <p:cNvSpPr txBox="1">
            <a:spLocks/>
          </p:cNvSpPr>
          <p:nvPr/>
        </p:nvSpPr>
        <p:spPr>
          <a:xfrm>
            <a:off x="6323007" y="2183599"/>
            <a:ext cx="2420064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Discretionary Spending</a:t>
            </a:r>
          </a:p>
        </p:txBody>
      </p:sp>
      <p:sp>
        <p:nvSpPr>
          <p:cNvPr id="106" name="Google Shape;2500;p32">
            <a:extLst>
              <a:ext uri="{FF2B5EF4-FFF2-40B4-BE49-F238E27FC236}">
                <a16:creationId xmlns:a16="http://schemas.microsoft.com/office/drawing/2014/main" id="{A3089A0E-E137-EBAB-92A9-DC3B309E9B5C}"/>
              </a:ext>
            </a:extLst>
          </p:cNvPr>
          <p:cNvSpPr txBox="1">
            <a:spLocks/>
          </p:cNvSpPr>
          <p:nvPr/>
        </p:nvSpPr>
        <p:spPr>
          <a:xfrm>
            <a:off x="1140317" y="3190187"/>
            <a:ext cx="902187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Savings</a:t>
            </a:r>
          </a:p>
        </p:txBody>
      </p:sp>
      <p:sp>
        <p:nvSpPr>
          <p:cNvPr id="107" name="Google Shape;2500;p32">
            <a:extLst>
              <a:ext uri="{FF2B5EF4-FFF2-40B4-BE49-F238E27FC236}">
                <a16:creationId xmlns:a16="http://schemas.microsoft.com/office/drawing/2014/main" id="{F4C351AF-09BE-B057-FBE9-42069AF3FF72}"/>
              </a:ext>
            </a:extLst>
          </p:cNvPr>
          <p:cNvSpPr txBox="1">
            <a:spLocks/>
          </p:cNvSpPr>
          <p:nvPr/>
        </p:nvSpPr>
        <p:spPr>
          <a:xfrm>
            <a:off x="7048735" y="3216396"/>
            <a:ext cx="1694336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Debt Repayment</a:t>
            </a:r>
          </a:p>
        </p:txBody>
      </p:sp>
      <p:sp>
        <p:nvSpPr>
          <p:cNvPr id="108" name="Google Shape;2500;p32">
            <a:extLst>
              <a:ext uri="{FF2B5EF4-FFF2-40B4-BE49-F238E27FC236}">
                <a16:creationId xmlns:a16="http://schemas.microsoft.com/office/drawing/2014/main" id="{0FD4C1EA-7FCA-7E4E-2E07-C47108C2605E}"/>
              </a:ext>
            </a:extLst>
          </p:cNvPr>
          <p:cNvSpPr txBox="1">
            <a:spLocks/>
          </p:cNvSpPr>
          <p:nvPr/>
        </p:nvSpPr>
        <p:spPr>
          <a:xfrm>
            <a:off x="7244862" y="4012043"/>
            <a:ext cx="1026016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Currency</a:t>
            </a:r>
          </a:p>
        </p:txBody>
      </p:sp>
      <p:sp>
        <p:nvSpPr>
          <p:cNvPr id="109" name="Google Shape;2500;p32">
            <a:extLst>
              <a:ext uri="{FF2B5EF4-FFF2-40B4-BE49-F238E27FC236}">
                <a16:creationId xmlns:a16="http://schemas.microsoft.com/office/drawing/2014/main" id="{B627FB49-19C6-46D8-585F-F7EC48F37B22}"/>
              </a:ext>
            </a:extLst>
          </p:cNvPr>
          <p:cNvSpPr txBox="1">
            <a:spLocks/>
          </p:cNvSpPr>
          <p:nvPr/>
        </p:nvSpPr>
        <p:spPr>
          <a:xfrm>
            <a:off x="1017605" y="4012043"/>
            <a:ext cx="772711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94138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01;p32">
            <a:extLst>
              <a:ext uri="{FF2B5EF4-FFF2-40B4-BE49-F238E27FC236}">
                <a16:creationId xmlns:a16="http://schemas.microsoft.com/office/drawing/2014/main" id="{B93C7D63-7484-A243-A7E2-769913902C8A}"/>
              </a:ext>
            </a:extLst>
          </p:cNvPr>
          <p:cNvSpPr txBox="1">
            <a:spLocks/>
          </p:cNvSpPr>
          <p:nvPr/>
        </p:nvSpPr>
        <p:spPr>
          <a:xfrm>
            <a:off x="1139483" y="269271"/>
            <a:ext cx="78146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dirty="0">
                <a:solidFill>
                  <a:srgbClr val="1A3A22"/>
                </a:solidFill>
                <a:latin typeface="Anton" pitchFamily="2" charset="0"/>
              </a:rPr>
              <a:t>Expense and Subscription Recording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9675BC-8164-E1DE-FF4F-3AE469F1608A}"/>
              </a:ext>
            </a:extLst>
          </p:cNvPr>
          <p:cNvGrpSpPr/>
          <p:nvPr/>
        </p:nvGrpSpPr>
        <p:grpSpPr>
          <a:xfrm>
            <a:off x="1139483" y="1743227"/>
            <a:ext cx="341975" cy="394914"/>
            <a:chOff x="1191981" y="1750260"/>
            <a:chExt cx="341975" cy="394914"/>
          </a:xfrm>
        </p:grpSpPr>
        <p:sp>
          <p:nvSpPr>
            <p:cNvPr id="7" name="Google Shape;19247;p67">
              <a:extLst>
                <a:ext uri="{FF2B5EF4-FFF2-40B4-BE49-F238E27FC236}">
                  <a16:creationId xmlns:a16="http://schemas.microsoft.com/office/drawing/2014/main" id="{C0788F51-BD5D-9B8A-F7A8-A889D420C96F}"/>
                </a:ext>
              </a:extLst>
            </p:cNvPr>
            <p:cNvSpPr/>
            <p:nvPr/>
          </p:nvSpPr>
          <p:spPr>
            <a:xfrm>
              <a:off x="1197837" y="1771056"/>
              <a:ext cx="278520" cy="368341"/>
            </a:xfrm>
            <a:custGeom>
              <a:avLst/>
              <a:gdLst/>
              <a:ahLst/>
              <a:cxnLst/>
              <a:rect l="l" t="t" r="r" b="b"/>
              <a:pathLst>
                <a:path w="10701" h="14152" extrusionOk="0">
                  <a:moveTo>
                    <a:pt x="0" y="1"/>
                  </a:moveTo>
                  <a:lnTo>
                    <a:pt x="0" y="14152"/>
                  </a:lnTo>
                  <a:lnTo>
                    <a:pt x="10700" y="14152"/>
                  </a:lnTo>
                  <a:lnTo>
                    <a:pt x="10700" y="2478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248;p67">
              <a:extLst>
                <a:ext uri="{FF2B5EF4-FFF2-40B4-BE49-F238E27FC236}">
                  <a16:creationId xmlns:a16="http://schemas.microsoft.com/office/drawing/2014/main" id="{667DA585-D551-231F-2F49-A326D0BDF581}"/>
                </a:ext>
              </a:extLst>
            </p:cNvPr>
            <p:cNvSpPr/>
            <p:nvPr/>
          </p:nvSpPr>
          <p:spPr>
            <a:xfrm>
              <a:off x="1451319" y="1810435"/>
              <a:ext cx="25038" cy="328962"/>
            </a:xfrm>
            <a:custGeom>
              <a:avLst/>
              <a:gdLst/>
              <a:ahLst/>
              <a:cxnLst/>
              <a:rect l="l" t="t" r="r" b="b"/>
              <a:pathLst>
                <a:path w="962" h="12639" extrusionOk="0">
                  <a:moveTo>
                    <a:pt x="1" y="0"/>
                  </a:moveTo>
                  <a:lnTo>
                    <a:pt x="1" y="12639"/>
                  </a:lnTo>
                  <a:lnTo>
                    <a:pt x="961" y="12639"/>
                  </a:lnTo>
                  <a:lnTo>
                    <a:pt x="961" y="9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49;p67">
              <a:extLst>
                <a:ext uri="{FF2B5EF4-FFF2-40B4-BE49-F238E27FC236}">
                  <a16:creationId xmlns:a16="http://schemas.microsoft.com/office/drawing/2014/main" id="{D90D5D79-90A8-8CBF-12AF-B43FEBC538DE}"/>
                </a:ext>
              </a:extLst>
            </p:cNvPr>
            <p:cNvSpPr/>
            <p:nvPr/>
          </p:nvSpPr>
          <p:spPr>
            <a:xfrm>
              <a:off x="1411862" y="1771056"/>
              <a:ext cx="64496" cy="64496"/>
            </a:xfrm>
            <a:custGeom>
              <a:avLst/>
              <a:gdLst/>
              <a:ahLst/>
              <a:cxnLst/>
              <a:rect l="l" t="t" r="r" b="b"/>
              <a:pathLst>
                <a:path w="2478" h="2478" extrusionOk="0">
                  <a:moveTo>
                    <a:pt x="0" y="1"/>
                  </a:moveTo>
                  <a:lnTo>
                    <a:pt x="21" y="2460"/>
                  </a:lnTo>
                  <a:lnTo>
                    <a:pt x="2477" y="2478"/>
                  </a:lnTo>
                  <a:lnTo>
                    <a:pt x="2477" y="24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50;p67">
              <a:extLst>
                <a:ext uri="{FF2B5EF4-FFF2-40B4-BE49-F238E27FC236}">
                  <a16:creationId xmlns:a16="http://schemas.microsoft.com/office/drawing/2014/main" id="{10CBC349-46D0-B130-8346-08B65251536B}"/>
                </a:ext>
              </a:extLst>
            </p:cNvPr>
            <p:cNvSpPr/>
            <p:nvPr/>
          </p:nvSpPr>
          <p:spPr>
            <a:xfrm>
              <a:off x="1233001" y="1862074"/>
              <a:ext cx="33914" cy="33836"/>
            </a:xfrm>
            <a:custGeom>
              <a:avLst/>
              <a:gdLst/>
              <a:ahLst/>
              <a:cxnLst/>
              <a:rect l="l" t="t" r="r" b="b"/>
              <a:pathLst>
                <a:path w="1303" h="1300" extrusionOk="0">
                  <a:moveTo>
                    <a:pt x="1" y="1"/>
                  </a:moveTo>
                  <a:lnTo>
                    <a:pt x="1" y="1299"/>
                  </a:lnTo>
                  <a:lnTo>
                    <a:pt x="1302" y="1299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251;p67">
              <a:extLst>
                <a:ext uri="{FF2B5EF4-FFF2-40B4-BE49-F238E27FC236}">
                  <a16:creationId xmlns:a16="http://schemas.microsoft.com/office/drawing/2014/main" id="{6180A246-B823-71C4-5DD9-079BBAEFF1DA}"/>
                </a:ext>
              </a:extLst>
            </p:cNvPr>
            <p:cNvSpPr/>
            <p:nvPr/>
          </p:nvSpPr>
          <p:spPr>
            <a:xfrm>
              <a:off x="1233001" y="1957959"/>
              <a:ext cx="33914" cy="33914"/>
            </a:xfrm>
            <a:custGeom>
              <a:avLst/>
              <a:gdLst/>
              <a:ahLst/>
              <a:cxnLst/>
              <a:rect l="l" t="t" r="r" b="b"/>
              <a:pathLst>
                <a:path w="1303" h="1303" extrusionOk="0">
                  <a:moveTo>
                    <a:pt x="1" y="1"/>
                  </a:moveTo>
                  <a:lnTo>
                    <a:pt x="1" y="1303"/>
                  </a:lnTo>
                  <a:lnTo>
                    <a:pt x="1302" y="1303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252;p67">
              <a:extLst>
                <a:ext uri="{FF2B5EF4-FFF2-40B4-BE49-F238E27FC236}">
                  <a16:creationId xmlns:a16="http://schemas.microsoft.com/office/drawing/2014/main" id="{E1E8696A-A4AF-860B-9565-3040D6C8FBF0}"/>
                </a:ext>
              </a:extLst>
            </p:cNvPr>
            <p:cNvSpPr/>
            <p:nvPr/>
          </p:nvSpPr>
          <p:spPr>
            <a:xfrm>
              <a:off x="1233001" y="2053844"/>
              <a:ext cx="33914" cy="33914"/>
            </a:xfrm>
            <a:custGeom>
              <a:avLst/>
              <a:gdLst/>
              <a:ahLst/>
              <a:cxnLst/>
              <a:rect l="l" t="t" r="r" b="b"/>
              <a:pathLst>
                <a:path w="1303" h="1303" extrusionOk="0">
                  <a:moveTo>
                    <a:pt x="1" y="1"/>
                  </a:moveTo>
                  <a:lnTo>
                    <a:pt x="1" y="1302"/>
                  </a:lnTo>
                  <a:lnTo>
                    <a:pt x="1302" y="130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53;p67">
              <a:extLst>
                <a:ext uri="{FF2B5EF4-FFF2-40B4-BE49-F238E27FC236}">
                  <a16:creationId xmlns:a16="http://schemas.microsoft.com/office/drawing/2014/main" id="{BC9EA288-84B3-4C6A-F282-86DFD75E2275}"/>
                </a:ext>
              </a:extLst>
            </p:cNvPr>
            <p:cNvSpPr/>
            <p:nvPr/>
          </p:nvSpPr>
          <p:spPr>
            <a:xfrm>
              <a:off x="1320011" y="1756142"/>
              <a:ext cx="42971" cy="39484"/>
            </a:xfrm>
            <a:custGeom>
              <a:avLst/>
              <a:gdLst/>
              <a:ahLst/>
              <a:cxnLst/>
              <a:rect l="l" t="t" r="r" b="b"/>
              <a:pathLst>
                <a:path w="1651" h="1517" extrusionOk="0">
                  <a:moveTo>
                    <a:pt x="0" y="0"/>
                  </a:moveTo>
                  <a:lnTo>
                    <a:pt x="172" y="1516"/>
                  </a:lnTo>
                  <a:lnTo>
                    <a:pt x="1478" y="1516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254;p67">
              <a:extLst>
                <a:ext uri="{FF2B5EF4-FFF2-40B4-BE49-F238E27FC236}">
                  <a16:creationId xmlns:a16="http://schemas.microsoft.com/office/drawing/2014/main" id="{87D25E62-9848-EE03-A507-960B3DE2E3D4}"/>
                </a:ext>
              </a:extLst>
            </p:cNvPr>
            <p:cNvSpPr/>
            <p:nvPr/>
          </p:nvSpPr>
          <p:spPr>
            <a:xfrm>
              <a:off x="1414386" y="2015089"/>
              <a:ext cx="113246" cy="111450"/>
            </a:xfrm>
            <a:custGeom>
              <a:avLst/>
              <a:gdLst/>
              <a:ahLst/>
              <a:cxnLst/>
              <a:rect l="l" t="t" r="r" b="b"/>
              <a:pathLst>
                <a:path w="4351" h="4282" extrusionOk="0">
                  <a:moveTo>
                    <a:pt x="273" y="1"/>
                  </a:moveTo>
                  <a:cubicBezTo>
                    <a:pt x="123" y="1"/>
                    <a:pt x="1" y="152"/>
                    <a:pt x="58" y="311"/>
                  </a:cubicBezTo>
                  <a:lnTo>
                    <a:pt x="1296" y="3769"/>
                  </a:lnTo>
                  <a:cubicBezTo>
                    <a:pt x="1333" y="3871"/>
                    <a:pt x="1425" y="3923"/>
                    <a:pt x="1517" y="3923"/>
                  </a:cubicBezTo>
                  <a:cubicBezTo>
                    <a:pt x="1600" y="3923"/>
                    <a:pt x="1684" y="3880"/>
                    <a:pt x="1726" y="3791"/>
                  </a:cubicBezTo>
                  <a:lnTo>
                    <a:pt x="2137" y="2911"/>
                  </a:lnTo>
                  <a:lnTo>
                    <a:pt x="3443" y="4213"/>
                  </a:lnTo>
                  <a:cubicBezTo>
                    <a:pt x="3487" y="4259"/>
                    <a:pt x="3546" y="4281"/>
                    <a:pt x="3605" y="4281"/>
                  </a:cubicBezTo>
                  <a:cubicBezTo>
                    <a:pt x="3664" y="4281"/>
                    <a:pt x="3724" y="4259"/>
                    <a:pt x="3770" y="4213"/>
                  </a:cubicBezTo>
                  <a:lnTo>
                    <a:pt x="4259" y="3724"/>
                  </a:lnTo>
                  <a:cubicBezTo>
                    <a:pt x="4350" y="3632"/>
                    <a:pt x="4350" y="3484"/>
                    <a:pt x="4259" y="3397"/>
                  </a:cubicBezTo>
                  <a:lnTo>
                    <a:pt x="2957" y="2091"/>
                  </a:lnTo>
                  <a:lnTo>
                    <a:pt x="3837" y="1680"/>
                  </a:lnTo>
                  <a:cubicBezTo>
                    <a:pt x="4020" y="1592"/>
                    <a:pt x="4006" y="1321"/>
                    <a:pt x="3812" y="1254"/>
                  </a:cubicBezTo>
                  <a:lnTo>
                    <a:pt x="353" y="15"/>
                  </a:lnTo>
                  <a:cubicBezTo>
                    <a:pt x="326" y="5"/>
                    <a:pt x="299" y="1"/>
                    <a:pt x="273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255;p67">
              <a:extLst>
                <a:ext uri="{FF2B5EF4-FFF2-40B4-BE49-F238E27FC236}">
                  <a16:creationId xmlns:a16="http://schemas.microsoft.com/office/drawing/2014/main" id="{28F3DF9B-1EC6-8333-B30D-95176E680D94}"/>
                </a:ext>
              </a:extLst>
            </p:cNvPr>
            <p:cNvSpPr/>
            <p:nvPr/>
          </p:nvSpPr>
          <p:spPr>
            <a:xfrm>
              <a:off x="1192059" y="1750260"/>
              <a:ext cx="290050" cy="178236"/>
            </a:xfrm>
            <a:custGeom>
              <a:avLst/>
              <a:gdLst/>
              <a:ahLst/>
              <a:cxnLst/>
              <a:rect l="l" t="t" r="r" b="b"/>
              <a:pathLst>
                <a:path w="11144" h="6848" extrusionOk="0">
                  <a:moveTo>
                    <a:pt x="6316" y="448"/>
                  </a:moveTo>
                  <a:lnTo>
                    <a:pt x="6197" y="1521"/>
                  </a:lnTo>
                  <a:lnTo>
                    <a:pt x="5286" y="1521"/>
                  </a:lnTo>
                  <a:lnTo>
                    <a:pt x="5201" y="778"/>
                  </a:lnTo>
                  <a:lnTo>
                    <a:pt x="5201" y="771"/>
                  </a:lnTo>
                  <a:lnTo>
                    <a:pt x="5166" y="448"/>
                  </a:lnTo>
                  <a:close/>
                  <a:moveTo>
                    <a:pt x="8674" y="1338"/>
                  </a:moveTo>
                  <a:lnTo>
                    <a:pt x="10384" y="3048"/>
                  </a:lnTo>
                  <a:lnTo>
                    <a:pt x="8684" y="3037"/>
                  </a:lnTo>
                  <a:lnTo>
                    <a:pt x="8674" y="1338"/>
                  </a:lnTo>
                  <a:close/>
                  <a:moveTo>
                    <a:pt x="4920" y="1"/>
                  </a:moveTo>
                  <a:cubicBezTo>
                    <a:pt x="4786" y="1"/>
                    <a:pt x="4684" y="117"/>
                    <a:pt x="4698" y="247"/>
                  </a:cubicBezTo>
                  <a:lnTo>
                    <a:pt x="4737" y="574"/>
                  </a:lnTo>
                  <a:lnTo>
                    <a:pt x="222" y="574"/>
                  </a:lnTo>
                  <a:cubicBezTo>
                    <a:pt x="99" y="574"/>
                    <a:pt x="1" y="673"/>
                    <a:pt x="1" y="796"/>
                  </a:cubicBezTo>
                  <a:lnTo>
                    <a:pt x="1" y="1746"/>
                  </a:lnTo>
                  <a:cubicBezTo>
                    <a:pt x="1" y="1866"/>
                    <a:pt x="99" y="1964"/>
                    <a:pt x="222" y="1964"/>
                  </a:cubicBezTo>
                  <a:cubicBezTo>
                    <a:pt x="342" y="1964"/>
                    <a:pt x="444" y="1866"/>
                    <a:pt x="444" y="1742"/>
                  </a:cubicBezTo>
                  <a:lnTo>
                    <a:pt x="444" y="1021"/>
                  </a:lnTo>
                  <a:lnTo>
                    <a:pt x="4782" y="1021"/>
                  </a:lnTo>
                  <a:lnTo>
                    <a:pt x="4867" y="1767"/>
                  </a:lnTo>
                  <a:cubicBezTo>
                    <a:pt x="4877" y="1880"/>
                    <a:pt x="4972" y="1964"/>
                    <a:pt x="5085" y="1964"/>
                  </a:cubicBezTo>
                  <a:lnTo>
                    <a:pt x="6394" y="1964"/>
                  </a:lnTo>
                  <a:cubicBezTo>
                    <a:pt x="6506" y="1964"/>
                    <a:pt x="6601" y="1880"/>
                    <a:pt x="6615" y="1767"/>
                  </a:cubicBezTo>
                  <a:lnTo>
                    <a:pt x="6696" y="1021"/>
                  </a:lnTo>
                  <a:lnTo>
                    <a:pt x="8223" y="1021"/>
                  </a:lnTo>
                  <a:lnTo>
                    <a:pt x="8241" y="3259"/>
                  </a:lnTo>
                  <a:cubicBezTo>
                    <a:pt x="8241" y="3379"/>
                    <a:pt x="8340" y="3477"/>
                    <a:pt x="8459" y="3477"/>
                  </a:cubicBezTo>
                  <a:lnTo>
                    <a:pt x="10697" y="3495"/>
                  </a:lnTo>
                  <a:lnTo>
                    <a:pt x="10697" y="6626"/>
                  </a:lnTo>
                  <a:cubicBezTo>
                    <a:pt x="10697" y="6749"/>
                    <a:pt x="10799" y="6848"/>
                    <a:pt x="10922" y="6848"/>
                  </a:cubicBezTo>
                  <a:cubicBezTo>
                    <a:pt x="11042" y="6848"/>
                    <a:pt x="11144" y="6749"/>
                    <a:pt x="11144" y="6626"/>
                  </a:cubicBezTo>
                  <a:lnTo>
                    <a:pt x="11144" y="3273"/>
                  </a:lnTo>
                  <a:cubicBezTo>
                    <a:pt x="11144" y="3217"/>
                    <a:pt x="11119" y="3157"/>
                    <a:pt x="11077" y="3118"/>
                  </a:cubicBezTo>
                  <a:lnTo>
                    <a:pt x="8600" y="641"/>
                  </a:lnTo>
                  <a:cubicBezTo>
                    <a:pt x="8558" y="599"/>
                    <a:pt x="8501" y="574"/>
                    <a:pt x="8442" y="574"/>
                  </a:cubicBezTo>
                  <a:lnTo>
                    <a:pt x="6753" y="574"/>
                  </a:lnTo>
                  <a:lnTo>
                    <a:pt x="6788" y="247"/>
                  </a:lnTo>
                  <a:cubicBezTo>
                    <a:pt x="6802" y="117"/>
                    <a:pt x="6700" y="1"/>
                    <a:pt x="6570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256;p67">
              <a:extLst>
                <a:ext uri="{FF2B5EF4-FFF2-40B4-BE49-F238E27FC236}">
                  <a16:creationId xmlns:a16="http://schemas.microsoft.com/office/drawing/2014/main" id="{A937FBD1-7EDC-E49D-4972-9A9B70294112}"/>
                </a:ext>
              </a:extLst>
            </p:cNvPr>
            <p:cNvSpPr/>
            <p:nvPr/>
          </p:nvSpPr>
          <p:spPr>
            <a:xfrm>
              <a:off x="1191981" y="1815458"/>
              <a:ext cx="11660" cy="52706"/>
            </a:xfrm>
            <a:custGeom>
              <a:avLst/>
              <a:gdLst/>
              <a:ahLst/>
              <a:cxnLst/>
              <a:rect l="l" t="t" r="r" b="b"/>
              <a:pathLst>
                <a:path w="448" h="2025" extrusionOk="0">
                  <a:moveTo>
                    <a:pt x="225" y="1"/>
                  </a:moveTo>
                  <a:cubicBezTo>
                    <a:pt x="102" y="1"/>
                    <a:pt x="4" y="100"/>
                    <a:pt x="4" y="223"/>
                  </a:cubicBezTo>
                  <a:lnTo>
                    <a:pt x="4" y="1802"/>
                  </a:lnTo>
                  <a:cubicBezTo>
                    <a:pt x="0" y="1926"/>
                    <a:pt x="102" y="2024"/>
                    <a:pt x="225" y="2024"/>
                  </a:cubicBezTo>
                  <a:cubicBezTo>
                    <a:pt x="345" y="2024"/>
                    <a:pt x="447" y="1926"/>
                    <a:pt x="447" y="1802"/>
                  </a:cubicBezTo>
                  <a:lnTo>
                    <a:pt x="447" y="223"/>
                  </a:lnTo>
                  <a:cubicBezTo>
                    <a:pt x="447" y="100"/>
                    <a:pt x="345" y="1"/>
                    <a:pt x="225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257;p67">
              <a:extLst>
                <a:ext uri="{FF2B5EF4-FFF2-40B4-BE49-F238E27FC236}">
                  <a16:creationId xmlns:a16="http://schemas.microsoft.com/office/drawing/2014/main" id="{4A1A4E40-6001-497A-49ED-4B18201CFCA6}"/>
                </a:ext>
              </a:extLst>
            </p:cNvPr>
            <p:cNvSpPr/>
            <p:nvPr/>
          </p:nvSpPr>
          <p:spPr>
            <a:xfrm>
              <a:off x="1286487" y="1861892"/>
              <a:ext cx="153224" cy="11660"/>
            </a:xfrm>
            <a:custGeom>
              <a:avLst/>
              <a:gdLst/>
              <a:ahLst/>
              <a:cxnLst/>
              <a:rect l="l" t="t" r="r" b="b"/>
              <a:pathLst>
                <a:path w="5887" h="448" extrusionOk="0">
                  <a:moveTo>
                    <a:pt x="296" y="1"/>
                  </a:moveTo>
                  <a:cubicBezTo>
                    <a:pt x="0" y="1"/>
                    <a:pt x="0" y="448"/>
                    <a:pt x="296" y="448"/>
                  </a:cubicBezTo>
                  <a:lnTo>
                    <a:pt x="5665" y="448"/>
                  </a:lnTo>
                  <a:cubicBezTo>
                    <a:pt x="5788" y="448"/>
                    <a:pt x="5887" y="346"/>
                    <a:pt x="5887" y="226"/>
                  </a:cubicBezTo>
                  <a:cubicBezTo>
                    <a:pt x="5887" y="103"/>
                    <a:pt x="5788" y="1"/>
                    <a:pt x="5665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258;p67">
              <a:extLst>
                <a:ext uri="{FF2B5EF4-FFF2-40B4-BE49-F238E27FC236}">
                  <a16:creationId xmlns:a16="http://schemas.microsoft.com/office/drawing/2014/main" id="{C0FA79F4-4B67-F84C-9892-47B4741753B1}"/>
                </a:ext>
              </a:extLst>
            </p:cNvPr>
            <p:cNvSpPr/>
            <p:nvPr/>
          </p:nvSpPr>
          <p:spPr>
            <a:xfrm>
              <a:off x="1286487" y="1884509"/>
              <a:ext cx="153224" cy="11582"/>
            </a:xfrm>
            <a:custGeom>
              <a:avLst/>
              <a:gdLst/>
              <a:ahLst/>
              <a:cxnLst/>
              <a:rect l="l" t="t" r="r" b="b"/>
              <a:pathLst>
                <a:path w="5887" h="445" extrusionOk="0">
                  <a:moveTo>
                    <a:pt x="296" y="1"/>
                  </a:moveTo>
                  <a:cubicBezTo>
                    <a:pt x="0" y="1"/>
                    <a:pt x="0" y="444"/>
                    <a:pt x="296" y="444"/>
                  </a:cubicBezTo>
                  <a:lnTo>
                    <a:pt x="5665" y="444"/>
                  </a:lnTo>
                  <a:cubicBezTo>
                    <a:pt x="5788" y="444"/>
                    <a:pt x="5887" y="346"/>
                    <a:pt x="5887" y="223"/>
                  </a:cubicBezTo>
                  <a:cubicBezTo>
                    <a:pt x="5887" y="99"/>
                    <a:pt x="5788" y="1"/>
                    <a:pt x="5665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259;p67">
              <a:extLst>
                <a:ext uri="{FF2B5EF4-FFF2-40B4-BE49-F238E27FC236}">
                  <a16:creationId xmlns:a16="http://schemas.microsoft.com/office/drawing/2014/main" id="{67A05FFF-B269-3B28-38F0-C908B6CAB434}"/>
                </a:ext>
              </a:extLst>
            </p:cNvPr>
            <p:cNvSpPr/>
            <p:nvPr/>
          </p:nvSpPr>
          <p:spPr>
            <a:xfrm>
              <a:off x="1227223" y="1856218"/>
              <a:ext cx="45444" cy="45444"/>
            </a:xfrm>
            <a:custGeom>
              <a:avLst/>
              <a:gdLst/>
              <a:ahLst/>
              <a:cxnLst/>
              <a:rect l="l" t="t" r="r" b="b"/>
              <a:pathLst>
                <a:path w="1746" h="1746" extrusionOk="0">
                  <a:moveTo>
                    <a:pt x="1303" y="448"/>
                  </a:moveTo>
                  <a:lnTo>
                    <a:pt x="1303" y="1303"/>
                  </a:lnTo>
                  <a:lnTo>
                    <a:pt x="444" y="1303"/>
                  </a:lnTo>
                  <a:lnTo>
                    <a:pt x="444" y="448"/>
                  </a:lnTo>
                  <a:close/>
                  <a:moveTo>
                    <a:pt x="223" y="1"/>
                  </a:moveTo>
                  <a:cubicBezTo>
                    <a:pt x="99" y="1"/>
                    <a:pt x="1" y="103"/>
                    <a:pt x="1" y="226"/>
                  </a:cubicBezTo>
                  <a:lnTo>
                    <a:pt x="1" y="1524"/>
                  </a:lnTo>
                  <a:cubicBezTo>
                    <a:pt x="1" y="1647"/>
                    <a:pt x="99" y="1746"/>
                    <a:pt x="223" y="1746"/>
                  </a:cubicBezTo>
                  <a:lnTo>
                    <a:pt x="1524" y="1746"/>
                  </a:lnTo>
                  <a:cubicBezTo>
                    <a:pt x="1644" y="1746"/>
                    <a:pt x="1746" y="1647"/>
                    <a:pt x="1746" y="1524"/>
                  </a:cubicBezTo>
                  <a:lnTo>
                    <a:pt x="1746" y="226"/>
                  </a:lnTo>
                  <a:cubicBezTo>
                    <a:pt x="1746" y="103"/>
                    <a:pt x="1644" y="1"/>
                    <a:pt x="1524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260;p67">
              <a:extLst>
                <a:ext uri="{FF2B5EF4-FFF2-40B4-BE49-F238E27FC236}">
                  <a16:creationId xmlns:a16="http://schemas.microsoft.com/office/drawing/2014/main" id="{52B2CF85-34F4-366D-96CE-A94AFA82A1AE}"/>
                </a:ext>
              </a:extLst>
            </p:cNvPr>
            <p:cNvSpPr/>
            <p:nvPr/>
          </p:nvSpPr>
          <p:spPr>
            <a:xfrm>
              <a:off x="1286487" y="1957881"/>
              <a:ext cx="153224" cy="11556"/>
            </a:xfrm>
            <a:custGeom>
              <a:avLst/>
              <a:gdLst/>
              <a:ahLst/>
              <a:cxnLst/>
              <a:rect l="l" t="t" r="r" b="b"/>
              <a:pathLst>
                <a:path w="5887" h="444" extrusionOk="0">
                  <a:moveTo>
                    <a:pt x="5671" y="0"/>
                  </a:moveTo>
                  <a:cubicBezTo>
                    <a:pt x="5669" y="0"/>
                    <a:pt x="5667" y="0"/>
                    <a:pt x="5665" y="0"/>
                  </a:cubicBezTo>
                  <a:lnTo>
                    <a:pt x="296" y="0"/>
                  </a:lnTo>
                  <a:cubicBezTo>
                    <a:pt x="295" y="0"/>
                    <a:pt x="294" y="0"/>
                    <a:pt x="292" y="0"/>
                  </a:cubicBezTo>
                  <a:cubicBezTo>
                    <a:pt x="0" y="0"/>
                    <a:pt x="1" y="444"/>
                    <a:pt x="296" y="444"/>
                  </a:cubicBezTo>
                  <a:lnTo>
                    <a:pt x="5665" y="444"/>
                  </a:lnTo>
                  <a:cubicBezTo>
                    <a:pt x="5788" y="444"/>
                    <a:pt x="5887" y="341"/>
                    <a:pt x="5887" y="222"/>
                  </a:cubicBezTo>
                  <a:cubicBezTo>
                    <a:pt x="5887" y="101"/>
                    <a:pt x="5791" y="0"/>
                    <a:pt x="5671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261;p67">
              <a:extLst>
                <a:ext uri="{FF2B5EF4-FFF2-40B4-BE49-F238E27FC236}">
                  <a16:creationId xmlns:a16="http://schemas.microsoft.com/office/drawing/2014/main" id="{306FE340-DA50-0332-7216-C9F2DFC915DD}"/>
                </a:ext>
              </a:extLst>
            </p:cNvPr>
            <p:cNvSpPr/>
            <p:nvPr/>
          </p:nvSpPr>
          <p:spPr>
            <a:xfrm>
              <a:off x="1286487" y="1980395"/>
              <a:ext cx="153224" cy="11582"/>
            </a:xfrm>
            <a:custGeom>
              <a:avLst/>
              <a:gdLst/>
              <a:ahLst/>
              <a:cxnLst/>
              <a:rect l="l" t="t" r="r" b="b"/>
              <a:pathLst>
                <a:path w="5887" h="445" extrusionOk="0">
                  <a:moveTo>
                    <a:pt x="296" y="1"/>
                  </a:moveTo>
                  <a:cubicBezTo>
                    <a:pt x="0" y="1"/>
                    <a:pt x="0" y="444"/>
                    <a:pt x="296" y="444"/>
                  </a:cubicBezTo>
                  <a:lnTo>
                    <a:pt x="5665" y="444"/>
                  </a:lnTo>
                  <a:cubicBezTo>
                    <a:pt x="5788" y="444"/>
                    <a:pt x="5887" y="346"/>
                    <a:pt x="5887" y="222"/>
                  </a:cubicBezTo>
                  <a:cubicBezTo>
                    <a:pt x="5887" y="99"/>
                    <a:pt x="5788" y="1"/>
                    <a:pt x="5665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262;p67">
              <a:extLst>
                <a:ext uri="{FF2B5EF4-FFF2-40B4-BE49-F238E27FC236}">
                  <a16:creationId xmlns:a16="http://schemas.microsoft.com/office/drawing/2014/main" id="{334D46A1-A7FF-DE5E-68BE-9EA2548FCE07}"/>
                </a:ext>
              </a:extLst>
            </p:cNvPr>
            <p:cNvSpPr/>
            <p:nvPr/>
          </p:nvSpPr>
          <p:spPr>
            <a:xfrm>
              <a:off x="1227223" y="1952207"/>
              <a:ext cx="45444" cy="45444"/>
            </a:xfrm>
            <a:custGeom>
              <a:avLst/>
              <a:gdLst/>
              <a:ahLst/>
              <a:cxnLst/>
              <a:rect l="l" t="t" r="r" b="b"/>
              <a:pathLst>
                <a:path w="1746" h="1746" extrusionOk="0">
                  <a:moveTo>
                    <a:pt x="1303" y="443"/>
                  </a:moveTo>
                  <a:lnTo>
                    <a:pt x="1303" y="1302"/>
                  </a:lnTo>
                  <a:lnTo>
                    <a:pt x="444" y="1302"/>
                  </a:lnTo>
                  <a:lnTo>
                    <a:pt x="444" y="443"/>
                  </a:lnTo>
                  <a:close/>
                  <a:moveTo>
                    <a:pt x="223" y="0"/>
                  </a:moveTo>
                  <a:cubicBezTo>
                    <a:pt x="99" y="0"/>
                    <a:pt x="1" y="99"/>
                    <a:pt x="1" y="222"/>
                  </a:cubicBezTo>
                  <a:lnTo>
                    <a:pt x="1" y="1524"/>
                  </a:lnTo>
                  <a:cubicBezTo>
                    <a:pt x="1" y="1643"/>
                    <a:pt x="99" y="1745"/>
                    <a:pt x="223" y="1745"/>
                  </a:cubicBezTo>
                  <a:lnTo>
                    <a:pt x="1524" y="1745"/>
                  </a:lnTo>
                  <a:cubicBezTo>
                    <a:pt x="1644" y="1745"/>
                    <a:pt x="1746" y="1643"/>
                    <a:pt x="1746" y="1524"/>
                  </a:cubicBezTo>
                  <a:lnTo>
                    <a:pt x="1746" y="222"/>
                  </a:lnTo>
                  <a:cubicBezTo>
                    <a:pt x="1746" y="99"/>
                    <a:pt x="1644" y="0"/>
                    <a:pt x="1524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263;p67">
              <a:extLst>
                <a:ext uri="{FF2B5EF4-FFF2-40B4-BE49-F238E27FC236}">
                  <a16:creationId xmlns:a16="http://schemas.microsoft.com/office/drawing/2014/main" id="{9503CCE4-EDE3-2B4F-18B4-1E7C353E636D}"/>
                </a:ext>
              </a:extLst>
            </p:cNvPr>
            <p:cNvSpPr/>
            <p:nvPr/>
          </p:nvSpPr>
          <p:spPr>
            <a:xfrm>
              <a:off x="1227223" y="2048066"/>
              <a:ext cx="45444" cy="45470"/>
            </a:xfrm>
            <a:custGeom>
              <a:avLst/>
              <a:gdLst/>
              <a:ahLst/>
              <a:cxnLst/>
              <a:rect l="l" t="t" r="r" b="b"/>
              <a:pathLst>
                <a:path w="1746" h="1747" extrusionOk="0">
                  <a:moveTo>
                    <a:pt x="1299" y="448"/>
                  </a:moveTo>
                  <a:lnTo>
                    <a:pt x="1299" y="1303"/>
                  </a:lnTo>
                  <a:lnTo>
                    <a:pt x="444" y="1303"/>
                  </a:lnTo>
                  <a:lnTo>
                    <a:pt x="444" y="448"/>
                  </a:lnTo>
                  <a:close/>
                  <a:moveTo>
                    <a:pt x="223" y="1"/>
                  </a:moveTo>
                  <a:cubicBezTo>
                    <a:pt x="99" y="1"/>
                    <a:pt x="1" y="103"/>
                    <a:pt x="1" y="223"/>
                  </a:cubicBezTo>
                  <a:lnTo>
                    <a:pt x="1" y="1524"/>
                  </a:lnTo>
                  <a:cubicBezTo>
                    <a:pt x="1" y="1648"/>
                    <a:pt x="99" y="1746"/>
                    <a:pt x="223" y="1746"/>
                  </a:cubicBezTo>
                  <a:lnTo>
                    <a:pt x="1524" y="1746"/>
                  </a:lnTo>
                  <a:cubicBezTo>
                    <a:pt x="1644" y="1746"/>
                    <a:pt x="1746" y="1648"/>
                    <a:pt x="1746" y="1524"/>
                  </a:cubicBezTo>
                  <a:lnTo>
                    <a:pt x="1746" y="223"/>
                  </a:lnTo>
                  <a:cubicBezTo>
                    <a:pt x="1746" y="99"/>
                    <a:pt x="1644" y="1"/>
                    <a:pt x="1524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264;p67">
              <a:extLst>
                <a:ext uri="{FF2B5EF4-FFF2-40B4-BE49-F238E27FC236}">
                  <a16:creationId xmlns:a16="http://schemas.microsoft.com/office/drawing/2014/main" id="{085C21D1-F9D1-8704-F7F6-23134141213E}"/>
                </a:ext>
              </a:extLst>
            </p:cNvPr>
            <p:cNvSpPr/>
            <p:nvPr/>
          </p:nvSpPr>
          <p:spPr>
            <a:xfrm>
              <a:off x="1192059" y="1880709"/>
              <a:ext cx="341897" cy="264465"/>
            </a:xfrm>
            <a:custGeom>
              <a:avLst/>
              <a:gdLst/>
              <a:ahLst/>
              <a:cxnLst/>
              <a:rect l="l" t="t" r="r" b="b"/>
              <a:pathLst>
                <a:path w="13136" h="10161" extrusionOk="0">
                  <a:moveTo>
                    <a:pt x="8822" y="5382"/>
                  </a:moveTo>
                  <a:lnTo>
                    <a:pt x="12280" y="6624"/>
                  </a:lnTo>
                  <a:cubicBezTo>
                    <a:pt x="12284" y="6624"/>
                    <a:pt x="12287" y="6624"/>
                    <a:pt x="12287" y="6631"/>
                  </a:cubicBezTo>
                  <a:cubicBezTo>
                    <a:pt x="12287" y="6638"/>
                    <a:pt x="12287" y="6638"/>
                    <a:pt x="12280" y="6642"/>
                  </a:cubicBezTo>
                  <a:lnTo>
                    <a:pt x="11401" y="7054"/>
                  </a:lnTo>
                  <a:cubicBezTo>
                    <a:pt x="11260" y="7117"/>
                    <a:pt x="11228" y="7303"/>
                    <a:pt x="11337" y="7413"/>
                  </a:cubicBezTo>
                  <a:lnTo>
                    <a:pt x="12643" y="8714"/>
                  </a:lnTo>
                  <a:cubicBezTo>
                    <a:pt x="12646" y="8718"/>
                    <a:pt x="12650" y="8725"/>
                    <a:pt x="12646" y="8732"/>
                  </a:cubicBezTo>
                  <a:lnTo>
                    <a:pt x="12154" y="9221"/>
                  </a:lnTo>
                  <a:cubicBezTo>
                    <a:pt x="12154" y="9221"/>
                    <a:pt x="12150" y="9225"/>
                    <a:pt x="12147" y="9225"/>
                  </a:cubicBezTo>
                  <a:cubicBezTo>
                    <a:pt x="12143" y="9225"/>
                    <a:pt x="12143" y="9221"/>
                    <a:pt x="12140" y="9221"/>
                  </a:cubicBezTo>
                  <a:lnTo>
                    <a:pt x="10838" y="7916"/>
                  </a:lnTo>
                  <a:cubicBezTo>
                    <a:pt x="10793" y="7871"/>
                    <a:pt x="10736" y="7850"/>
                    <a:pt x="10680" y="7850"/>
                  </a:cubicBezTo>
                  <a:cubicBezTo>
                    <a:pt x="10597" y="7850"/>
                    <a:pt x="10516" y="7895"/>
                    <a:pt x="10479" y="7979"/>
                  </a:cubicBezTo>
                  <a:lnTo>
                    <a:pt x="10067" y="8859"/>
                  </a:lnTo>
                  <a:cubicBezTo>
                    <a:pt x="10067" y="8862"/>
                    <a:pt x="10064" y="8866"/>
                    <a:pt x="10057" y="8866"/>
                  </a:cubicBezTo>
                  <a:cubicBezTo>
                    <a:pt x="10050" y="8866"/>
                    <a:pt x="10050" y="8866"/>
                    <a:pt x="10050" y="8859"/>
                  </a:cubicBezTo>
                  <a:lnTo>
                    <a:pt x="8808" y="5396"/>
                  </a:lnTo>
                  <a:cubicBezTo>
                    <a:pt x="8808" y="5393"/>
                    <a:pt x="8808" y="5389"/>
                    <a:pt x="8811" y="5386"/>
                  </a:cubicBezTo>
                  <a:cubicBezTo>
                    <a:pt x="8815" y="5382"/>
                    <a:pt x="8818" y="5382"/>
                    <a:pt x="8822" y="5382"/>
                  </a:cubicBezTo>
                  <a:close/>
                  <a:moveTo>
                    <a:pt x="222" y="0"/>
                  </a:moveTo>
                  <a:cubicBezTo>
                    <a:pt x="112" y="0"/>
                    <a:pt x="1" y="75"/>
                    <a:pt x="1" y="224"/>
                  </a:cubicBezTo>
                  <a:lnTo>
                    <a:pt x="1" y="9939"/>
                  </a:lnTo>
                  <a:cubicBezTo>
                    <a:pt x="1" y="10058"/>
                    <a:pt x="99" y="10160"/>
                    <a:pt x="222" y="10160"/>
                  </a:cubicBezTo>
                  <a:lnTo>
                    <a:pt x="10922" y="10160"/>
                  </a:lnTo>
                  <a:cubicBezTo>
                    <a:pt x="11045" y="10160"/>
                    <a:pt x="11144" y="10058"/>
                    <a:pt x="11144" y="9939"/>
                  </a:cubicBezTo>
                  <a:lnTo>
                    <a:pt x="11144" y="8855"/>
                  </a:lnTo>
                  <a:lnTo>
                    <a:pt x="11826" y="9534"/>
                  </a:lnTo>
                  <a:cubicBezTo>
                    <a:pt x="11914" y="9624"/>
                    <a:pt x="12030" y="9669"/>
                    <a:pt x="12147" y="9669"/>
                  </a:cubicBezTo>
                  <a:cubicBezTo>
                    <a:pt x="12264" y="9669"/>
                    <a:pt x="12381" y="9624"/>
                    <a:pt x="12470" y="9534"/>
                  </a:cubicBezTo>
                  <a:lnTo>
                    <a:pt x="12959" y="9045"/>
                  </a:lnTo>
                  <a:cubicBezTo>
                    <a:pt x="13135" y="8869"/>
                    <a:pt x="13135" y="8581"/>
                    <a:pt x="12959" y="8401"/>
                  </a:cubicBezTo>
                  <a:lnTo>
                    <a:pt x="11879" y="7321"/>
                  </a:lnTo>
                  <a:lnTo>
                    <a:pt x="12470" y="7047"/>
                  </a:lnTo>
                  <a:cubicBezTo>
                    <a:pt x="12836" y="6874"/>
                    <a:pt x="12812" y="6343"/>
                    <a:pt x="12432" y="6206"/>
                  </a:cubicBezTo>
                  <a:lnTo>
                    <a:pt x="11147" y="5745"/>
                  </a:lnTo>
                  <a:lnTo>
                    <a:pt x="11147" y="2525"/>
                  </a:lnTo>
                  <a:cubicBezTo>
                    <a:pt x="11147" y="2378"/>
                    <a:pt x="11036" y="2304"/>
                    <a:pt x="10924" y="2304"/>
                  </a:cubicBezTo>
                  <a:cubicBezTo>
                    <a:pt x="10812" y="2304"/>
                    <a:pt x="10700" y="2378"/>
                    <a:pt x="10700" y="2525"/>
                  </a:cubicBezTo>
                  <a:lnTo>
                    <a:pt x="10700" y="5586"/>
                  </a:lnTo>
                  <a:lnTo>
                    <a:pt x="8973" y="4967"/>
                  </a:lnTo>
                  <a:cubicBezTo>
                    <a:pt x="8920" y="4948"/>
                    <a:pt x="8867" y="4939"/>
                    <a:pt x="8816" y="4939"/>
                  </a:cubicBezTo>
                  <a:cubicBezTo>
                    <a:pt x="8519" y="4939"/>
                    <a:pt x="8281" y="5238"/>
                    <a:pt x="8392" y="5548"/>
                  </a:cubicBezTo>
                  <a:lnTo>
                    <a:pt x="8786" y="6645"/>
                  </a:lnTo>
                  <a:lnTo>
                    <a:pt x="3924" y="6645"/>
                  </a:lnTo>
                  <a:cubicBezTo>
                    <a:pt x="3628" y="6645"/>
                    <a:pt x="3628" y="7092"/>
                    <a:pt x="3924" y="7092"/>
                  </a:cubicBezTo>
                  <a:lnTo>
                    <a:pt x="8945" y="7092"/>
                  </a:lnTo>
                  <a:lnTo>
                    <a:pt x="9096" y="7515"/>
                  </a:lnTo>
                  <a:lnTo>
                    <a:pt x="3924" y="7515"/>
                  </a:lnTo>
                  <a:cubicBezTo>
                    <a:pt x="3628" y="7515"/>
                    <a:pt x="3628" y="7958"/>
                    <a:pt x="3924" y="7958"/>
                  </a:cubicBezTo>
                  <a:lnTo>
                    <a:pt x="9254" y="7958"/>
                  </a:lnTo>
                  <a:lnTo>
                    <a:pt x="9631" y="9003"/>
                  </a:lnTo>
                  <a:cubicBezTo>
                    <a:pt x="9702" y="9203"/>
                    <a:pt x="9882" y="9306"/>
                    <a:pt x="10061" y="9306"/>
                  </a:cubicBezTo>
                  <a:cubicBezTo>
                    <a:pt x="10224" y="9306"/>
                    <a:pt x="10388" y="9220"/>
                    <a:pt x="10468" y="9045"/>
                  </a:cubicBezTo>
                  <a:lnTo>
                    <a:pt x="10700" y="8549"/>
                  </a:lnTo>
                  <a:lnTo>
                    <a:pt x="10700" y="9714"/>
                  </a:lnTo>
                  <a:lnTo>
                    <a:pt x="444" y="9714"/>
                  </a:lnTo>
                  <a:lnTo>
                    <a:pt x="444" y="224"/>
                  </a:lnTo>
                  <a:cubicBezTo>
                    <a:pt x="444" y="75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500;p32">
            <a:extLst>
              <a:ext uri="{FF2B5EF4-FFF2-40B4-BE49-F238E27FC236}">
                <a16:creationId xmlns:a16="http://schemas.microsoft.com/office/drawing/2014/main" id="{DEB6FFC1-7427-1BC2-6148-C234C9CB20F7}"/>
              </a:ext>
            </a:extLst>
          </p:cNvPr>
          <p:cNvSpPr txBox="1">
            <a:spLocks/>
          </p:cNvSpPr>
          <p:nvPr/>
        </p:nvSpPr>
        <p:spPr>
          <a:xfrm>
            <a:off x="1534684" y="1719476"/>
            <a:ext cx="589794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Easy to add and update/delete multiple expenses at once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37C6C3-F2B3-A95E-E649-041064C15726}"/>
              </a:ext>
            </a:extLst>
          </p:cNvPr>
          <p:cNvGrpSpPr/>
          <p:nvPr/>
        </p:nvGrpSpPr>
        <p:grpSpPr>
          <a:xfrm>
            <a:off x="1126884" y="2440617"/>
            <a:ext cx="367200" cy="356400"/>
            <a:chOff x="1100632" y="2451885"/>
            <a:chExt cx="1840688" cy="1739115"/>
          </a:xfrm>
        </p:grpSpPr>
        <p:sp>
          <p:nvSpPr>
            <p:cNvPr id="28" name="Google Shape;9513;p62">
              <a:extLst>
                <a:ext uri="{FF2B5EF4-FFF2-40B4-BE49-F238E27FC236}">
                  <a16:creationId xmlns:a16="http://schemas.microsoft.com/office/drawing/2014/main" id="{D4854015-0853-0338-06CA-25499FA67A5A}"/>
                </a:ext>
              </a:extLst>
            </p:cNvPr>
            <p:cNvSpPr/>
            <p:nvPr/>
          </p:nvSpPr>
          <p:spPr>
            <a:xfrm>
              <a:off x="2085351" y="3370762"/>
              <a:ext cx="439444" cy="430799"/>
            </a:xfrm>
            <a:custGeom>
              <a:avLst/>
              <a:gdLst/>
              <a:ahLst/>
              <a:cxnLst/>
              <a:rect l="l" t="t" r="r" b="b"/>
              <a:pathLst>
                <a:path w="3355" h="3354" extrusionOk="0">
                  <a:moveTo>
                    <a:pt x="621" y="0"/>
                  </a:moveTo>
                  <a:lnTo>
                    <a:pt x="1" y="615"/>
                  </a:lnTo>
                  <a:lnTo>
                    <a:pt x="2734" y="3353"/>
                  </a:lnTo>
                  <a:lnTo>
                    <a:pt x="3354" y="2734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B8D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14;p62">
              <a:extLst>
                <a:ext uri="{FF2B5EF4-FFF2-40B4-BE49-F238E27FC236}">
                  <a16:creationId xmlns:a16="http://schemas.microsoft.com/office/drawing/2014/main" id="{AAE9061E-5189-346B-2551-63FC8A32DF44}"/>
                </a:ext>
              </a:extLst>
            </p:cNvPr>
            <p:cNvSpPr/>
            <p:nvPr/>
          </p:nvSpPr>
          <p:spPr>
            <a:xfrm>
              <a:off x="2271082" y="3557264"/>
              <a:ext cx="641940" cy="608690"/>
            </a:xfrm>
            <a:custGeom>
              <a:avLst/>
              <a:gdLst/>
              <a:ahLst/>
              <a:cxnLst/>
              <a:rect l="l" t="t" r="r" b="b"/>
              <a:pathLst>
                <a:path w="4901" h="4739" extrusionOk="0">
                  <a:moveTo>
                    <a:pt x="1029" y="0"/>
                  </a:moveTo>
                  <a:cubicBezTo>
                    <a:pt x="939" y="0"/>
                    <a:pt x="848" y="35"/>
                    <a:pt x="778" y="105"/>
                  </a:cubicBezTo>
                  <a:lnTo>
                    <a:pt x="144" y="744"/>
                  </a:lnTo>
                  <a:cubicBezTo>
                    <a:pt x="10" y="878"/>
                    <a:pt x="0" y="1089"/>
                    <a:pt x="125" y="1234"/>
                  </a:cubicBezTo>
                  <a:lnTo>
                    <a:pt x="2868" y="4366"/>
                  </a:lnTo>
                  <a:cubicBezTo>
                    <a:pt x="3083" y="4613"/>
                    <a:pt x="3384" y="4739"/>
                    <a:pt x="3687" y="4739"/>
                  </a:cubicBezTo>
                  <a:cubicBezTo>
                    <a:pt x="3965" y="4739"/>
                    <a:pt x="4244" y="4633"/>
                    <a:pt x="4458" y="4419"/>
                  </a:cubicBezTo>
                  <a:cubicBezTo>
                    <a:pt x="4900" y="3972"/>
                    <a:pt x="4876" y="3246"/>
                    <a:pt x="4405" y="2833"/>
                  </a:cubicBezTo>
                  <a:lnTo>
                    <a:pt x="1268" y="90"/>
                  </a:lnTo>
                  <a:cubicBezTo>
                    <a:pt x="1199" y="30"/>
                    <a:pt x="1114" y="0"/>
                    <a:pt x="102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15;p62">
              <a:extLst>
                <a:ext uri="{FF2B5EF4-FFF2-40B4-BE49-F238E27FC236}">
                  <a16:creationId xmlns:a16="http://schemas.microsoft.com/office/drawing/2014/main" id="{75878460-0C00-69FF-A1EF-CC861252E5AF}"/>
                </a:ext>
              </a:extLst>
            </p:cNvPr>
            <p:cNvSpPr/>
            <p:nvPr/>
          </p:nvSpPr>
          <p:spPr>
            <a:xfrm>
              <a:off x="2271607" y="3599648"/>
              <a:ext cx="616269" cy="566434"/>
            </a:xfrm>
            <a:custGeom>
              <a:avLst/>
              <a:gdLst/>
              <a:ahLst/>
              <a:cxnLst/>
              <a:rect l="l" t="t" r="r" b="b"/>
              <a:pathLst>
                <a:path w="4705" h="4410" extrusionOk="0">
                  <a:moveTo>
                    <a:pt x="553" y="0"/>
                  </a:moveTo>
                  <a:lnTo>
                    <a:pt x="140" y="414"/>
                  </a:lnTo>
                  <a:cubicBezTo>
                    <a:pt x="6" y="548"/>
                    <a:pt x="1" y="759"/>
                    <a:pt x="121" y="904"/>
                  </a:cubicBezTo>
                  <a:lnTo>
                    <a:pt x="2864" y="4041"/>
                  </a:lnTo>
                  <a:cubicBezTo>
                    <a:pt x="3082" y="4286"/>
                    <a:pt x="3383" y="4410"/>
                    <a:pt x="3684" y="4410"/>
                  </a:cubicBezTo>
                  <a:cubicBezTo>
                    <a:pt x="3961" y="4410"/>
                    <a:pt x="4238" y="4305"/>
                    <a:pt x="4449" y="4093"/>
                  </a:cubicBezTo>
                  <a:cubicBezTo>
                    <a:pt x="4565" y="3978"/>
                    <a:pt x="4651" y="3844"/>
                    <a:pt x="4704" y="3690"/>
                  </a:cubicBezTo>
                  <a:lnTo>
                    <a:pt x="4704" y="3690"/>
                  </a:lnTo>
                  <a:cubicBezTo>
                    <a:pt x="4583" y="3734"/>
                    <a:pt x="4458" y="3756"/>
                    <a:pt x="4333" y="3756"/>
                  </a:cubicBezTo>
                  <a:cubicBezTo>
                    <a:pt x="4028" y="3756"/>
                    <a:pt x="3729" y="3626"/>
                    <a:pt x="3517" y="3387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rgbClr val="B8D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6;p62">
              <a:extLst>
                <a:ext uri="{FF2B5EF4-FFF2-40B4-BE49-F238E27FC236}">
                  <a16:creationId xmlns:a16="http://schemas.microsoft.com/office/drawing/2014/main" id="{805FA5BF-5BD7-58E3-FCCF-EADA88463ED9}"/>
                </a:ext>
              </a:extLst>
            </p:cNvPr>
            <p:cNvSpPr/>
            <p:nvPr/>
          </p:nvSpPr>
          <p:spPr>
            <a:xfrm>
              <a:off x="1114516" y="2477574"/>
              <a:ext cx="1352383" cy="1207618"/>
            </a:xfrm>
            <a:custGeom>
              <a:avLst/>
              <a:gdLst/>
              <a:ahLst/>
              <a:cxnLst/>
              <a:rect l="l" t="t" r="r" b="b"/>
              <a:pathLst>
                <a:path w="10325" h="9402" extrusionOk="0">
                  <a:moveTo>
                    <a:pt x="5160" y="0"/>
                  </a:moveTo>
                  <a:cubicBezTo>
                    <a:pt x="3956" y="0"/>
                    <a:pt x="2753" y="459"/>
                    <a:pt x="1835" y="1377"/>
                  </a:cubicBezTo>
                  <a:cubicBezTo>
                    <a:pt x="0" y="3212"/>
                    <a:pt x="0" y="6190"/>
                    <a:pt x="1835" y="8025"/>
                  </a:cubicBezTo>
                  <a:cubicBezTo>
                    <a:pt x="2753" y="8943"/>
                    <a:pt x="3956" y="9402"/>
                    <a:pt x="5160" y="9402"/>
                  </a:cubicBezTo>
                  <a:cubicBezTo>
                    <a:pt x="6363" y="9402"/>
                    <a:pt x="7567" y="8943"/>
                    <a:pt x="8484" y="8025"/>
                  </a:cubicBezTo>
                  <a:cubicBezTo>
                    <a:pt x="10324" y="6190"/>
                    <a:pt x="10324" y="3212"/>
                    <a:pt x="8484" y="1377"/>
                  </a:cubicBezTo>
                  <a:cubicBezTo>
                    <a:pt x="7567" y="459"/>
                    <a:pt x="6363" y="0"/>
                    <a:pt x="516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17;p62">
              <a:extLst>
                <a:ext uri="{FF2B5EF4-FFF2-40B4-BE49-F238E27FC236}">
                  <a16:creationId xmlns:a16="http://schemas.microsoft.com/office/drawing/2014/main" id="{41E6005A-16F0-DDA9-2DA8-7BCB142BBEEA}"/>
                </a:ext>
              </a:extLst>
            </p:cNvPr>
            <p:cNvSpPr/>
            <p:nvPr/>
          </p:nvSpPr>
          <p:spPr>
            <a:xfrm>
              <a:off x="1272479" y="2618090"/>
              <a:ext cx="1036456" cy="926589"/>
            </a:xfrm>
            <a:custGeom>
              <a:avLst/>
              <a:gdLst/>
              <a:ahLst/>
              <a:cxnLst/>
              <a:rect l="l" t="t" r="r" b="b"/>
              <a:pathLst>
                <a:path w="7913" h="7214" extrusionOk="0">
                  <a:moveTo>
                    <a:pt x="3956" y="0"/>
                  </a:moveTo>
                  <a:cubicBezTo>
                    <a:pt x="3034" y="0"/>
                    <a:pt x="2111" y="352"/>
                    <a:pt x="1408" y="1056"/>
                  </a:cubicBezTo>
                  <a:cubicBezTo>
                    <a:pt x="0" y="2464"/>
                    <a:pt x="0" y="4750"/>
                    <a:pt x="1408" y="6158"/>
                  </a:cubicBezTo>
                  <a:cubicBezTo>
                    <a:pt x="2111" y="6862"/>
                    <a:pt x="3034" y="7214"/>
                    <a:pt x="3956" y="7214"/>
                  </a:cubicBezTo>
                  <a:cubicBezTo>
                    <a:pt x="4879" y="7214"/>
                    <a:pt x="5801" y="6862"/>
                    <a:pt x="6505" y="6158"/>
                  </a:cubicBezTo>
                  <a:cubicBezTo>
                    <a:pt x="7912" y="4750"/>
                    <a:pt x="7912" y="2464"/>
                    <a:pt x="6505" y="1056"/>
                  </a:cubicBezTo>
                  <a:cubicBezTo>
                    <a:pt x="5801" y="352"/>
                    <a:pt x="4879" y="0"/>
                    <a:pt x="395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18;p62">
              <a:extLst>
                <a:ext uri="{FF2B5EF4-FFF2-40B4-BE49-F238E27FC236}">
                  <a16:creationId xmlns:a16="http://schemas.microsoft.com/office/drawing/2014/main" id="{178F47D5-3C2F-1B02-7683-0913D97D14F3}"/>
                </a:ext>
              </a:extLst>
            </p:cNvPr>
            <p:cNvSpPr/>
            <p:nvPr/>
          </p:nvSpPr>
          <p:spPr>
            <a:xfrm>
              <a:off x="1269337" y="2714805"/>
              <a:ext cx="894868" cy="823447"/>
            </a:xfrm>
            <a:custGeom>
              <a:avLst/>
              <a:gdLst/>
              <a:ahLst/>
              <a:cxnLst/>
              <a:rect l="l" t="t" r="r" b="b"/>
              <a:pathLst>
                <a:path w="6832" h="6411" extrusionOk="0">
                  <a:moveTo>
                    <a:pt x="1773" y="0"/>
                  </a:moveTo>
                  <a:lnTo>
                    <a:pt x="1773" y="0"/>
                  </a:lnTo>
                  <a:cubicBezTo>
                    <a:pt x="1653" y="92"/>
                    <a:pt x="1537" y="193"/>
                    <a:pt x="1432" y="303"/>
                  </a:cubicBezTo>
                  <a:lnTo>
                    <a:pt x="1427" y="303"/>
                  </a:lnTo>
                  <a:cubicBezTo>
                    <a:pt x="0" y="1783"/>
                    <a:pt x="96" y="4156"/>
                    <a:pt x="1643" y="5511"/>
                  </a:cubicBezTo>
                  <a:cubicBezTo>
                    <a:pt x="2329" y="6115"/>
                    <a:pt x="3177" y="6410"/>
                    <a:pt x="4020" y="6410"/>
                  </a:cubicBezTo>
                  <a:cubicBezTo>
                    <a:pt x="5073" y="6410"/>
                    <a:pt x="6119" y="5950"/>
                    <a:pt x="6831" y="5059"/>
                  </a:cubicBezTo>
                  <a:lnTo>
                    <a:pt x="6831" y="5059"/>
                  </a:lnTo>
                  <a:cubicBezTo>
                    <a:pt x="6177" y="5573"/>
                    <a:pt x="5394" y="5826"/>
                    <a:pt x="4613" y="5826"/>
                  </a:cubicBezTo>
                  <a:cubicBezTo>
                    <a:pt x="3687" y="5826"/>
                    <a:pt x="2765" y="5470"/>
                    <a:pt x="2066" y="4771"/>
                  </a:cubicBezTo>
                  <a:cubicBezTo>
                    <a:pt x="778" y="3483"/>
                    <a:pt x="653" y="1437"/>
                    <a:pt x="1773" y="0"/>
                  </a:cubicBezTo>
                  <a:close/>
                </a:path>
              </a:pathLst>
            </a:custGeom>
            <a:solidFill>
              <a:srgbClr val="B8D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19;p62">
              <a:extLst>
                <a:ext uri="{FF2B5EF4-FFF2-40B4-BE49-F238E27FC236}">
                  <a16:creationId xmlns:a16="http://schemas.microsoft.com/office/drawing/2014/main" id="{B8B90460-2495-2225-24A8-F130DD2F16F1}"/>
                </a:ext>
              </a:extLst>
            </p:cNvPr>
            <p:cNvSpPr/>
            <p:nvPr/>
          </p:nvSpPr>
          <p:spPr>
            <a:xfrm>
              <a:off x="2271607" y="3557519"/>
              <a:ext cx="259477" cy="250208"/>
            </a:xfrm>
            <a:custGeom>
              <a:avLst/>
              <a:gdLst/>
              <a:ahLst/>
              <a:cxnLst/>
              <a:rect l="l" t="t" r="r" b="b"/>
              <a:pathLst>
                <a:path w="1981" h="1948" extrusionOk="0">
                  <a:moveTo>
                    <a:pt x="1032" y="0"/>
                  </a:moveTo>
                  <a:cubicBezTo>
                    <a:pt x="939" y="0"/>
                    <a:pt x="845" y="36"/>
                    <a:pt x="774" y="107"/>
                  </a:cubicBezTo>
                  <a:lnTo>
                    <a:pt x="140" y="742"/>
                  </a:lnTo>
                  <a:cubicBezTo>
                    <a:pt x="6" y="876"/>
                    <a:pt x="1" y="1087"/>
                    <a:pt x="121" y="1232"/>
                  </a:cubicBezTo>
                  <a:lnTo>
                    <a:pt x="750" y="1947"/>
                  </a:lnTo>
                  <a:lnTo>
                    <a:pt x="1980" y="713"/>
                  </a:lnTo>
                  <a:lnTo>
                    <a:pt x="1264" y="88"/>
                  </a:lnTo>
                  <a:cubicBezTo>
                    <a:pt x="1199" y="29"/>
                    <a:pt x="1116" y="0"/>
                    <a:pt x="1032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20;p62">
              <a:extLst>
                <a:ext uri="{FF2B5EF4-FFF2-40B4-BE49-F238E27FC236}">
                  <a16:creationId xmlns:a16="http://schemas.microsoft.com/office/drawing/2014/main" id="{FAC6EA11-9B27-09A9-1C95-C055C76B121D}"/>
                </a:ext>
              </a:extLst>
            </p:cNvPr>
            <p:cNvSpPr/>
            <p:nvPr/>
          </p:nvSpPr>
          <p:spPr>
            <a:xfrm>
              <a:off x="2271607" y="3599648"/>
              <a:ext cx="183900" cy="208079"/>
            </a:xfrm>
            <a:custGeom>
              <a:avLst/>
              <a:gdLst/>
              <a:ahLst/>
              <a:cxnLst/>
              <a:rect l="l" t="t" r="r" b="b"/>
              <a:pathLst>
                <a:path w="1404" h="1620" extrusionOk="0">
                  <a:moveTo>
                    <a:pt x="553" y="0"/>
                  </a:moveTo>
                  <a:lnTo>
                    <a:pt x="140" y="414"/>
                  </a:lnTo>
                  <a:cubicBezTo>
                    <a:pt x="6" y="548"/>
                    <a:pt x="1" y="759"/>
                    <a:pt x="121" y="904"/>
                  </a:cubicBezTo>
                  <a:lnTo>
                    <a:pt x="750" y="1619"/>
                  </a:lnTo>
                  <a:lnTo>
                    <a:pt x="1404" y="96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B8D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21;p62">
              <a:extLst>
                <a:ext uri="{FF2B5EF4-FFF2-40B4-BE49-F238E27FC236}">
                  <a16:creationId xmlns:a16="http://schemas.microsoft.com/office/drawing/2014/main" id="{36B06D02-680D-ED3F-3E91-FDDFEC485166}"/>
                </a:ext>
              </a:extLst>
            </p:cNvPr>
            <p:cNvSpPr/>
            <p:nvPr/>
          </p:nvSpPr>
          <p:spPr>
            <a:xfrm>
              <a:off x="1529860" y="2746273"/>
              <a:ext cx="521045" cy="142057"/>
            </a:xfrm>
            <a:custGeom>
              <a:avLst/>
              <a:gdLst/>
              <a:ahLst/>
              <a:cxnLst/>
              <a:rect l="l" t="t" r="r" b="b"/>
              <a:pathLst>
                <a:path w="3978" h="1106" extrusionOk="0">
                  <a:moveTo>
                    <a:pt x="1989" y="0"/>
                  </a:moveTo>
                  <a:cubicBezTo>
                    <a:pt x="1321" y="0"/>
                    <a:pt x="653" y="255"/>
                    <a:pt x="144" y="764"/>
                  </a:cubicBezTo>
                  <a:cubicBezTo>
                    <a:pt x="0" y="908"/>
                    <a:pt x="131" y="1105"/>
                    <a:pt x="283" y="1105"/>
                  </a:cubicBezTo>
                  <a:cubicBezTo>
                    <a:pt x="330" y="1105"/>
                    <a:pt x="379" y="1087"/>
                    <a:pt x="423" y="1043"/>
                  </a:cubicBezTo>
                  <a:cubicBezTo>
                    <a:pt x="855" y="611"/>
                    <a:pt x="1422" y="394"/>
                    <a:pt x="1989" y="394"/>
                  </a:cubicBezTo>
                  <a:cubicBezTo>
                    <a:pt x="2556" y="394"/>
                    <a:pt x="3123" y="611"/>
                    <a:pt x="3555" y="1043"/>
                  </a:cubicBezTo>
                  <a:cubicBezTo>
                    <a:pt x="3599" y="1087"/>
                    <a:pt x="3647" y="1105"/>
                    <a:pt x="3694" y="1105"/>
                  </a:cubicBezTo>
                  <a:cubicBezTo>
                    <a:pt x="3847" y="1105"/>
                    <a:pt x="3977" y="908"/>
                    <a:pt x="3834" y="764"/>
                  </a:cubicBezTo>
                  <a:cubicBezTo>
                    <a:pt x="3324" y="255"/>
                    <a:pt x="2657" y="0"/>
                    <a:pt x="1989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22;p62">
              <a:extLst>
                <a:ext uri="{FF2B5EF4-FFF2-40B4-BE49-F238E27FC236}">
                  <a16:creationId xmlns:a16="http://schemas.microsoft.com/office/drawing/2014/main" id="{03A1C780-8E46-6B77-0FA9-E084614421B0}"/>
                </a:ext>
              </a:extLst>
            </p:cNvPr>
            <p:cNvSpPr/>
            <p:nvPr/>
          </p:nvSpPr>
          <p:spPr>
            <a:xfrm>
              <a:off x="1100632" y="2451885"/>
              <a:ext cx="1840688" cy="1739115"/>
            </a:xfrm>
            <a:custGeom>
              <a:avLst/>
              <a:gdLst/>
              <a:ahLst/>
              <a:cxnLst/>
              <a:rect l="l" t="t" r="r" b="b"/>
              <a:pathLst>
                <a:path w="14053" h="13540" extrusionOk="0">
                  <a:moveTo>
                    <a:pt x="8898" y="8192"/>
                  </a:moveTo>
                  <a:lnTo>
                    <a:pt x="9426" y="8720"/>
                  </a:lnTo>
                  <a:lnTo>
                    <a:pt x="9090" y="9057"/>
                  </a:lnTo>
                  <a:lnTo>
                    <a:pt x="8557" y="8528"/>
                  </a:lnTo>
                  <a:cubicBezTo>
                    <a:pt x="8677" y="8418"/>
                    <a:pt x="8792" y="8307"/>
                    <a:pt x="8898" y="8192"/>
                  </a:cubicBezTo>
                  <a:close/>
                  <a:moveTo>
                    <a:pt x="5262" y="395"/>
                  </a:moveTo>
                  <a:cubicBezTo>
                    <a:pt x="6965" y="395"/>
                    <a:pt x="8530" y="1355"/>
                    <a:pt x="9296" y="2888"/>
                  </a:cubicBezTo>
                  <a:cubicBezTo>
                    <a:pt x="10094" y="4483"/>
                    <a:pt x="9873" y="6395"/>
                    <a:pt x="8734" y="7769"/>
                  </a:cubicBezTo>
                  <a:lnTo>
                    <a:pt x="8730" y="7779"/>
                  </a:lnTo>
                  <a:cubicBezTo>
                    <a:pt x="8552" y="7990"/>
                    <a:pt x="8360" y="8187"/>
                    <a:pt x="8143" y="8360"/>
                  </a:cubicBezTo>
                  <a:lnTo>
                    <a:pt x="8139" y="8370"/>
                  </a:lnTo>
                  <a:cubicBezTo>
                    <a:pt x="7301" y="9061"/>
                    <a:pt x="6282" y="9403"/>
                    <a:pt x="5266" y="9403"/>
                  </a:cubicBezTo>
                  <a:cubicBezTo>
                    <a:pt x="4109" y="9403"/>
                    <a:pt x="2956" y="8959"/>
                    <a:pt x="2081" y="8081"/>
                  </a:cubicBezTo>
                  <a:cubicBezTo>
                    <a:pt x="822" y="6823"/>
                    <a:pt x="423" y="4935"/>
                    <a:pt x="1067" y="3272"/>
                  </a:cubicBezTo>
                  <a:cubicBezTo>
                    <a:pt x="1711" y="1610"/>
                    <a:pt x="3272" y="486"/>
                    <a:pt x="5054" y="400"/>
                  </a:cubicBezTo>
                  <a:cubicBezTo>
                    <a:pt x="5124" y="396"/>
                    <a:pt x="5193" y="395"/>
                    <a:pt x="5262" y="395"/>
                  </a:cubicBezTo>
                  <a:close/>
                  <a:moveTo>
                    <a:pt x="9969" y="8807"/>
                  </a:moveTo>
                  <a:cubicBezTo>
                    <a:pt x="10007" y="8807"/>
                    <a:pt x="10045" y="8820"/>
                    <a:pt x="10075" y="8845"/>
                  </a:cubicBezTo>
                  <a:lnTo>
                    <a:pt x="10632" y="9330"/>
                  </a:lnTo>
                  <a:lnTo>
                    <a:pt x="9695" y="10262"/>
                  </a:lnTo>
                  <a:lnTo>
                    <a:pt x="9210" y="9710"/>
                  </a:lnTo>
                  <a:cubicBezTo>
                    <a:pt x="9157" y="9647"/>
                    <a:pt x="9157" y="9551"/>
                    <a:pt x="9220" y="9489"/>
                  </a:cubicBezTo>
                  <a:lnTo>
                    <a:pt x="9854" y="8855"/>
                  </a:lnTo>
                  <a:cubicBezTo>
                    <a:pt x="9886" y="8822"/>
                    <a:pt x="9928" y="8807"/>
                    <a:pt x="9969" y="8807"/>
                  </a:cubicBezTo>
                  <a:close/>
                  <a:moveTo>
                    <a:pt x="10930" y="9595"/>
                  </a:moveTo>
                  <a:lnTo>
                    <a:pt x="13212" y="11588"/>
                  </a:lnTo>
                  <a:cubicBezTo>
                    <a:pt x="13601" y="11929"/>
                    <a:pt x="13620" y="12525"/>
                    <a:pt x="13255" y="12890"/>
                  </a:cubicBezTo>
                  <a:cubicBezTo>
                    <a:pt x="13081" y="13064"/>
                    <a:pt x="12855" y="13150"/>
                    <a:pt x="12629" y="13150"/>
                  </a:cubicBezTo>
                  <a:cubicBezTo>
                    <a:pt x="12381" y="13150"/>
                    <a:pt x="12134" y="13046"/>
                    <a:pt x="11958" y="12842"/>
                  </a:cubicBezTo>
                  <a:lnTo>
                    <a:pt x="9959" y="10565"/>
                  </a:lnTo>
                  <a:lnTo>
                    <a:pt x="10930" y="9595"/>
                  </a:lnTo>
                  <a:close/>
                  <a:moveTo>
                    <a:pt x="5268" y="0"/>
                  </a:moveTo>
                  <a:cubicBezTo>
                    <a:pt x="5162" y="0"/>
                    <a:pt x="5055" y="4"/>
                    <a:pt x="4949" y="11"/>
                  </a:cubicBezTo>
                  <a:cubicBezTo>
                    <a:pt x="3027" y="135"/>
                    <a:pt x="1355" y="1375"/>
                    <a:pt x="678" y="3176"/>
                  </a:cubicBezTo>
                  <a:cubicBezTo>
                    <a:pt x="1" y="4978"/>
                    <a:pt x="438" y="7010"/>
                    <a:pt x="1802" y="8370"/>
                  </a:cubicBezTo>
                  <a:lnTo>
                    <a:pt x="1802" y="8365"/>
                  </a:lnTo>
                  <a:cubicBezTo>
                    <a:pt x="2752" y="9317"/>
                    <a:pt x="4007" y="9803"/>
                    <a:pt x="5269" y="9803"/>
                  </a:cubicBezTo>
                  <a:cubicBezTo>
                    <a:pt x="6317" y="9803"/>
                    <a:pt x="7369" y="9468"/>
                    <a:pt x="8254" y="8787"/>
                  </a:cubicBezTo>
                  <a:lnTo>
                    <a:pt x="8830" y="9364"/>
                  </a:lnTo>
                  <a:cubicBezTo>
                    <a:pt x="8734" y="9566"/>
                    <a:pt x="8768" y="9801"/>
                    <a:pt x="8912" y="9969"/>
                  </a:cubicBezTo>
                  <a:lnTo>
                    <a:pt x="11655" y="13106"/>
                  </a:lnTo>
                  <a:cubicBezTo>
                    <a:pt x="11910" y="13394"/>
                    <a:pt x="12265" y="13539"/>
                    <a:pt x="12621" y="13539"/>
                  </a:cubicBezTo>
                  <a:cubicBezTo>
                    <a:pt x="12949" y="13539"/>
                    <a:pt x="13277" y="13415"/>
                    <a:pt x="13529" y="13164"/>
                  </a:cubicBezTo>
                  <a:cubicBezTo>
                    <a:pt x="14052" y="12640"/>
                    <a:pt x="14028" y="11780"/>
                    <a:pt x="13471" y="11290"/>
                  </a:cubicBezTo>
                  <a:lnTo>
                    <a:pt x="10339" y="8547"/>
                  </a:lnTo>
                  <a:cubicBezTo>
                    <a:pt x="10236" y="8456"/>
                    <a:pt x="10106" y="8410"/>
                    <a:pt x="9974" y="8410"/>
                  </a:cubicBezTo>
                  <a:cubicBezTo>
                    <a:pt x="9891" y="8410"/>
                    <a:pt x="9807" y="8428"/>
                    <a:pt x="9729" y="8466"/>
                  </a:cubicBezTo>
                  <a:lnTo>
                    <a:pt x="9152" y="7889"/>
                  </a:lnTo>
                  <a:cubicBezTo>
                    <a:pt x="10324" y="6361"/>
                    <a:pt x="10497" y="4291"/>
                    <a:pt x="9589" y="2590"/>
                  </a:cubicBezTo>
                  <a:cubicBezTo>
                    <a:pt x="8732" y="989"/>
                    <a:pt x="7065" y="0"/>
                    <a:pt x="5268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23;p62">
              <a:extLst>
                <a:ext uri="{FF2B5EF4-FFF2-40B4-BE49-F238E27FC236}">
                  <a16:creationId xmlns:a16="http://schemas.microsoft.com/office/drawing/2014/main" id="{F6900491-AAF5-9E5C-6546-C269FD38DA66}"/>
                </a:ext>
              </a:extLst>
            </p:cNvPr>
            <p:cNvSpPr/>
            <p:nvPr/>
          </p:nvSpPr>
          <p:spPr>
            <a:xfrm>
              <a:off x="1819590" y="2597279"/>
              <a:ext cx="469833" cy="968330"/>
            </a:xfrm>
            <a:custGeom>
              <a:avLst/>
              <a:gdLst/>
              <a:ahLst/>
              <a:cxnLst/>
              <a:rect l="l" t="t" r="r" b="b"/>
              <a:pathLst>
                <a:path w="3587" h="7539" extrusionOk="0">
                  <a:moveTo>
                    <a:pt x="289" y="0"/>
                  </a:moveTo>
                  <a:cubicBezTo>
                    <a:pt x="56" y="0"/>
                    <a:pt x="15" y="360"/>
                    <a:pt x="267" y="397"/>
                  </a:cubicBezTo>
                  <a:cubicBezTo>
                    <a:pt x="1943" y="642"/>
                    <a:pt x="3188" y="2083"/>
                    <a:pt x="3183" y="3774"/>
                  </a:cubicBezTo>
                  <a:cubicBezTo>
                    <a:pt x="3178" y="5470"/>
                    <a:pt x="1929" y="6906"/>
                    <a:pt x="252" y="7141"/>
                  </a:cubicBezTo>
                  <a:cubicBezTo>
                    <a:pt x="0" y="7178"/>
                    <a:pt x="41" y="7538"/>
                    <a:pt x="270" y="7538"/>
                  </a:cubicBezTo>
                  <a:cubicBezTo>
                    <a:pt x="282" y="7538"/>
                    <a:pt x="293" y="7537"/>
                    <a:pt x="305" y="7535"/>
                  </a:cubicBezTo>
                  <a:cubicBezTo>
                    <a:pt x="2184" y="7271"/>
                    <a:pt x="3577" y="5671"/>
                    <a:pt x="3582" y="3774"/>
                  </a:cubicBezTo>
                  <a:cubicBezTo>
                    <a:pt x="3586" y="1881"/>
                    <a:pt x="2198" y="277"/>
                    <a:pt x="324" y="3"/>
                  </a:cubicBezTo>
                  <a:cubicBezTo>
                    <a:pt x="312" y="1"/>
                    <a:pt x="300" y="0"/>
                    <a:pt x="289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24;p62">
              <a:extLst>
                <a:ext uri="{FF2B5EF4-FFF2-40B4-BE49-F238E27FC236}">
                  <a16:creationId xmlns:a16="http://schemas.microsoft.com/office/drawing/2014/main" id="{AFF3BF6D-184C-95A0-478E-341195AEC2E7}"/>
                </a:ext>
              </a:extLst>
            </p:cNvPr>
            <p:cNvSpPr/>
            <p:nvPr/>
          </p:nvSpPr>
          <p:spPr>
            <a:xfrm>
              <a:off x="1243531" y="2595483"/>
              <a:ext cx="527989" cy="971029"/>
            </a:xfrm>
            <a:custGeom>
              <a:avLst/>
              <a:gdLst/>
              <a:ahLst/>
              <a:cxnLst/>
              <a:rect l="l" t="t" r="r" b="b"/>
              <a:pathLst>
                <a:path w="4031" h="7560" extrusionOk="0">
                  <a:moveTo>
                    <a:pt x="3755" y="1"/>
                  </a:moveTo>
                  <a:cubicBezTo>
                    <a:pt x="3746" y="1"/>
                    <a:pt x="3737" y="1"/>
                    <a:pt x="3728" y="2"/>
                  </a:cubicBezTo>
                  <a:cubicBezTo>
                    <a:pt x="2878" y="103"/>
                    <a:pt x="2085" y="487"/>
                    <a:pt x="1485" y="1093"/>
                  </a:cubicBezTo>
                  <a:cubicBezTo>
                    <a:pt x="0" y="2582"/>
                    <a:pt x="0" y="4984"/>
                    <a:pt x="1485" y="6473"/>
                  </a:cubicBezTo>
                  <a:cubicBezTo>
                    <a:pt x="2085" y="7079"/>
                    <a:pt x="2878" y="7463"/>
                    <a:pt x="3728" y="7559"/>
                  </a:cubicBezTo>
                  <a:lnTo>
                    <a:pt x="3752" y="7559"/>
                  </a:lnTo>
                  <a:cubicBezTo>
                    <a:pt x="3757" y="7559"/>
                    <a:pt x="3761" y="7559"/>
                    <a:pt x="3766" y="7559"/>
                  </a:cubicBezTo>
                  <a:cubicBezTo>
                    <a:pt x="4017" y="7559"/>
                    <a:pt x="4031" y="7179"/>
                    <a:pt x="3771" y="7165"/>
                  </a:cubicBezTo>
                  <a:cubicBezTo>
                    <a:pt x="3012" y="7079"/>
                    <a:pt x="2306" y="6733"/>
                    <a:pt x="1763" y="6190"/>
                  </a:cubicBezTo>
                  <a:cubicBezTo>
                    <a:pt x="437" y="4859"/>
                    <a:pt x="437" y="2702"/>
                    <a:pt x="1763" y="1371"/>
                  </a:cubicBezTo>
                  <a:cubicBezTo>
                    <a:pt x="2306" y="829"/>
                    <a:pt x="3012" y="487"/>
                    <a:pt x="3771" y="396"/>
                  </a:cubicBezTo>
                  <a:cubicBezTo>
                    <a:pt x="4026" y="368"/>
                    <a:pt x="3995" y="1"/>
                    <a:pt x="3755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500;p32">
            <a:extLst>
              <a:ext uri="{FF2B5EF4-FFF2-40B4-BE49-F238E27FC236}">
                <a16:creationId xmlns:a16="http://schemas.microsoft.com/office/drawing/2014/main" id="{6154F944-55BB-BF10-311A-60D5FD16CD3C}"/>
              </a:ext>
            </a:extLst>
          </p:cNvPr>
          <p:cNvSpPr txBox="1">
            <a:spLocks/>
          </p:cNvSpPr>
          <p:nvPr/>
        </p:nvSpPr>
        <p:spPr>
          <a:xfrm>
            <a:off x="1534684" y="2381667"/>
            <a:ext cx="589794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Easy to search with tons of search possibilities on every field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6F2B43-108E-F407-E760-6F8343CBAC3E}"/>
              </a:ext>
            </a:extLst>
          </p:cNvPr>
          <p:cNvGrpSpPr/>
          <p:nvPr/>
        </p:nvGrpSpPr>
        <p:grpSpPr>
          <a:xfrm>
            <a:off x="1096015" y="3099493"/>
            <a:ext cx="385200" cy="266400"/>
            <a:chOff x="1882381" y="3110037"/>
            <a:chExt cx="2513773" cy="1764185"/>
          </a:xfrm>
        </p:grpSpPr>
        <p:sp>
          <p:nvSpPr>
            <p:cNvPr id="44" name="Google Shape;18995;p67">
              <a:extLst>
                <a:ext uri="{FF2B5EF4-FFF2-40B4-BE49-F238E27FC236}">
                  <a16:creationId xmlns:a16="http://schemas.microsoft.com/office/drawing/2014/main" id="{0E1316BA-BAC2-D122-B647-7EFFB2FC78B6}"/>
                </a:ext>
              </a:extLst>
            </p:cNvPr>
            <p:cNvSpPr/>
            <p:nvPr/>
          </p:nvSpPr>
          <p:spPr>
            <a:xfrm>
              <a:off x="1923807" y="3357877"/>
              <a:ext cx="2431426" cy="1480001"/>
            </a:xfrm>
            <a:custGeom>
              <a:avLst/>
              <a:gdLst/>
              <a:ahLst/>
              <a:cxnLst/>
              <a:rect l="l" t="t" r="r" b="b"/>
              <a:pathLst>
                <a:path w="14261" h="8593" extrusionOk="0">
                  <a:moveTo>
                    <a:pt x="7129" y="0"/>
                  </a:moveTo>
                  <a:cubicBezTo>
                    <a:pt x="6281" y="0"/>
                    <a:pt x="5007" y="546"/>
                    <a:pt x="3347" y="1619"/>
                  </a:cubicBezTo>
                  <a:cubicBezTo>
                    <a:pt x="2048" y="2463"/>
                    <a:pt x="852" y="3406"/>
                    <a:pt x="254" y="3892"/>
                  </a:cubicBezTo>
                  <a:cubicBezTo>
                    <a:pt x="1" y="4099"/>
                    <a:pt x="1" y="4490"/>
                    <a:pt x="254" y="4698"/>
                  </a:cubicBezTo>
                  <a:cubicBezTo>
                    <a:pt x="852" y="5187"/>
                    <a:pt x="2045" y="6130"/>
                    <a:pt x="3347" y="6971"/>
                  </a:cubicBezTo>
                  <a:cubicBezTo>
                    <a:pt x="5007" y="8047"/>
                    <a:pt x="6281" y="8593"/>
                    <a:pt x="7129" y="8593"/>
                  </a:cubicBezTo>
                  <a:cubicBezTo>
                    <a:pt x="7977" y="8593"/>
                    <a:pt x="9254" y="8047"/>
                    <a:pt x="10911" y="6971"/>
                  </a:cubicBezTo>
                  <a:cubicBezTo>
                    <a:pt x="12213" y="6130"/>
                    <a:pt x="13410" y="5187"/>
                    <a:pt x="14004" y="4698"/>
                  </a:cubicBezTo>
                  <a:cubicBezTo>
                    <a:pt x="14261" y="4490"/>
                    <a:pt x="14261" y="4099"/>
                    <a:pt x="14004" y="3892"/>
                  </a:cubicBezTo>
                  <a:cubicBezTo>
                    <a:pt x="13410" y="3406"/>
                    <a:pt x="12213" y="2463"/>
                    <a:pt x="10911" y="1619"/>
                  </a:cubicBezTo>
                  <a:cubicBezTo>
                    <a:pt x="9251" y="546"/>
                    <a:pt x="7977" y="0"/>
                    <a:pt x="712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996;p67">
              <a:extLst>
                <a:ext uri="{FF2B5EF4-FFF2-40B4-BE49-F238E27FC236}">
                  <a16:creationId xmlns:a16="http://schemas.microsoft.com/office/drawing/2014/main" id="{1B69D0AA-6E96-1BEE-C119-8D08F173EDA9}"/>
                </a:ext>
              </a:extLst>
            </p:cNvPr>
            <p:cNvSpPr/>
            <p:nvPr/>
          </p:nvSpPr>
          <p:spPr>
            <a:xfrm>
              <a:off x="1923296" y="3357877"/>
              <a:ext cx="1337193" cy="1480001"/>
            </a:xfrm>
            <a:custGeom>
              <a:avLst/>
              <a:gdLst/>
              <a:ahLst/>
              <a:cxnLst/>
              <a:rect l="l" t="t" r="r" b="b"/>
              <a:pathLst>
                <a:path w="7843" h="8593" extrusionOk="0">
                  <a:moveTo>
                    <a:pt x="7132" y="0"/>
                  </a:moveTo>
                  <a:cubicBezTo>
                    <a:pt x="6281" y="0"/>
                    <a:pt x="5010" y="546"/>
                    <a:pt x="3350" y="1619"/>
                  </a:cubicBezTo>
                  <a:cubicBezTo>
                    <a:pt x="2048" y="2463"/>
                    <a:pt x="852" y="3406"/>
                    <a:pt x="257" y="3892"/>
                  </a:cubicBezTo>
                  <a:cubicBezTo>
                    <a:pt x="0" y="4099"/>
                    <a:pt x="0" y="4490"/>
                    <a:pt x="257" y="4698"/>
                  </a:cubicBezTo>
                  <a:cubicBezTo>
                    <a:pt x="852" y="5187"/>
                    <a:pt x="2048" y="6130"/>
                    <a:pt x="3350" y="6971"/>
                  </a:cubicBezTo>
                  <a:cubicBezTo>
                    <a:pt x="5010" y="8047"/>
                    <a:pt x="6284" y="8593"/>
                    <a:pt x="7132" y="8593"/>
                  </a:cubicBezTo>
                  <a:cubicBezTo>
                    <a:pt x="7371" y="8586"/>
                    <a:pt x="7611" y="8554"/>
                    <a:pt x="7843" y="8491"/>
                  </a:cubicBezTo>
                  <a:cubicBezTo>
                    <a:pt x="7048" y="8286"/>
                    <a:pt x="6020" y="7780"/>
                    <a:pt x="4771" y="6971"/>
                  </a:cubicBezTo>
                  <a:cubicBezTo>
                    <a:pt x="3469" y="6130"/>
                    <a:pt x="2273" y="5187"/>
                    <a:pt x="1675" y="4698"/>
                  </a:cubicBezTo>
                  <a:cubicBezTo>
                    <a:pt x="1422" y="4490"/>
                    <a:pt x="1422" y="4099"/>
                    <a:pt x="1675" y="3892"/>
                  </a:cubicBezTo>
                  <a:cubicBezTo>
                    <a:pt x="2273" y="3406"/>
                    <a:pt x="3469" y="2463"/>
                    <a:pt x="4771" y="1619"/>
                  </a:cubicBezTo>
                  <a:cubicBezTo>
                    <a:pt x="6017" y="813"/>
                    <a:pt x="7048" y="303"/>
                    <a:pt x="7843" y="99"/>
                  </a:cubicBezTo>
                  <a:cubicBezTo>
                    <a:pt x="7611" y="39"/>
                    <a:pt x="7371" y="4"/>
                    <a:pt x="7132" y="0"/>
                  </a:cubicBezTo>
                  <a:close/>
                </a:path>
              </a:pathLst>
            </a:custGeom>
            <a:solidFill>
              <a:srgbClr val="B8D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97;p67">
              <a:extLst>
                <a:ext uri="{FF2B5EF4-FFF2-40B4-BE49-F238E27FC236}">
                  <a16:creationId xmlns:a16="http://schemas.microsoft.com/office/drawing/2014/main" id="{185C3BAB-65A7-9092-34A1-9EA7E2131981}"/>
                </a:ext>
              </a:extLst>
            </p:cNvPr>
            <p:cNvSpPr/>
            <p:nvPr/>
          </p:nvSpPr>
          <p:spPr>
            <a:xfrm>
              <a:off x="2574075" y="3568349"/>
              <a:ext cx="1089634" cy="1058720"/>
            </a:xfrm>
            <a:custGeom>
              <a:avLst/>
              <a:gdLst/>
              <a:ahLst/>
              <a:cxnLst/>
              <a:rect l="l" t="t" r="r" b="b"/>
              <a:pathLst>
                <a:path w="6391" h="6147" extrusionOk="0">
                  <a:moveTo>
                    <a:pt x="3314" y="1"/>
                  </a:moveTo>
                  <a:cubicBezTo>
                    <a:pt x="2516" y="1"/>
                    <a:pt x="1732" y="312"/>
                    <a:pt x="1144" y="900"/>
                  </a:cubicBezTo>
                  <a:cubicBezTo>
                    <a:pt x="264" y="1780"/>
                    <a:pt x="1" y="3103"/>
                    <a:pt x="476" y="4250"/>
                  </a:cubicBezTo>
                  <a:cubicBezTo>
                    <a:pt x="954" y="5397"/>
                    <a:pt x="2073" y="6146"/>
                    <a:pt x="3315" y="6146"/>
                  </a:cubicBezTo>
                  <a:cubicBezTo>
                    <a:pt x="5011" y="6143"/>
                    <a:pt x="6387" y="4770"/>
                    <a:pt x="6390" y="3075"/>
                  </a:cubicBezTo>
                  <a:cubicBezTo>
                    <a:pt x="6390" y="1829"/>
                    <a:pt x="5641" y="710"/>
                    <a:pt x="4490" y="235"/>
                  </a:cubicBezTo>
                  <a:cubicBezTo>
                    <a:pt x="4110" y="78"/>
                    <a:pt x="3710" y="1"/>
                    <a:pt x="3314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998;p67">
              <a:extLst>
                <a:ext uri="{FF2B5EF4-FFF2-40B4-BE49-F238E27FC236}">
                  <a16:creationId xmlns:a16="http://schemas.microsoft.com/office/drawing/2014/main" id="{26BB69B6-1821-2A9E-C4C0-83D67CA8C074}"/>
                </a:ext>
              </a:extLst>
            </p:cNvPr>
            <p:cNvSpPr/>
            <p:nvPr/>
          </p:nvSpPr>
          <p:spPr>
            <a:xfrm>
              <a:off x="2615507" y="3568177"/>
              <a:ext cx="623502" cy="1058892"/>
            </a:xfrm>
            <a:custGeom>
              <a:avLst/>
              <a:gdLst/>
              <a:ahLst/>
              <a:cxnLst/>
              <a:rect l="l" t="t" r="r" b="b"/>
              <a:pathLst>
                <a:path w="3657" h="6148" extrusionOk="0">
                  <a:moveTo>
                    <a:pt x="3067" y="0"/>
                  </a:moveTo>
                  <a:cubicBezTo>
                    <a:pt x="1411" y="0"/>
                    <a:pt x="0" y="1346"/>
                    <a:pt x="0" y="3076"/>
                  </a:cubicBezTo>
                  <a:cubicBezTo>
                    <a:pt x="0" y="4802"/>
                    <a:pt x="1411" y="6147"/>
                    <a:pt x="3067" y="6147"/>
                  </a:cubicBezTo>
                  <a:cubicBezTo>
                    <a:pt x="3261" y="6147"/>
                    <a:pt x="3458" y="6129"/>
                    <a:pt x="3656" y="6091"/>
                  </a:cubicBezTo>
                  <a:cubicBezTo>
                    <a:pt x="2214" y="5809"/>
                    <a:pt x="1172" y="4546"/>
                    <a:pt x="1169" y="3076"/>
                  </a:cubicBezTo>
                  <a:cubicBezTo>
                    <a:pt x="1172" y="1605"/>
                    <a:pt x="2214" y="338"/>
                    <a:pt x="3656" y="57"/>
                  </a:cubicBezTo>
                  <a:cubicBezTo>
                    <a:pt x="3458" y="18"/>
                    <a:pt x="3261" y="0"/>
                    <a:pt x="306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999;p67">
              <a:extLst>
                <a:ext uri="{FF2B5EF4-FFF2-40B4-BE49-F238E27FC236}">
                  <a16:creationId xmlns:a16="http://schemas.microsoft.com/office/drawing/2014/main" id="{24C9EEC6-6BF5-6293-EFF1-749AD68A63D5}"/>
                </a:ext>
              </a:extLst>
            </p:cNvPr>
            <p:cNvSpPr/>
            <p:nvPr/>
          </p:nvSpPr>
          <p:spPr>
            <a:xfrm>
              <a:off x="2854197" y="3830490"/>
              <a:ext cx="549678" cy="534095"/>
            </a:xfrm>
            <a:custGeom>
              <a:avLst/>
              <a:gdLst/>
              <a:ahLst/>
              <a:cxnLst/>
              <a:rect l="l" t="t" r="r" b="b"/>
              <a:pathLst>
                <a:path w="3224" h="3101" extrusionOk="0">
                  <a:moveTo>
                    <a:pt x="1671" y="1"/>
                  </a:moveTo>
                  <a:cubicBezTo>
                    <a:pt x="1269" y="1"/>
                    <a:pt x="874" y="159"/>
                    <a:pt x="578" y="455"/>
                  </a:cubicBezTo>
                  <a:cubicBezTo>
                    <a:pt x="134" y="898"/>
                    <a:pt x="1" y="1567"/>
                    <a:pt x="240" y="2144"/>
                  </a:cubicBezTo>
                  <a:cubicBezTo>
                    <a:pt x="479" y="2724"/>
                    <a:pt x="1046" y="3101"/>
                    <a:pt x="1672" y="3101"/>
                  </a:cubicBezTo>
                  <a:cubicBezTo>
                    <a:pt x="2531" y="3101"/>
                    <a:pt x="3224" y="2407"/>
                    <a:pt x="3224" y="1553"/>
                  </a:cubicBezTo>
                  <a:cubicBezTo>
                    <a:pt x="3224" y="923"/>
                    <a:pt x="2847" y="360"/>
                    <a:pt x="2267" y="120"/>
                  </a:cubicBezTo>
                  <a:cubicBezTo>
                    <a:pt x="2074" y="40"/>
                    <a:pt x="1872" y="1"/>
                    <a:pt x="1671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00;p67">
              <a:extLst>
                <a:ext uri="{FF2B5EF4-FFF2-40B4-BE49-F238E27FC236}">
                  <a16:creationId xmlns:a16="http://schemas.microsoft.com/office/drawing/2014/main" id="{986FF2C8-FF5C-0F4B-1895-0B33CBB12706}"/>
                </a:ext>
              </a:extLst>
            </p:cNvPr>
            <p:cNvSpPr/>
            <p:nvPr/>
          </p:nvSpPr>
          <p:spPr>
            <a:xfrm>
              <a:off x="2874661" y="3830318"/>
              <a:ext cx="367926" cy="534783"/>
            </a:xfrm>
            <a:custGeom>
              <a:avLst/>
              <a:gdLst/>
              <a:ahLst/>
              <a:cxnLst/>
              <a:rect l="l" t="t" r="r" b="b"/>
              <a:pathLst>
                <a:path w="2158" h="3105" extrusionOk="0">
                  <a:moveTo>
                    <a:pt x="1552" y="1"/>
                  </a:moveTo>
                  <a:cubicBezTo>
                    <a:pt x="734" y="1"/>
                    <a:pt x="0" y="660"/>
                    <a:pt x="0" y="1554"/>
                  </a:cubicBezTo>
                  <a:cubicBezTo>
                    <a:pt x="0" y="2443"/>
                    <a:pt x="733" y="3104"/>
                    <a:pt x="1550" y="3104"/>
                  </a:cubicBezTo>
                  <a:cubicBezTo>
                    <a:pt x="1751" y="3104"/>
                    <a:pt x="1956" y="3064"/>
                    <a:pt x="2157" y="2978"/>
                  </a:cubicBezTo>
                  <a:cubicBezTo>
                    <a:pt x="1584" y="2736"/>
                    <a:pt x="1214" y="2173"/>
                    <a:pt x="1214" y="1554"/>
                  </a:cubicBezTo>
                  <a:cubicBezTo>
                    <a:pt x="1214" y="931"/>
                    <a:pt x="1584" y="368"/>
                    <a:pt x="2157" y="125"/>
                  </a:cubicBezTo>
                  <a:cubicBezTo>
                    <a:pt x="1957" y="40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001;p67">
              <a:extLst>
                <a:ext uri="{FF2B5EF4-FFF2-40B4-BE49-F238E27FC236}">
                  <a16:creationId xmlns:a16="http://schemas.microsoft.com/office/drawing/2014/main" id="{945DE137-22C7-AB19-BDF3-DA18FD3269EF}"/>
                </a:ext>
              </a:extLst>
            </p:cNvPr>
            <p:cNvSpPr/>
            <p:nvPr/>
          </p:nvSpPr>
          <p:spPr>
            <a:xfrm>
              <a:off x="3204567" y="3847199"/>
              <a:ext cx="213116" cy="184631"/>
            </a:xfrm>
            <a:custGeom>
              <a:avLst/>
              <a:gdLst/>
              <a:ahLst/>
              <a:cxnLst/>
              <a:rect l="l" t="t" r="r" b="b"/>
              <a:pathLst>
                <a:path w="1250" h="1072" extrusionOk="0">
                  <a:moveTo>
                    <a:pt x="540" y="1"/>
                  </a:moveTo>
                  <a:cubicBezTo>
                    <a:pt x="265" y="1"/>
                    <a:pt x="1" y="213"/>
                    <a:pt x="1" y="537"/>
                  </a:cubicBezTo>
                  <a:cubicBezTo>
                    <a:pt x="1" y="833"/>
                    <a:pt x="240" y="1072"/>
                    <a:pt x="535" y="1072"/>
                  </a:cubicBezTo>
                  <a:cubicBezTo>
                    <a:pt x="1010" y="1072"/>
                    <a:pt x="1250" y="495"/>
                    <a:pt x="915" y="157"/>
                  </a:cubicBezTo>
                  <a:cubicBezTo>
                    <a:pt x="806" y="49"/>
                    <a:pt x="672" y="1"/>
                    <a:pt x="540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002;p67">
              <a:extLst>
                <a:ext uri="{FF2B5EF4-FFF2-40B4-BE49-F238E27FC236}">
                  <a16:creationId xmlns:a16="http://schemas.microsoft.com/office/drawing/2014/main" id="{BA5255BB-F62A-0B14-6F95-B70C49BCD0C0}"/>
                </a:ext>
              </a:extLst>
            </p:cNvPr>
            <p:cNvSpPr/>
            <p:nvPr/>
          </p:nvSpPr>
          <p:spPr>
            <a:xfrm>
              <a:off x="3890129" y="3455881"/>
              <a:ext cx="242784" cy="169822"/>
            </a:xfrm>
            <a:custGeom>
              <a:avLst/>
              <a:gdLst/>
              <a:ahLst/>
              <a:cxnLst/>
              <a:rect l="l" t="t" r="r" b="b"/>
              <a:pathLst>
                <a:path w="1424" h="986" extrusionOk="0">
                  <a:moveTo>
                    <a:pt x="333" y="0"/>
                  </a:moveTo>
                  <a:cubicBezTo>
                    <a:pt x="135" y="0"/>
                    <a:pt x="0" y="285"/>
                    <a:pt x="209" y="424"/>
                  </a:cubicBezTo>
                  <a:lnTo>
                    <a:pt x="212" y="424"/>
                  </a:lnTo>
                  <a:cubicBezTo>
                    <a:pt x="455" y="589"/>
                    <a:pt x="712" y="761"/>
                    <a:pt x="969" y="944"/>
                  </a:cubicBezTo>
                  <a:cubicBezTo>
                    <a:pt x="1012" y="973"/>
                    <a:pt x="1056" y="985"/>
                    <a:pt x="1097" y="985"/>
                  </a:cubicBezTo>
                  <a:cubicBezTo>
                    <a:pt x="1288" y="985"/>
                    <a:pt x="1424" y="716"/>
                    <a:pt x="1233" y="571"/>
                  </a:cubicBezTo>
                  <a:cubicBezTo>
                    <a:pt x="972" y="385"/>
                    <a:pt x="712" y="209"/>
                    <a:pt x="466" y="44"/>
                  </a:cubicBezTo>
                  <a:cubicBezTo>
                    <a:pt x="420" y="13"/>
                    <a:pt x="375" y="0"/>
                    <a:pt x="333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003;p67">
              <a:extLst>
                <a:ext uri="{FF2B5EF4-FFF2-40B4-BE49-F238E27FC236}">
                  <a16:creationId xmlns:a16="http://schemas.microsoft.com/office/drawing/2014/main" id="{C4937709-27A6-4012-7DEF-D9679258BD90}"/>
                </a:ext>
              </a:extLst>
            </p:cNvPr>
            <p:cNvSpPr/>
            <p:nvPr/>
          </p:nvSpPr>
          <p:spPr>
            <a:xfrm>
              <a:off x="2347320" y="3110037"/>
              <a:ext cx="1475292" cy="378911"/>
            </a:xfrm>
            <a:custGeom>
              <a:avLst/>
              <a:gdLst/>
              <a:ahLst/>
              <a:cxnLst/>
              <a:rect l="l" t="t" r="r" b="b"/>
              <a:pathLst>
                <a:path w="8653" h="2200" extrusionOk="0">
                  <a:moveTo>
                    <a:pt x="4645" y="0"/>
                  </a:moveTo>
                  <a:cubicBezTo>
                    <a:pt x="3523" y="0"/>
                    <a:pt x="2066" y="581"/>
                    <a:pt x="194" y="1777"/>
                  </a:cubicBezTo>
                  <a:cubicBezTo>
                    <a:pt x="1" y="1900"/>
                    <a:pt x="89" y="2199"/>
                    <a:pt x="317" y="2199"/>
                  </a:cubicBezTo>
                  <a:cubicBezTo>
                    <a:pt x="363" y="2199"/>
                    <a:pt x="405" y="2189"/>
                    <a:pt x="440" y="2164"/>
                  </a:cubicBezTo>
                  <a:cubicBezTo>
                    <a:pt x="2235" y="1017"/>
                    <a:pt x="3611" y="461"/>
                    <a:pt x="4645" y="461"/>
                  </a:cubicBezTo>
                  <a:cubicBezTo>
                    <a:pt x="5553" y="461"/>
                    <a:pt x="6714" y="887"/>
                    <a:pt x="8199" y="1763"/>
                  </a:cubicBezTo>
                  <a:cubicBezTo>
                    <a:pt x="8241" y="1788"/>
                    <a:pt x="8282" y="1799"/>
                    <a:pt x="8320" y="1799"/>
                  </a:cubicBezTo>
                  <a:cubicBezTo>
                    <a:pt x="8524" y="1799"/>
                    <a:pt x="8653" y="1499"/>
                    <a:pt x="8431" y="1366"/>
                  </a:cubicBezTo>
                  <a:cubicBezTo>
                    <a:pt x="6876" y="447"/>
                    <a:pt x="5637" y="0"/>
                    <a:pt x="4645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04;p67">
              <a:extLst>
                <a:ext uri="{FF2B5EF4-FFF2-40B4-BE49-F238E27FC236}">
                  <a16:creationId xmlns:a16="http://schemas.microsoft.com/office/drawing/2014/main" id="{6E61725F-D8D9-EBC1-5A72-E3D74AF1F7CC}"/>
                </a:ext>
              </a:extLst>
            </p:cNvPr>
            <p:cNvSpPr/>
            <p:nvPr/>
          </p:nvSpPr>
          <p:spPr>
            <a:xfrm>
              <a:off x="1882381" y="3320847"/>
              <a:ext cx="2513773" cy="1553375"/>
            </a:xfrm>
            <a:custGeom>
              <a:avLst/>
              <a:gdLst/>
              <a:ahLst/>
              <a:cxnLst/>
              <a:rect l="l" t="t" r="r" b="b"/>
              <a:pathLst>
                <a:path w="14744" h="9019" extrusionOk="0">
                  <a:moveTo>
                    <a:pt x="7372" y="458"/>
                  </a:moveTo>
                  <a:cubicBezTo>
                    <a:pt x="9247" y="458"/>
                    <a:pt x="12991" y="3396"/>
                    <a:pt x="14096" y="4297"/>
                  </a:cubicBezTo>
                  <a:cubicBezTo>
                    <a:pt x="14230" y="4406"/>
                    <a:pt x="14230" y="4614"/>
                    <a:pt x="14096" y="4723"/>
                  </a:cubicBezTo>
                  <a:lnTo>
                    <a:pt x="14096" y="4726"/>
                  </a:lnTo>
                  <a:cubicBezTo>
                    <a:pt x="12991" y="5623"/>
                    <a:pt x="9247" y="8561"/>
                    <a:pt x="7372" y="8561"/>
                  </a:cubicBezTo>
                  <a:cubicBezTo>
                    <a:pt x="5497" y="8561"/>
                    <a:pt x="1757" y="5623"/>
                    <a:pt x="652" y="4726"/>
                  </a:cubicBezTo>
                  <a:cubicBezTo>
                    <a:pt x="514" y="4614"/>
                    <a:pt x="514" y="4406"/>
                    <a:pt x="652" y="4297"/>
                  </a:cubicBezTo>
                  <a:cubicBezTo>
                    <a:pt x="1753" y="3396"/>
                    <a:pt x="5497" y="458"/>
                    <a:pt x="7372" y="458"/>
                  </a:cubicBezTo>
                  <a:close/>
                  <a:moveTo>
                    <a:pt x="7372" y="1"/>
                  </a:moveTo>
                  <a:cubicBezTo>
                    <a:pt x="5402" y="1"/>
                    <a:pt x="1813" y="2756"/>
                    <a:pt x="360" y="3942"/>
                  </a:cubicBezTo>
                  <a:cubicBezTo>
                    <a:pt x="1" y="4234"/>
                    <a:pt x="1" y="4786"/>
                    <a:pt x="360" y="5081"/>
                  </a:cubicBezTo>
                  <a:cubicBezTo>
                    <a:pt x="1813" y="6264"/>
                    <a:pt x="5402" y="9019"/>
                    <a:pt x="7372" y="9019"/>
                  </a:cubicBezTo>
                  <a:cubicBezTo>
                    <a:pt x="9342" y="9019"/>
                    <a:pt x="12931" y="6264"/>
                    <a:pt x="14384" y="5081"/>
                  </a:cubicBezTo>
                  <a:cubicBezTo>
                    <a:pt x="14743" y="4786"/>
                    <a:pt x="14743" y="4234"/>
                    <a:pt x="14384" y="3942"/>
                  </a:cubicBezTo>
                  <a:cubicBezTo>
                    <a:pt x="12935" y="2756"/>
                    <a:pt x="9342" y="1"/>
                    <a:pt x="7372" y="1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05;p67">
              <a:extLst>
                <a:ext uri="{FF2B5EF4-FFF2-40B4-BE49-F238E27FC236}">
                  <a16:creationId xmlns:a16="http://schemas.microsoft.com/office/drawing/2014/main" id="{68BE73D8-4821-0ACC-44E7-0FE093666301}"/>
                </a:ext>
              </a:extLst>
            </p:cNvPr>
            <p:cNvSpPr/>
            <p:nvPr/>
          </p:nvSpPr>
          <p:spPr>
            <a:xfrm>
              <a:off x="2539298" y="3531835"/>
              <a:ext cx="1228414" cy="1132437"/>
            </a:xfrm>
            <a:custGeom>
              <a:avLst/>
              <a:gdLst/>
              <a:ahLst/>
              <a:cxnLst/>
              <a:rect l="l" t="t" r="r" b="b"/>
              <a:pathLst>
                <a:path w="7205" h="6575" extrusionOk="0">
                  <a:moveTo>
                    <a:pt x="3410" y="0"/>
                  </a:moveTo>
                  <a:cubicBezTo>
                    <a:pt x="2147" y="42"/>
                    <a:pt x="1017" y="806"/>
                    <a:pt x="511" y="1964"/>
                  </a:cubicBezTo>
                  <a:cubicBezTo>
                    <a:pt x="1" y="3121"/>
                    <a:pt x="205" y="4469"/>
                    <a:pt x="1028" y="5426"/>
                  </a:cubicBezTo>
                  <a:cubicBezTo>
                    <a:pt x="1074" y="5477"/>
                    <a:pt x="1137" y="5504"/>
                    <a:pt x="1200" y="5504"/>
                  </a:cubicBezTo>
                  <a:cubicBezTo>
                    <a:pt x="1258" y="5504"/>
                    <a:pt x="1315" y="5482"/>
                    <a:pt x="1359" y="5436"/>
                  </a:cubicBezTo>
                  <a:lnTo>
                    <a:pt x="1362" y="5433"/>
                  </a:lnTo>
                  <a:cubicBezTo>
                    <a:pt x="1447" y="5348"/>
                    <a:pt x="1450" y="5215"/>
                    <a:pt x="1373" y="5127"/>
                  </a:cubicBezTo>
                  <a:cubicBezTo>
                    <a:pt x="423" y="4015"/>
                    <a:pt x="476" y="2365"/>
                    <a:pt x="1496" y="1320"/>
                  </a:cubicBezTo>
                  <a:cubicBezTo>
                    <a:pt x="2047" y="754"/>
                    <a:pt x="2782" y="465"/>
                    <a:pt x="3521" y="465"/>
                  </a:cubicBezTo>
                  <a:cubicBezTo>
                    <a:pt x="4146" y="465"/>
                    <a:pt x="4773" y="672"/>
                    <a:pt x="5292" y="1091"/>
                  </a:cubicBezTo>
                  <a:cubicBezTo>
                    <a:pt x="6429" y="2009"/>
                    <a:pt x="6682" y="3638"/>
                    <a:pt x="5873" y="4856"/>
                  </a:cubicBezTo>
                  <a:cubicBezTo>
                    <a:pt x="5331" y="5668"/>
                    <a:pt x="4435" y="6116"/>
                    <a:pt x="3517" y="6116"/>
                  </a:cubicBezTo>
                  <a:cubicBezTo>
                    <a:pt x="3063" y="6116"/>
                    <a:pt x="2603" y="6007"/>
                    <a:pt x="2178" y="5778"/>
                  </a:cubicBezTo>
                  <a:cubicBezTo>
                    <a:pt x="2145" y="5759"/>
                    <a:pt x="2108" y="5750"/>
                    <a:pt x="2071" y="5750"/>
                  </a:cubicBezTo>
                  <a:cubicBezTo>
                    <a:pt x="2012" y="5750"/>
                    <a:pt x="1954" y="5773"/>
                    <a:pt x="1911" y="5816"/>
                  </a:cubicBezTo>
                  <a:lnTo>
                    <a:pt x="1908" y="5820"/>
                  </a:lnTo>
                  <a:cubicBezTo>
                    <a:pt x="1802" y="5929"/>
                    <a:pt x="1827" y="6108"/>
                    <a:pt x="1960" y="6179"/>
                  </a:cubicBezTo>
                  <a:cubicBezTo>
                    <a:pt x="2461" y="6449"/>
                    <a:pt x="2994" y="6575"/>
                    <a:pt x="3516" y="6575"/>
                  </a:cubicBezTo>
                  <a:cubicBezTo>
                    <a:pt x="4977" y="6575"/>
                    <a:pt x="6354" y="5590"/>
                    <a:pt x="6717" y="4039"/>
                  </a:cubicBezTo>
                  <a:cubicBezTo>
                    <a:pt x="7205" y="1970"/>
                    <a:pt x="5632" y="2"/>
                    <a:pt x="3526" y="2"/>
                  </a:cubicBezTo>
                  <a:cubicBezTo>
                    <a:pt x="3487" y="2"/>
                    <a:pt x="3449" y="2"/>
                    <a:pt x="3410" y="4"/>
                  </a:cubicBezTo>
                  <a:lnTo>
                    <a:pt x="3410" y="0"/>
                  </a:ln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06;p67">
              <a:extLst>
                <a:ext uri="{FF2B5EF4-FFF2-40B4-BE49-F238E27FC236}">
                  <a16:creationId xmlns:a16="http://schemas.microsoft.com/office/drawing/2014/main" id="{DB65965C-C865-8EEF-C9FE-14B4007D0E93}"/>
                </a:ext>
              </a:extLst>
            </p:cNvPr>
            <p:cNvSpPr/>
            <p:nvPr/>
          </p:nvSpPr>
          <p:spPr>
            <a:xfrm>
              <a:off x="2815837" y="3794836"/>
              <a:ext cx="623502" cy="606092"/>
            </a:xfrm>
            <a:custGeom>
              <a:avLst/>
              <a:gdLst/>
              <a:ahLst/>
              <a:cxnLst/>
              <a:rect l="l" t="t" r="r" b="b"/>
              <a:pathLst>
                <a:path w="3657" h="3519" extrusionOk="0">
                  <a:moveTo>
                    <a:pt x="1897" y="0"/>
                  </a:moveTo>
                  <a:cubicBezTo>
                    <a:pt x="1186" y="0"/>
                    <a:pt x="546" y="430"/>
                    <a:pt x="271" y="1087"/>
                  </a:cubicBezTo>
                  <a:cubicBezTo>
                    <a:pt x="1" y="1742"/>
                    <a:pt x="152" y="2502"/>
                    <a:pt x="655" y="3005"/>
                  </a:cubicBezTo>
                  <a:cubicBezTo>
                    <a:pt x="991" y="3341"/>
                    <a:pt x="1440" y="3519"/>
                    <a:pt x="1898" y="3519"/>
                  </a:cubicBezTo>
                  <a:cubicBezTo>
                    <a:pt x="2125" y="3519"/>
                    <a:pt x="2354" y="3475"/>
                    <a:pt x="2573" y="3385"/>
                  </a:cubicBezTo>
                  <a:cubicBezTo>
                    <a:pt x="3227" y="3114"/>
                    <a:pt x="3656" y="2470"/>
                    <a:pt x="3656" y="1760"/>
                  </a:cubicBezTo>
                  <a:cubicBezTo>
                    <a:pt x="3656" y="1635"/>
                    <a:pt x="3558" y="1531"/>
                    <a:pt x="3434" y="1531"/>
                  </a:cubicBezTo>
                  <a:cubicBezTo>
                    <a:pt x="3432" y="1531"/>
                    <a:pt x="3430" y="1531"/>
                    <a:pt x="3428" y="1531"/>
                  </a:cubicBezTo>
                  <a:cubicBezTo>
                    <a:pt x="3301" y="1531"/>
                    <a:pt x="3199" y="1633"/>
                    <a:pt x="3199" y="1760"/>
                  </a:cubicBezTo>
                  <a:cubicBezTo>
                    <a:pt x="3199" y="2284"/>
                    <a:pt x="2882" y="2759"/>
                    <a:pt x="2397" y="2959"/>
                  </a:cubicBezTo>
                  <a:cubicBezTo>
                    <a:pt x="2236" y="3025"/>
                    <a:pt x="2068" y="3058"/>
                    <a:pt x="1901" y="3058"/>
                  </a:cubicBezTo>
                  <a:cubicBezTo>
                    <a:pt x="1562" y="3058"/>
                    <a:pt x="1229" y="2925"/>
                    <a:pt x="979" y="2678"/>
                  </a:cubicBezTo>
                  <a:cubicBezTo>
                    <a:pt x="162" y="1858"/>
                    <a:pt x="739" y="458"/>
                    <a:pt x="1897" y="458"/>
                  </a:cubicBezTo>
                  <a:cubicBezTo>
                    <a:pt x="2024" y="458"/>
                    <a:pt x="2126" y="356"/>
                    <a:pt x="2126" y="229"/>
                  </a:cubicBezTo>
                  <a:cubicBezTo>
                    <a:pt x="2126" y="102"/>
                    <a:pt x="2024" y="0"/>
                    <a:pt x="1897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2500;p32">
            <a:extLst>
              <a:ext uri="{FF2B5EF4-FFF2-40B4-BE49-F238E27FC236}">
                <a16:creationId xmlns:a16="http://schemas.microsoft.com/office/drawing/2014/main" id="{5A14F958-3AAC-78D2-85BE-47B1E2717875}"/>
              </a:ext>
            </a:extLst>
          </p:cNvPr>
          <p:cNvSpPr txBox="1">
            <a:spLocks/>
          </p:cNvSpPr>
          <p:nvPr/>
        </p:nvSpPr>
        <p:spPr>
          <a:xfrm>
            <a:off x="1534684" y="3011459"/>
            <a:ext cx="589794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Hide any information you want to see and bring them back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9793221-5AEA-ABAB-7288-853D28F01994}"/>
              </a:ext>
            </a:extLst>
          </p:cNvPr>
          <p:cNvGrpSpPr/>
          <p:nvPr/>
        </p:nvGrpSpPr>
        <p:grpSpPr>
          <a:xfrm>
            <a:off x="1126884" y="3700202"/>
            <a:ext cx="313200" cy="313200"/>
            <a:chOff x="3137879" y="3360405"/>
            <a:chExt cx="1345775" cy="1644996"/>
          </a:xfrm>
        </p:grpSpPr>
        <p:sp>
          <p:nvSpPr>
            <p:cNvPr id="85" name="Google Shape;18716;p67">
              <a:extLst>
                <a:ext uri="{FF2B5EF4-FFF2-40B4-BE49-F238E27FC236}">
                  <a16:creationId xmlns:a16="http://schemas.microsoft.com/office/drawing/2014/main" id="{31AE9779-9D2C-111F-35BC-55E0C6BB2658}"/>
                </a:ext>
              </a:extLst>
            </p:cNvPr>
            <p:cNvSpPr/>
            <p:nvPr/>
          </p:nvSpPr>
          <p:spPr>
            <a:xfrm>
              <a:off x="3157393" y="4324637"/>
              <a:ext cx="236393" cy="656138"/>
            </a:xfrm>
            <a:custGeom>
              <a:avLst/>
              <a:gdLst/>
              <a:ahLst/>
              <a:cxnLst/>
              <a:rect l="l" t="t" r="r" b="b"/>
              <a:pathLst>
                <a:path w="2120" h="4796" extrusionOk="0">
                  <a:moveTo>
                    <a:pt x="304" y="0"/>
                  </a:moveTo>
                  <a:cubicBezTo>
                    <a:pt x="135" y="0"/>
                    <a:pt x="1" y="134"/>
                    <a:pt x="1" y="303"/>
                  </a:cubicBezTo>
                  <a:lnTo>
                    <a:pt x="1" y="4796"/>
                  </a:lnTo>
                  <a:lnTo>
                    <a:pt x="2119" y="4796"/>
                  </a:lnTo>
                  <a:lnTo>
                    <a:pt x="2119" y="303"/>
                  </a:lnTo>
                  <a:cubicBezTo>
                    <a:pt x="2119" y="134"/>
                    <a:pt x="1982" y="0"/>
                    <a:pt x="181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717;p67">
              <a:extLst>
                <a:ext uri="{FF2B5EF4-FFF2-40B4-BE49-F238E27FC236}">
                  <a16:creationId xmlns:a16="http://schemas.microsoft.com/office/drawing/2014/main" id="{34B8D2CD-B93E-B5CC-F92A-0C55B2ADAD59}"/>
                </a:ext>
              </a:extLst>
            </p:cNvPr>
            <p:cNvSpPr/>
            <p:nvPr/>
          </p:nvSpPr>
          <p:spPr>
            <a:xfrm>
              <a:off x="3157393" y="4324637"/>
              <a:ext cx="112734" cy="656138"/>
            </a:xfrm>
            <a:custGeom>
              <a:avLst/>
              <a:gdLst/>
              <a:ahLst/>
              <a:cxnLst/>
              <a:rect l="l" t="t" r="r" b="b"/>
              <a:pathLst>
                <a:path w="1011" h="4796" extrusionOk="0">
                  <a:moveTo>
                    <a:pt x="304" y="0"/>
                  </a:moveTo>
                  <a:cubicBezTo>
                    <a:pt x="135" y="0"/>
                    <a:pt x="1" y="134"/>
                    <a:pt x="1" y="303"/>
                  </a:cubicBezTo>
                  <a:lnTo>
                    <a:pt x="1" y="4796"/>
                  </a:lnTo>
                  <a:lnTo>
                    <a:pt x="708" y="4796"/>
                  </a:lnTo>
                  <a:lnTo>
                    <a:pt x="708" y="303"/>
                  </a:lnTo>
                  <a:cubicBezTo>
                    <a:pt x="708" y="134"/>
                    <a:pt x="842" y="0"/>
                    <a:pt x="1011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718;p67">
              <a:extLst>
                <a:ext uri="{FF2B5EF4-FFF2-40B4-BE49-F238E27FC236}">
                  <a16:creationId xmlns:a16="http://schemas.microsoft.com/office/drawing/2014/main" id="{42F255C2-8A18-A24B-4D57-485F36194A81}"/>
                </a:ext>
              </a:extLst>
            </p:cNvPr>
            <p:cNvSpPr/>
            <p:nvPr/>
          </p:nvSpPr>
          <p:spPr>
            <a:xfrm>
              <a:off x="3514104" y="4162385"/>
              <a:ext cx="236282" cy="818395"/>
            </a:xfrm>
            <a:custGeom>
              <a:avLst/>
              <a:gdLst/>
              <a:ahLst/>
              <a:cxnLst/>
              <a:rect l="l" t="t" r="r" b="b"/>
              <a:pathLst>
                <a:path w="2119" h="5982" extrusionOk="0">
                  <a:moveTo>
                    <a:pt x="303" y="1"/>
                  </a:moveTo>
                  <a:cubicBezTo>
                    <a:pt x="137" y="1"/>
                    <a:pt x="0" y="134"/>
                    <a:pt x="0" y="303"/>
                  </a:cubicBezTo>
                  <a:lnTo>
                    <a:pt x="0" y="5982"/>
                  </a:lnTo>
                  <a:lnTo>
                    <a:pt x="2118" y="5982"/>
                  </a:lnTo>
                  <a:lnTo>
                    <a:pt x="2118" y="303"/>
                  </a:lnTo>
                  <a:cubicBezTo>
                    <a:pt x="2118" y="134"/>
                    <a:pt x="1985" y="1"/>
                    <a:pt x="1816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719;p67">
              <a:extLst>
                <a:ext uri="{FF2B5EF4-FFF2-40B4-BE49-F238E27FC236}">
                  <a16:creationId xmlns:a16="http://schemas.microsoft.com/office/drawing/2014/main" id="{ED657209-8A68-4D6A-7A15-BC31627530D7}"/>
                </a:ext>
              </a:extLst>
            </p:cNvPr>
            <p:cNvSpPr/>
            <p:nvPr/>
          </p:nvSpPr>
          <p:spPr>
            <a:xfrm>
              <a:off x="3514104" y="4162385"/>
              <a:ext cx="113068" cy="818395"/>
            </a:xfrm>
            <a:custGeom>
              <a:avLst/>
              <a:gdLst/>
              <a:ahLst/>
              <a:cxnLst/>
              <a:rect l="l" t="t" r="r" b="b"/>
              <a:pathLst>
                <a:path w="1014" h="5982" extrusionOk="0">
                  <a:moveTo>
                    <a:pt x="306" y="1"/>
                  </a:moveTo>
                  <a:cubicBezTo>
                    <a:pt x="137" y="1"/>
                    <a:pt x="0" y="134"/>
                    <a:pt x="4" y="303"/>
                  </a:cubicBezTo>
                  <a:lnTo>
                    <a:pt x="4" y="5982"/>
                  </a:lnTo>
                  <a:lnTo>
                    <a:pt x="711" y="5982"/>
                  </a:lnTo>
                  <a:lnTo>
                    <a:pt x="711" y="303"/>
                  </a:lnTo>
                  <a:cubicBezTo>
                    <a:pt x="711" y="134"/>
                    <a:pt x="845" y="1"/>
                    <a:pt x="1014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720;p67">
              <a:extLst>
                <a:ext uri="{FF2B5EF4-FFF2-40B4-BE49-F238E27FC236}">
                  <a16:creationId xmlns:a16="http://schemas.microsoft.com/office/drawing/2014/main" id="{D98857DE-651D-1545-043D-D8DEC04652BC}"/>
                </a:ext>
              </a:extLst>
            </p:cNvPr>
            <p:cNvSpPr/>
            <p:nvPr/>
          </p:nvSpPr>
          <p:spPr>
            <a:xfrm>
              <a:off x="3871148" y="4000127"/>
              <a:ext cx="236282" cy="980648"/>
            </a:xfrm>
            <a:custGeom>
              <a:avLst/>
              <a:gdLst/>
              <a:ahLst/>
              <a:cxnLst/>
              <a:rect l="l" t="t" r="r" b="b"/>
              <a:pathLst>
                <a:path w="2119" h="7168" extrusionOk="0">
                  <a:moveTo>
                    <a:pt x="303" y="1"/>
                  </a:moveTo>
                  <a:cubicBezTo>
                    <a:pt x="134" y="1"/>
                    <a:pt x="0" y="135"/>
                    <a:pt x="0" y="303"/>
                  </a:cubicBezTo>
                  <a:lnTo>
                    <a:pt x="0" y="7168"/>
                  </a:lnTo>
                  <a:lnTo>
                    <a:pt x="2118" y="7168"/>
                  </a:lnTo>
                  <a:lnTo>
                    <a:pt x="2118" y="303"/>
                  </a:lnTo>
                  <a:cubicBezTo>
                    <a:pt x="2118" y="135"/>
                    <a:pt x="1981" y="1"/>
                    <a:pt x="1816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721;p67">
              <a:extLst>
                <a:ext uri="{FF2B5EF4-FFF2-40B4-BE49-F238E27FC236}">
                  <a16:creationId xmlns:a16="http://schemas.microsoft.com/office/drawing/2014/main" id="{66381178-84C1-5CD0-69EC-B2293EF4E382}"/>
                </a:ext>
              </a:extLst>
            </p:cNvPr>
            <p:cNvSpPr/>
            <p:nvPr/>
          </p:nvSpPr>
          <p:spPr>
            <a:xfrm>
              <a:off x="3871148" y="4000127"/>
              <a:ext cx="112623" cy="980648"/>
            </a:xfrm>
            <a:custGeom>
              <a:avLst/>
              <a:gdLst/>
              <a:ahLst/>
              <a:cxnLst/>
              <a:rect l="l" t="t" r="r" b="b"/>
              <a:pathLst>
                <a:path w="1010" h="7168" extrusionOk="0">
                  <a:moveTo>
                    <a:pt x="303" y="1"/>
                  </a:moveTo>
                  <a:cubicBezTo>
                    <a:pt x="134" y="1"/>
                    <a:pt x="0" y="135"/>
                    <a:pt x="0" y="303"/>
                  </a:cubicBezTo>
                  <a:lnTo>
                    <a:pt x="0" y="7168"/>
                  </a:lnTo>
                  <a:lnTo>
                    <a:pt x="707" y="7168"/>
                  </a:lnTo>
                  <a:lnTo>
                    <a:pt x="707" y="303"/>
                  </a:lnTo>
                  <a:cubicBezTo>
                    <a:pt x="707" y="135"/>
                    <a:pt x="841" y="1"/>
                    <a:pt x="1010" y="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722;p67">
              <a:extLst>
                <a:ext uri="{FF2B5EF4-FFF2-40B4-BE49-F238E27FC236}">
                  <a16:creationId xmlns:a16="http://schemas.microsoft.com/office/drawing/2014/main" id="{1BF3813A-4BD7-00DA-12BA-5D6A12C47C86}"/>
                </a:ext>
              </a:extLst>
            </p:cNvPr>
            <p:cNvSpPr/>
            <p:nvPr/>
          </p:nvSpPr>
          <p:spPr>
            <a:xfrm>
              <a:off x="4228081" y="3838006"/>
              <a:ext cx="236282" cy="1142769"/>
            </a:xfrm>
            <a:custGeom>
              <a:avLst/>
              <a:gdLst/>
              <a:ahLst/>
              <a:cxnLst/>
              <a:rect l="l" t="t" r="r" b="b"/>
              <a:pathLst>
                <a:path w="2119" h="8353" extrusionOk="0">
                  <a:moveTo>
                    <a:pt x="303" y="0"/>
                  </a:moveTo>
                  <a:cubicBezTo>
                    <a:pt x="135" y="0"/>
                    <a:pt x="1" y="134"/>
                    <a:pt x="1" y="303"/>
                  </a:cubicBezTo>
                  <a:lnTo>
                    <a:pt x="1" y="8353"/>
                  </a:lnTo>
                  <a:lnTo>
                    <a:pt x="2119" y="8353"/>
                  </a:lnTo>
                  <a:lnTo>
                    <a:pt x="2119" y="303"/>
                  </a:lnTo>
                  <a:cubicBezTo>
                    <a:pt x="2115" y="134"/>
                    <a:pt x="1982" y="0"/>
                    <a:pt x="18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723;p67">
              <a:extLst>
                <a:ext uri="{FF2B5EF4-FFF2-40B4-BE49-F238E27FC236}">
                  <a16:creationId xmlns:a16="http://schemas.microsoft.com/office/drawing/2014/main" id="{B76E60E6-EE3E-C15A-6E52-9197F8A8EACA}"/>
                </a:ext>
              </a:extLst>
            </p:cNvPr>
            <p:cNvSpPr/>
            <p:nvPr/>
          </p:nvSpPr>
          <p:spPr>
            <a:xfrm>
              <a:off x="4228081" y="3838006"/>
              <a:ext cx="112734" cy="1142769"/>
            </a:xfrm>
            <a:custGeom>
              <a:avLst/>
              <a:gdLst/>
              <a:ahLst/>
              <a:cxnLst/>
              <a:rect l="l" t="t" r="r" b="b"/>
              <a:pathLst>
                <a:path w="1011" h="8353" extrusionOk="0">
                  <a:moveTo>
                    <a:pt x="303" y="0"/>
                  </a:moveTo>
                  <a:cubicBezTo>
                    <a:pt x="135" y="0"/>
                    <a:pt x="1" y="134"/>
                    <a:pt x="1" y="303"/>
                  </a:cubicBezTo>
                  <a:lnTo>
                    <a:pt x="1" y="8353"/>
                  </a:lnTo>
                  <a:lnTo>
                    <a:pt x="708" y="8353"/>
                  </a:lnTo>
                  <a:lnTo>
                    <a:pt x="708" y="303"/>
                  </a:lnTo>
                  <a:cubicBezTo>
                    <a:pt x="708" y="134"/>
                    <a:pt x="842" y="0"/>
                    <a:pt x="1011" y="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724;p67">
              <a:extLst>
                <a:ext uri="{FF2B5EF4-FFF2-40B4-BE49-F238E27FC236}">
                  <a16:creationId xmlns:a16="http://schemas.microsoft.com/office/drawing/2014/main" id="{07E39331-98AC-BE42-F9A5-27C35C0D84F9}"/>
                </a:ext>
              </a:extLst>
            </p:cNvPr>
            <p:cNvSpPr/>
            <p:nvPr/>
          </p:nvSpPr>
          <p:spPr>
            <a:xfrm>
              <a:off x="3214373" y="3384074"/>
              <a:ext cx="1213192" cy="600867"/>
            </a:xfrm>
            <a:custGeom>
              <a:avLst/>
              <a:gdLst/>
              <a:ahLst/>
              <a:cxnLst/>
              <a:rect l="l" t="t" r="r" b="b"/>
              <a:pathLst>
                <a:path w="10880" h="4392" extrusionOk="0">
                  <a:moveTo>
                    <a:pt x="8746" y="0"/>
                  </a:moveTo>
                  <a:cubicBezTo>
                    <a:pt x="8590" y="0"/>
                    <a:pt x="8495" y="174"/>
                    <a:pt x="8585" y="303"/>
                  </a:cubicBezTo>
                  <a:lnTo>
                    <a:pt x="8895" y="746"/>
                  </a:lnTo>
                  <a:cubicBezTo>
                    <a:pt x="7853" y="1369"/>
                    <a:pt x="4528" y="3121"/>
                    <a:pt x="0" y="3121"/>
                  </a:cubicBezTo>
                  <a:lnTo>
                    <a:pt x="0" y="4391"/>
                  </a:lnTo>
                  <a:cubicBezTo>
                    <a:pt x="2463" y="4384"/>
                    <a:pt x="4905" y="3909"/>
                    <a:pt x="7192" y="2994"/>
                  </a:cubicBezTo>
                  <a:cubicBezTo>
                    <a:pt x="8033" y="2660"/>
                    <a:pt x="8846" y="2259"/>
                    <a:pt x="9620" y="1795"/>
                  </a:cubicBezTo>
                  <a:lnTo>
                    <a:pt x="9894" y="2189"/>
                  </a:lnTo>
                  <a:cubicBezTo>
                    <a:pt x="9934" y="2245"/>
                    <a:pt x="9993" y="2272"/>
                    <a:pt x="10052" y="2272"/>
                  </a:cubicBezTo>
                  <a:cubicBezTo>
                    <a:pt x="10129" y="2272"/>
                    <a:pt x="10205" y="2225"/>
                    <a:pt x="10235" y="2139"/>
                  </a:cubicBezTo>
                  <a:lnTo>
                    <a:pt x="10837" y="324"/>
                  </a:lnTo>
                  <a:cubicBezTo>
                    <a:pt x="10879" y="201"/>
                    <a:pt x="10791" y="74"/>
                    <a:pt x="10665" y="71"/>
                  </a:cubicBezTo>
                  <a:lnTo>
                    <a:pt x="8751" y="0"/>
                  </a:lnTo>
                  <a:cubicBezTo>
                    <a:pt x="8749" y="0"/>
                    <a:pt x="8747" y="0"/>
                    <a:pt x="874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725;p67">
              <a:extLst>
                <a:ext uri="{FF2B5EF4-FFF2-40B4-BE49-F238E27FC236}">
                  <a16:creationId xmlns:a16="http://schemas.microsoft.com/office/drawing/2014/main" id="{4028E2E7-47E5-BAFF-7BBC-B46DE3D6216E}"/>
                </a:ext>
              </a:extLst>
            </p:cNvPr>
            <p:cNvSpPr/>
            <p:nvPr/>
          </p:nvSpPr>
          <p:spPr>
            <a:xfrm>
              <a:off x="3137879" y="4300558"/>
              <a:ext cx="275422" cy="704843"/>
            </a:xfrm>
            <a:custGeom>
              <a:avLst/>
              <a:gdLst/>
              <a:ahLst/>
              <a:cxnLst/>
              <a:rect l="l" t="t" r="r" b="b"/>
              <a:pathLst>
                <a:path w="2470" h="5152" extrusionOk="0">
                  <a:moveTo>
                    <a:pt x="1991" y="352"/>
                  </a:moveTo>
                  <a:cubicBezTo>
                    <a:pt x="2058" y="352"/>
                    <a:pt x="2115" y="408"/>
                    <a:pt x="2115" y="479"/>
                  </a:cubicBezTo>
                  <a:lnTo>
                    <a:pt x="2115" y="4796"/>
                  </a:lnTo>
                  <a:lnTo>
                    <a:pt x="352" y="4796"/>
                  </a:lnTo>
                  <a:lnTo>
                    <a:pt x="352" y="479"/>
                  </a:lnTo>
                  <a:cubicBezTo>
                    <a:pt x="352" y="408"/>
                    <a:pt x="408" y="352"/>
                    <a:pt x="479" y="352"/>
                  </a:cubicBezTo>
                  <a:close/>
                  <a:moveTo>
                    <a:pt x="479" y="0"/>
                  </a:moveTo>
                  <a:cubicBezTo>
                    <a:pt x="215" y="0"/>
                    <a:pt x="0" y="215"/>
                    <a:pt x="0" y="479"/>
                  </a:cubicBezTo>
                  <a:lnTo>
                    <a:pt x="0" y="4972"/>
                  </a:lnTo>
                  <a:cubicBezTo>
                    <a:pt x="0" y="5070"/>
                    <a:pt x="77" y="5148"/>
                    <a:pt x="176" y="5148"/>
                  </a:cubicBezTo>
                  <a:lnTo>
                    <a:pt x="2294" y="5151"/>
                  </a:lnTo>
                  <a:cubicBezTo>
                    <a:pt x="2389" y="5151"/>
                    <a:pt x="2470" y="5070"/>
                    <a:pt x="2470" y="4975"/>
                  </a:cubicBezTo>
                  <a:lnTo>
                    <a:pt x="2470" y="479"/>
                  </a:lnTo>
                  <a:cubicBezTo>
                    <a:pt x="2470" y="215"/>
                    <a:pt x="2255" y="0"/>
                    <a:pt x="1988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726;p67">
              <a:extLst>
                <a:ext uri="{FF2B5EF4-FFF2-40B4-BE49-F238E27FC236}">
                  <a16:creationId xmlns:a16="http://schemas.microsoft.com/office/drawing/2014/main" id="{F2FD7BF0-ED79-E3BC-F60E-2E7E1898FCD0}"/>
                </a:ext>
              </a:extLst>
            </p:cNvPr>
            <p:cNvSpPr/>
            <p:nvPr/>
          </p:nvSpPr>
          <p:spPr>
            <a:xfrm>
              <a:off x="3494478" y="4137896"/>
              <a:ext cx="275533" cy="866959"/>
            </a:xfrm>
            <a:custGeom>
              <a:avLst/>
              <a:gdLst/>
              <a:ahLst/>
              <a:cxnLst/>
              <a:rect l="l" t="t" r="r" b="b"/>
              <a:pathLst>
                <a:path w="2471" h="6337" extrusionOk="0">
                  <a:moveTo>
                    <a:pt x="1992" y="355"/>
                  </a:moveTo>
                  <a:cubicBezTo>
                    <a:pt x="2062" y="355"/>
                    <a:pt x="2118" y="412"/>
                    <a:pt x="2118" y="482"/>
                  </a:cubicBezTo>
                  <a:lnTo>
                    <a:pt x="2118" y="5985"/>
                  </a:lnTo>
                  <a:lnTo>
                    <a:pt x="356" y="5985"/>
                  </a:lnTo>
                  <a:lnTo>
                    <a:pt x="356" y="482"/>
                  </a:lnTo>
                  <a:cubicBezTo>
                    <a:pt x="356" y="412"/>
                    <a:pt x="412" y="355"/>
                    <a:pt x="479" y="355"/>
                  </a:cubicBezTo>
                  <a:close/>
                  <a:moveTo>
                    <a:pt x="479" y="0"/>
                  </a:moveTo>
                  <a:cubicBezTo>
                    <a:pt x="215" y="4"/>
                    <a:pt x="0" y="218"/>
                    <a:pt x="0" y="482"/>
                  </a:cubicBezTo>
                  <a:lnTo>
                    <a:pt x="0" y="6161"/>
                  </a:lnTo>
                  <a:cubicBezTo>
                    <a:pt x="0" y="6259"/>
                    <a:pt x="81" y="6337"/>
                    <a:pt x="176" y="6337"/>
                  </a:cubicBezTo>
                  <a:lnTo>
                    <a:pt x="2294" y="6337"/>
                  </a:lnTo>
                  <a:cubicBezTo>
                    <a:pt x="2393" y="6337"/>
                    <a:pt x="2470" y="6259"/>
                    <a:pt x="2470" y="6161"/>
                  </a:cubicBezTo>
                  <a:lnTo>
                    <a:pt x="2470" y="482"/>
                  </a:lnTo>
                  <a:cubicBezTo>
                    <a:pt x="2470" y="218"/>
                    <a:pt x="2256" y="4"/>
                    <a:pt x="1992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727;p67">
              <a:extLst>
                <a:ext uri="{FF2B5EF4-FFF2-40B4-BE49-F238E27FC236}">
                  <a16:creationId xmlns:a16="http://schemas.microsoft.com/office/drawing/2014/main" id="{4D242C0A-E875-BAC1-C4C0-5D85D50C18C5}"/>
                </a:ext>
              </a:extLst>
            </p:cNvPr>
            <p:cNvSpPr/>
            <p:nvPr/>
          </p:nvSpPr>
          <p:spPr>
            <a:xfrm>
              <a:off x="3851522" y="3975638"/>
              <a:ext cx="275533" cy="1029216"/>
            </a:xfrm>
            <a:custGeom>
              <a:avLst/>
              <a:gdLst/>
              <a:ahLst/>
              <a:cxnLst/>
              <a:rect l="l" t="t" r="r" b="b"/>
              <a:pathLst>
                <a:path w="2471" h="7523" extrusionOk="0">
                  <a:moveTo>
                    <a:pt x="1992" y="356"/>
                  </a:moveTo>
                  <a:cubicBezTo>
                    <a:pt x="2062" y="356"/>
                    <a:pt x="2118" y="412"/>
                    <a:pt x="2118" y="482"/>
                  </a:cubicBezTo>
                  <a:lnTo>
                    <a:pt x="2118" y="7171"/>
                  </a:lnTo>
                  <a:lnTo>
                    <a:pt x="355" y="7171"/>
                  </a:lnTo>
                  <a:lnTo>
                    <a:pt x="355" y="482"/>
                  </a:lnTo>
                  <a:cubicBezTo>
                    <a:pt x="355" y="412"/>
                    <a:pt x="412" y="356"/>
                    <a:pt x="482" y="356"/>
                  </a:cubicBezTo>
                  <a:close/>
                  <a:moveTo>
                    <a:pt x="479" y="0"/>
                  </a:moveTo>
                  <a:cubicBezTo>
                    <a:pt x="215" y="0"/>
                    <a:pt x="0" y="215"/>
                    <a:pt x="0" y="482"/>
                  </a:cubicBezTo>
                  <a:lnTo>
                    <a:pt x="0" y="7347"/>
                  </a:lnTo>
                  <a:cubicBezTo>
                    <a:pt x="0" y="7445"/>
                    <a:pt x="78" y="7523"/>
                    <a:pt x="176" y="7523"/>
                  </a:cubicBezTo>
                  <a:lnTo>
                    <a:pt x="2294" y="7523"/>
                  </a:lnTo>
                  <a:cubicBezTo>
                    <a:pt x="2296" y="7523"/>
                    <a:pt x="2298" y="7523"/>
                    <a:pt x="2300" y="7523"/>
                  </a:cubicBezTo>
                  <a:cubicBezTo>
                    <a:pt x="2393" y="7523"/>
                    <a:pt x="2470" y="7443"/>
                    <a:pt x="2470" y="7347"/>
                  </a:cubicBezTo>
                  <a:lnTo>
                    <a:pt x="2470" y="482"/>
                  </a:lnTo>
                  <a:cubicBezTo>
                    <a:pt x="2470" y="215"/>
                    <a:pt x="2255" y="0"/>
                    <a:pt x="1992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728;p67">
              <a:extLst>
                <a:ext uri="{FF2B5EF4-FFF2-40B4-BE49-F238E27FC236}">
                  <a16:creationId xmlns:a16="http://schemas.microsoft.com/office/drawing/2014/main" id="{234AD7BE-D9D2-5593-9616-E789CEB07205}"/>
                </a:ext>
              </a:extLst>
            </p:cNvPr>
            <p:cNvSpPr/>
            <p:nvPr/>
          </p:nvSpPr>
          <p:spPr>
            <a:xfrm>
              <a:off x="4208121" y="3813380"/>
              <a:ext cx="275533" cy="1192021"/>
            </a:xfrm>
            <a:custGeom>
              <a:avLst/>
              <a:gdLst/>
              <a:ahLst/>
              <a:cxnLst/>
              <a:rect l="l" t="t" r="r" b="b"/>
              <a:pathLst>
                <a:path w="2471" h="8713" extrusionOk="0">
                  <a:moveTo>
                    <a:pt x="1992" y="356"/>
                  </a:moveTo>
                  <a:cubicBezTo>
                    <a:pt x="2062" y="356"/>
                    <a:pt x="2119" y="412"/>
                    <a:pt x="2119" y="483"/>
                  </a:cubicBezTo>
                  <a:lnTo>
                    <a:pt x="2119" y="8357"/>
                  </a:lnTo>
                  <a:lnTo>
                    <a:pt x="352" y="8357"/>
                  </a:lnTo>
                  <a:lnTo>
                    <a:pt x="356" y="483"/>
                  </a:lnTo>
                  <a:cubicBezTo>
                    <a:pt x="356" y="412"/>
                    <a:pt x="412" y="356"/>
                    <a:pt x="479" y="356"/>
                  </a:cubicBezTo>
                  <a:close/>
                  <a:moveTo>
                    <a:pt x="479" y="1"/>
                  </a:moveTo>
                  <a:cubicBezTo>
                    <a:pt x="215" y="4"/>
                    <a:pt x="0" y="215"/>
                    <a:pt x="0" y="483"/>
                  </a:cubicBezTo>
                  <a:lnTo>
                    <a:pt x="0" y="8533"/>
                  </a:lnTo>
                  <a:cubicBezTo>
                    <a:pt x="0" y="8631"/>
                    <a:pt x="81" y="8712"/>
                    <a:pt x="180" y="8712"/>
                  </a:cubicBezTo>
                  <a:lnTo>
                    <a:pt x="2294" y="8712"/>
                  </a:lnTo>
                  <a:cubicBezTo>
                    <a:pt x="2393" y="8712"/>
                    <a:pt x="2470" y="8631"/>
                    <a:pt x="2470" y="8536"/>
                  </a:cubicBezTo>
                  <a:lnTo>
                    <a:pt x="2470" y="483"/>
                  </a:lnTo>
                  <a:cubicBezTo>
                    <a:pt x="2470" y="215"/>
                    <a:pt x="2256" y="1"/>
                    <a:pt x="1992" y="1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729;p67">
              <a:extLst>
                <a:ext uri="{FF2B5EF4-FFF2-40B4-BE49-F238E27FC236}">
                  <a16:creationId xmlns:a16="http://schemas.microsoft.com/office/drawing/2014/main" id="{93126647-111B-3F9D-C962-32CB5081B85B}"/>
                </a:ext>
              </a:extLst>
            </p:cNvPr>
            <p:cNvSpPr/>
            <p:nvPr/>
          </p:nvSpPr>
          <p:spPr>
            <a:xfrm>
              <a:off x="3394905" y="3360405"/>
              <a:ext cx="1055410" cy="461322"/>
            </a:xfrm>
            <a:custGeom>
              <a:avLst/>
              <a:gdLst/>
              <a:ahLst/>
              <a:cxnLst/>
              <a:rect l="l" t="t" r="r" b="b"/>
              <a:pathLst>
                <a:path w="9465" h="3372" extrusionOk="0">
                  <a:moveTo>
                    <a:pt x="7120" y="0"/>
                  </a:moveTo>
                  <a:cubicBezTo>
                    <a:pt x="6825" y="0"/>
                    <a:pt x="6650" y="333"/>
                    <a:pt x="6822" y="578"/>
                  </a:cubicBezTo>
                  <a:lnTo>
                    <a:pt x="7019" y="866"/>
                  </a:lnTo>
                  <a:cubicBezTo>
                    <a:pt x="5985" y="1461"/>
                    <a:pt x="3550" y="2668"/>
                    <a:pt x="228" y="3020"/>
                  </a:cubicBezTo>
                  <a:cubicBezTo>
                    <a:pt x="1" y="3033"/>
                    <a:pt x="13" y="3372"/>
                    <a:pt x="236" y="3372"/>
                  </a:cubicBezTo>
                  <a:cubicBezTo>
                    <a:pt x="240" y="3372"/>
                    <a:pt x="245" y="3372"/>
                    <a:pt x="249" y="3371"/>
                  </a:cubicBezTo>
                  <a:lnTo>
                    <a:pt x="267" y="3371"/>
                  </a:lnTo>
                  <a:cubicBezTo>
                    <a:pt x="3845" y="2991"/>
                    <a:pt x="6424" y="1640"/>
                    <a:pt x="7364" y="1074"/>
                  </a:cubicBezTo>
                  <a:cubicBezTo>
                    <a:pt x="7452" y="1021"/>
                    <a:pt x="7476" y="909"/>
                    <a:pt x="7420" y="824"/>
                  </a:cubicBezTo>
                  <a:lnTo>
                    <a:pt x="7110" y="377"/>
                  </a:lnTo>
                  <a:cubicBezTo>
                    <a:pt x="7104" y="368"/>
                    <a:pt x="7112" y="356"/>
                    <a:pt x="7121" y="356"/>
                  </a:cubicBezTo>
                  <a:cubicBezTo>
                    <a:pt x="7122" y="356"/>
                    <a:pt x="7123" y="356"/>
                    <a:pt x="7125" y="356"/>
                  </a:cubicBezTo>
                  <a:lnTo>
                    <a:pt x="9039" y="423"/>
                  </a:lnTo>
                  <a:cubicBezTo>
                    <a:pt x="9049" y="423"/>
                    <a:pt x="9056" y="434"/>
                    <a:pt x="9053" y="444"/>
                  </a:cubicBezTo>
                  <a:lnTo>
                    <a:pt x="8447" y="2260"/>
                  </a:lnTo>
                  <a:cubicBezTo>
                    <a:pt x="8445" y="2266"/>
                    <a:pt x="8440" y="2270"/>
                    <a:pt x="8434" y="2270"/>
                  </a:cubicBezTo>
                  <a:cubicBezTo>
                    <a:pt x="8430" y="2270"/>
                    <a:pt x="8426" y="2268"/>
                    <a:pt x="8423" y="2263"/>
                  </a:cubicBezTo>
                  <a:lnTo>
                    <a:pt x="8148" y="1866"/>
                  </a:lnTo>
                  <a:cubicBezTo>
                    <a:pt x="8115" y="1816"/>
                    <a:pt x="8060" y="1790"/>
                    <a:pt x="8003" y="1790"/>
                  </a:cubicBezTo>
                  <a:cubicBezTo>
                    <a:pt x="7971" y="1790"/>
                    <a:pt x="7939" y="1798"/>
                    <a:pt x="7909" y="1816"/>
                  </a:cubicBezTo>
                  <a:cubicBezTo>
                    <a:pt x="7255" y="2210"/>
                    <a:pt x="6569" y="2559"/>
                    <a:pt x="5861" y="2858"/>
                  </a:cubicBezTo>
                  <a:cubicBezTo>
                    <a:pt x="5673" y="2938"/>
                    <a:pt x="5756" y="3198"/>
                    <a:pt x="5927" y="3198"/>
                  </a:cubicBezTo>
                  <a:cubicBezTo>
                    <a:pt x="5950" y="3198"/>
                    <a:pt x="5976" y="3193"/>
                    <a:pt x="6002" y="3181"/>
                  </a:cubicBezTo>
                  <a:cubicBezTo>
                    <a:pt x="6671" y="2900"/>
                    <a:pt x="7322" y="2573"/>
                    <a:pt x="7951" y="2203"/>
                  </a:cubicBezTo>
                  <a:lnTo>
                    <a:pt x="8131" y="2460"/>
                  </a:lnTo>
                  <a:cubicBezTo>
                    <a:pt x="8205" y="2568"/>
                    <a:pt x="8319" y="2619"/>
                    <a:pt x="8432" y="2619"/>
                  </a:cubicBezTo>
                  <a:cubicBezTo>
                    <a:pt x="8581" y="2619"/>
                    <a:pt x="8728" y="2531"/>
                    <a:pt x="8782" y="2369"/>
                  </a:cubicBezTo>
                  <a:lnTo>
                    <a:pt x="9387" y="550"/>
                  </a:lnTo>
                  <a:cubicBezTo>
                    <a:pt x="9464" y="317"/>
                    <a:pt x="9295" y="75"/>
                    <a:pt x="9049" y="68"/>
                  </a:cubicBezTo>
                  <a:lnTo>
                    <a:pt x="7139" y="1"/>
                  </a:lnTo>
                  <a:cubicBezTo>
                    <a:pt x="7132" y="0"/>
                    <a:pt x="7126" y="0"/>
                    <a:pt x="7120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730;p67">
              <a:extLst>
                <a:ext uri="{FF2B5EF4-FFF2-40B4-BE49-F238E27FC236}">
                  <a16:creationId xmlns:a16="http://schemas.microsoft.com/office/drawing/2014/main" id="{73A16C04-8837-2479-5C9D-505DE84643B1}"/>
                </a:ext>
              </a:extLst>
            </p:cNvPr>
            <p:cNvSpPr/>
            <p:nvPr/>
          </p:nvSpPr>
          <p:spPr>
            <a:xfrm>
              <a:off x="3194747" y="3781506"/>
              <a:ext cx="811545" cy="227515"/>
            </a:xfrm>
            <a:custGeom>
              <a:avLst/>
              <a:gdLst/>
              <a:ahLst/>
              <a:cxnLst/>
              <a:rect l="l" t="t" r="r" b="b"/>
              <a:pathLst>
                <a:path w="7278" h="1663" extrusionOk="0">
                  <a:moveTo>
                    <a:pt x="1340" y="1"/>
                  </a:moveTo>
                  <a:cubicBezTo>
                    <a:pt x="1335" y="1"/>
                    <a:pt x="1329" y="1"/>
                    <a:pt x="1323" y="1"/>
                  </a:cubicBezTo>
                  <a:cubicBezTo>
                    <a:pt x="940" y="26"/>
                    <a:pt x="556" y="40"/>
                    <a:pt x="176" y="40"/>
                  </a:cubicBezTo>
                  <a:cubicBezTo>
                    <a:pt x="81" y="40"/>
                    <a:pt x="0" y="118"/>
                    <a:pt x="0" y="216"/>
                  </a:cubicBezTo>
                  <a:lnTo>
                    <a:pt x="0" y="1486"/>
                  </a:lnTo>
                  <a:cubicBezTo>
                    <a:pt x="0" y="1581"/>
                    <a:pt x="81" y="1662"/>
                    <a:pt x="176" y="1662"/>
                  </a:cubicBezTo>
                  <a:cubicBezTo>
                    <a:pt x="3103" y="1662"/>
                    <a:pt x="5549" y="969"/>
                    <a:pt x="7083" y="385"/>
                  </a:cubicBezTo>
                  <a:cubicBezTo>
                    <a:pt x="7278" y="313"/>
                    <a:pt x="7200" y="42"/>
                    <a:pt x="7024" y="42"/>
                  </a:cubicBezTo>
                  <a:cubicBezTo>
                    <a:pt x="7003" y="42"/>
                    <a:pt x="6980" y="45"/>
                    <a:pt x="6956" y="54"/>
                  </a:cubicBezTo>
                  <a:cubicBezTo>
                    <a:pt x="4845" y="853"/>
                    <a:pt x="2611" y="1275"/>
                    <a:pt x="352" y="1307"/>
                  </a:cubicBezTo>
                  <a:lnTo>
                    <a:pt x="352" y="392"/>
                  </a:lnTo>
                  <a:cubicBezTo>
                    <a:pt x="683" y="388"/>
                    <a:pt x="1017" y="374"/>
                    <a:pt x="1348" y="353"/>
                  </a:cubicBezTo>
                  <a:cubicBezTo>
                    <a:pt x="1578" y="336"/>
                    <a:pt x="1560" y="1"/>
                    <a:pt x="1340" y="1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2500;p32">
            <a:extLst>
              <a:ext uri="{FF2B5EF4-FFF2-40B4-BE49-F238E27FC236}">
                <a16:creationId xmlns:a16="http://schemas.microsoft.com/office/drawing/2014/main" id="{7C9FCD7D-147D-019A-6455-39BE41015BE7}"/>
              </a:ext>
            </a:extLst>
          </p:cNvPr>
          <p:cNvSpPr txBox="1">
            <a:spLocks/>
          </p:cNvSpPr>
          <p:nvPr/>
        </p:nvSpPr>
        <p:spPr>
          <a:xfrm>
            <a:off x="1534684" y="3642053"/>
            <a:ext cx="589794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Sort the data on any column you like</a:t>
            </a:r>
          </a:p>
        </p:txBody>
      </p:sp>
    </p:spTree>
    <p:extLst>
      <p:ext uri="{BB962C8B-B14F-4D97-AF65-F5344CB8AC3E}">
        <p14:creationId xmlns:p14="http://schemas.microsoft.com/office/powerpoint/2010/main" val="72515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01;p32">
            <a:extLst>
              <a:ext uri="{FF2B5EF4-FFF2-40B4-BE49-F238E27FC236}">
                <a16:creationId xmlns:a16="http://schemas.microsoft.com/office/drawing/2014/main" id="{B93C7D63-7484-A243-A7E2-769913902C8A}"/>
              </a:ext>
            </a:extLst>
          </p:cNvPr>
          <p:cNvSpPr txBox="1">
            <a:spLocks/>
          </p:cNvSpPr>
          <p:nvPr/>
        </p:nvSpPr>
        <p:spPr>
          <a:xfrm>
            <a:off x="1065117" y="281411"/>
            <a:ext cx="78146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dirty="0">
                <a:solidFill>
                  <a:srgbClr val="1A3A22"/>
                </a:solidFill>
                <a:latin typeface="Anton" pitchFamily="2" charset="0"/>
              </a:rPr>
              <a:t>Data visualization</a:t>
            </a:r>
          </a:p>
        </p:txBody>
      </p:sp>
      <p:sp>
        <p:nvSpPr>
          <p:cNvPr id="26" name="Google Shape;2500;p32">
            <a:extLst>
              <a:ext uri="{FF2B5EF4-FFF2-40B4-BE49-F238E27FC236}">
                <a16:creationId xmlns:a16="http://schemas.microsoft.com/office/drawing/2014/main" id="{DEB6FFC1-7427-1BC2-6148-C234C9CB20F7}"/>
              </a:ext>
            </a:extLst>
          </p:cNvPr>
          <p:cNvSpPr txBox="1">
            <a:spLocks/>
          </p:cNvSpPr>
          <p:nvPr/>
        </p:nvSpPr>
        <p:spPr>
          <a:xfrm>
            <a:off x="1345684" y="1133408"/>
            <a:ext cx="6930166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 Is done by using donut charts and here are the 3 expense classification:</a:t>
            </a:r>
          </a:p>
        </p:txBody>
      </p:sp>
      <p:grpSp>
        <p:nvGrpSpPr>
          <p:cNvPr id="2" name="Google Shape;4628;p55">
            <a:extLst>
              <a:ext uri="{FF2B5EF4-FFF2-40B4-BE49-F238E27FC236}">
                <a16:creationId xmlns:a16="http://schemas.microsoft.com/office/drawing/2014/main" id="{ABB084B5-2FDA-43CE-8064-9E274727767A}"/>
              </a:ext>
            </a:extLst>
          </p:cNvPr>
          <p:cNvGrpSpPr/>
          <p:nvPr/>
        </p:nvGrpSpPr>
        <p:grpSpPr>
          <a:xfrm>
            <a:off x="1139483" y="2959343"/>
            <a:ext cx="1620000" cy="1620000"/>
            <a:chOff x="3736598" y="2170606"/>
            <a:chExt cx="404889" cy="404889"/>
          </a:xfrm>
        </p:grpSpPr>
        <p:sp>
          <p:nvSpPr>
            <p:cNvPr id="3" name="Google Shape;4629;p55">
              <a:extLst>
                <a:ext uri="{FF2B5EF4-FFF2-40B4-BE49-F238E27FC236}">
                  <a16:creationId xmlns:a16="http://schemas.microsoft.com/office/drawing/2014/main" id="{09DA18F9-65FE-324E-B0AD-F87D6AB574E7}"/>
                </a:ext>
              </a:extLst>
            </p:cNvPr>
            <p:cNvSpPr/>
            <p:nvPr/>
          </p:nvSpPr>
          <p:spPr>
            <a:xfrm>
              <a:off x="3950281" y="2170846"/>
              <a:ext cx="191206" cy="231947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4630;p55">
              <a:extLst>
                <a:ext uri="{FF2B5EF4-FFF2-40B4-BE49-F238E27FC236}">
                  <a16:creationId xmlns:a16="http://schemas.microsoft.com/office/drawing/2014/main" id="{ACF91834-FDE2-9908-68CB-BB1D51DFBA7D}"/>
                </a:ext>
              </a:extLst>
            </p:cNvPr>
            <p:cNvSpPr/>
            <p:nvPr/>
          </p:nvSpPr>
          <p:spPr>
            <a:xfrm>
              <a:off x="3737099" y="2170606"/>
              <a:ext cx="231947" cy="19144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631;p55">
              <a:extLst>
                <a:ext uri="{FF2B5EF4-FFF2-40B4-BE49-F238E27FC236}">
                  <a16:creationId xmlns:a16="http://schemas.microsoft.com/office/drawing/2014/main" id="{5DF7EF77-E7FE-4447-12BB-D3B3E9F9A5BF}"/>
                </a:ext>
              </a:extLst>
            </p:cNvPr>
            <p:cNvSpPr/>
            <p:nvPr/>
          </p:nvSpPr>
          <p:spPr>
            <a:xfrm>
              <a:off x="3909539" y="2384027"/>
              <a:ext cx="231686" cy="191468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32;p55">
              <a:extLst>
                <a:ext uri="{FF2B5EF4-FFF2-40B4-BE49-F238E27FC236}">
                  <a16:creationId xmlns:a16="http://schemas.microsoft.com/office/drawing/2014/main" id="{9AB10BEA-E068-E1FC-F33F-A2E09481ED48}"/>
                </a:ext>
              </a:extLst>
            </p:cNvPr>
            <p:cNvSpPr/>
            <p:nvPr/>
          </p:nvSpPr>
          <p:spPr>
            <a:xfrm>
              <a:off x="3736598" y="2343307"/>
              <a:ext cx="191707" cy="231686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644;p55">
            <a:extLst>
              <a:ext uri="{FF2B5EF4-FFF2-40B4-BE49-F238E27FC236}">
                <a16:creationId xmlns:a16="http://schemas.microsoft.com/office/drawing/2014/main" id="{73B8D0B5-315A-579E-7BFE-F45805F7999D}"/>
              </a:ext>
            </a:extLst>
          </p:cNvPr>
          <p:cNvGrpSpPr/>
          <p:nvPr/>
        </p:nvGrpSpPr>
        <p:grpSpPr>
          <a:xfrm>
            <a:off x="6233496" y="2922548"/>
            <a:ext cx="1692000" cy="1656000"/>
            <a:chOff x="3729467" y="2889422"/>
            <a:chExt cx="419153" cy="404977"/>
          </a:xfrm>
        </p:grpSpPr>
        <p:sp>
          <p:nvSpPr>
            <p:cNvPr id="60" name="Google Shape;4645;p55">
              <a:extLst>
                <a:ext uri="{FF2B5EF4-FFF2-40B4-BE49-F238E27FC236}">
                  <a16:creationId xmlns:a16="http://schemas.microsoft.com/office/drawing/2014/main" id="{2CB2FB34-6478-D98F-AF2C-A12307A55588}"/>
                </a:ext>
              </a:extLst>
            </p:cNvPr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46;p55">
              <a:extLst>
                <a:ext uri="{FF2B5EF4-FFF2-40B4-BE49-F238E27FC236}">
                  <a16:creationId xmlns:a16="http://schemas.microsoft.com/office/drawing/2014/main" id="{012FA50E-D4E5-104A-FC04-750AAFACE368}"/>
                </a:ext>
              </a:extLst>
            </p:cNvPr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47;p55">
              <a:extLst>
                <a:ext uri="{FF2B5EF4-FFF2-40B4-BE49-F238E27FC236}">
                  <a16:creationId xmlns:a16="http://schemas.microsoft.com/office/drawing/2014/main" id="{3BCD8DAD-E908-4955-28C7-D58AE5B50CD1}"/>
                </a:ext>
              </a:extLst>
            </p:cNvPr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48;p55">
              <a:extLst>
                <a:ext uri="{FF2B5EF4-FFF2-40B4-BE49-F238E27FC236}">
                  <a16:creationId xmlns:a16="http://schemas.microsoft.com/office/drawing/2014/main" id="{7FB7953F-9872-EEF3-0711-B0F1FAE98340}"/>
                </a:ext>
              </a:extLst>
            </p:cNvPr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49;p55">
              <a:extLst>
                <a:ext uri="{FF2B5EF4-FFF2-40B4-BE49-F238E27FC236}">
                  <a16:creationId xmlns:a16="http://schemas.microsoft.com/office/drawing/2014/main" id="{8DB91593-6EBF-31CD-4E3D-28106094D248}"/>
                </a:ext>
              </a:extLst>
            </p:cNvPr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50;p55">
              <a:extLst>
                <a:ext uri="{FF2B5EF4-FFF2-40B4-BE49-F238E27FC236}">
                  <a16:creationId xmlns:a16="http://schemas.microsoft.com/office/drawing/2014/main" id="{7385C8C8-0F24-ECE6-11EE-7EDDF76F22BE}"/>
                </a:ext>
              </a:extLst>
            </p:cNvPr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651;p55">
              <a:extLst>
                <a:ext uri="{FF2B5EF4-FFF2-40B4-BE49-F238E27FC236}">
                  <a16:creationId xmlns:a16="http://schemas.microsoft.com/office/drawing/2014/main" id="{C36F28F5-8B03-E9B4-6580-4DB2DC573CF0}"/>
                </a:ext>
              </a:extLst>
            </p:cNvPr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CAB9A5-BCA0-4F23-CE3A-6B22FBB4AC25}"/>
              </a:ext>
            </a:extLst>
          </p:cNvPr>
          <p:cNvGrpSpPr/>
          <p:nvPr/>
        </p:nvGrpSpPr>
        <p:grpSpPr>
          <a:xfrm>
            <a:off x="3512134" y="2937905"/>
            <a:ext cx="1868400" cy="1800000"/>
            <a:chOff x="883514" y="2123237"/>
            <a:chExt cx="1833639" cy="1759088"/>
          </a:xfrm>
        </p:grpSpPr>
        <p:grpSp>
          <p:nvGrpSpPr>
            <p:cNvPr id="40" name="Google Shape;4633;p55">
              <a:extLst>
                <a:ext uri="{FF2B5EF4-FFF2-40B4-BE49-F238E27FC236}">
                  <a16:creationId xmlns:a16="http://schemas.microsoft.com/office/drawing/2014/main" id="{37ABAB95-B7D9-2109-D964-9EB4BE406BF4}"/>
                </a:ext>
              </a:extLst>
            </p:cNvPr>
            <p:cNvGrpSpPr/>
            <p:nvPr/>
          </p:nvGrpSpPr>
          <p:grpSpPr>
            <a:xfrm>
              <a:off x="883514" y="2123237"/>
              <a:ext cx="1833639" cy="1597831"/>
              <a:chOff x="3161918" y="2170689"/>
              <a:chExt cx="458871" cy="404730"/>
            </a:xfrm>
          </p:grpSpPr>
          <p:sp>
            <p:nvSpPr>
              <p:cNvPr id="43" name="Google Shape;4634;p55">
                <a:extLst>
                  <a:ext uri="{FF2B5EF4-FFF2-40B4-BE49-F238E27FC236}">
                    <a16:creationId xmlns:a16="http://schemas.microsoft.com/office/drawing/2014/main" id="{6B6DA23D-8A87-4C1D-C65C-6FB6A0421BED}"/>
                  </a:ext>
                </a:extLst>
              </p:cNvPr>
              <p:cNvSpPr/>
              <p:nvPr/>
            </p:nvSpPr>
            <p:spPr>
              <a:xfrm>
                <a:off x="3161918" y="2170689"/>
                <a:ext cx="277174" cy="291677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3395" extrusionOk="0">
                    <a:moveTo>
                      <a:pt x="11294" y="0"/>
                    </a:moveTo>
                    <a:cubicBezTo>
                      <a:pt x="4442" y="46"/>
                      <a:pt x="0" y="7242"/>
                      <a:pt x="3019" y="13394"/>
                    </a:cubicBezTo>
                    <a:lnTo>
                      <a:pt x="4522" y="10915"/>
                    </a:lnTo>
                    <a:lnTo>
                      <a:pt x="7598" y="10835"/>
                    </a:lnTo>
                    <a:cubicBezTo>
                      <a:pt x="6531" y="8195"/>
                      <a:pt x="8436" y="5291"/>
                      <a:pt x="11294" y="5234"/>
                    </a:cubicBezTo>
                    <a:lnTo>
                      <a:pt x="12729" y="2606"/>
                    </a:lnTo>
                    <a:lnTo>
                      <a:pt x="1129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635;p55">
                <a:extLst>
                  <a:ext uri="{FF2B5EF4-FFF2-40B4-BE49-F238E27FC236}">
                    <a16:creationId xmlns:a16="http://schemas.microsoft.com/office/drawing/2014/main" id="{18397A83-30A0-FBA6-ED50-3B19FC38630C}"/>
                  </a:ext>
                </a:extLst>
              </p:cNvPr>
              <p:cNvSpPr/>
              <p:nvPr/>
            </p:nvSpPr>
            <p:spPr>
              <a:xfrm>
                <a:off x="3420328" y="2170927"/>
                <a:ext cx="200461" cy="302935"/>
              </a:xfrm>
              <a:custGeom>
                <a:avLst/>
                <a:gdLst/>
                <a:ahLst/>
                <a:cxnLst/>
                <a:rect l="l" t="t" r="r" b="b"/>
                <a:pathLst>
                  <a:path w="9206" h="13912" extrusionOk="0">
                    <a:moveTo>
                      <a:pt x="24" y="1"/>
                    </a:moveTo>
                    <a:lnTo>
                      <a:pt x="1447" y="2583"/>
                    </a:lnTo>
                    <a:lnTo>
                      <a:pt x="1" y="5246"/>
                    </a:lnTo>
                    <a:cubicBezTo>
                      <a:pt x="2893" y="5602"/>
                      <a:pt x="4488" y="8815"/>
                      <a:pt x="3008" y="11329"/>
                    </a:cubicBezTo>
                    <a:lnTo>
                      <a:pt x="4557" y="13854"/>
                    </a:lnTo>
                    <a:lnTo>
                      <a:pt x="7564" y="13911"/>
                    </a:lnTo>
                    <a:cubicBezTo>
                      <a:pt x="9171" y="11122"/>
                      <a:pt x="9206" y="7691"/>
                      <a:pt x="7679" y="4856"/>
                    </a:cubicBezTo>
                    <a:cubicBezTo>
                      <a:pt x="6141" y="2021"/>
                      <a:pt x="3237" y="184"/>
                      <a:pt x="24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4636;p55">
                <a:extLst>
                  <a:ext uri="{FF2B5EF4-FFF2-40B4-BE49-F238E27FC236}">
                    <a16:creationId xmlns:a16="http://schemas.microsoft.com/office/drawing/2014/main" id="{D94E9098-D198-4158-F58E-72D00EAC866D}"/>
                  </a:ext>
                </a:extLst>
              </p:cNvPr>
              <p:cNvSpPr/>
              <p:nvPr/>
            </p:nvSpPr>
            <p:spPr>
              <a:xfrm>
                <a:off x="3233645" y="2417594"/>
                <a:ext cx="344393" cy="15782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7248" extrusionOk="0">
                    <a:moveTo>
                      <a:pt x="4557" y="1"/>
                    </a:moveTo>
                    <a:lnTo>
                      <a:pt x="1515" y="81"/>
                    </a:lnTo>
                    <a:lnTo>
                      <a:pt x="0" y="2583"/>
                    </a:lnTo>
                    <a:cubicBezTo>
                      <a:pt x="1607" y="5372"/>
                      <a:pt x="4545" y="7140"/>
                      <a:pt x="7770" y="7243"/>
                    </a:cubicBezTo>
                    <a:cubicBezTo>
                      <a:pt x="7870" y="7246"/>
                      <a:pt x="7970" y="7248"/>
                      <a:pt x="8070" y="7248"/>
                    </a:cubicBezTo>
                    <a:cubicBezTo>
                      <a:pt x="11183" y="7248"/>
                      <a:pt x="14092" y="5691"/>
                      <a:pt x="15816" y="3088"/>
                    </a:cubicBezTo>
                    <a:lnTo>
                      <a:pt x="12832" y="3019"/>
                    </a:lnTo>
                    <a:lnTo>
                      <a:pt x="11260" y="471"/>
                    </a:lnTo>
                    <a:cubicBezTo>
                      <a:pt x="10437" y="1506"/>
                      <a:pt x="9252" y="2011"/>
                      <a:pt x="8072" y="2011"/>
                    </a:cubicBezTo>
                    <a:cubicBezTo>
                      <a:pt x="6699" y="2011"/>
                      <a:pt x="5334" y="1328"/>
                      <a:pt x="4557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4636;p55">
              <a:extLst>
                <a:ext uri="{FF2B5EF4-FFF2-40B4-BE49-F238E27FC236}">
                  <a16:creationId xmlns:a16="http://schemas.microsoft.com/office/drawing/2014/main" id="{D0DC8F36-0824-03AA-502B-1E93FE05EED9}"/>
                </a:ext>
              </a:extLst>
            </p:cNvPr>
            <p:cNvSpPr/>
            <p:nvPr/>
          </p:nvSpPr>
          <p:spPr>
            <a:xfrm rot="3190805">
              <a:off x="784376" y="2888338"/>
              <a:ext cx="1360684" cy="627289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70" name="Google Shape;2500;p32">
            <a:extLst>
              <a:ext uri="{FF2B5EF4-FFF2-40B4-BE49-F238E27FC236}">
                <a16:creationId xmlns:a16="http://schemas.microsoft.com/office/drawing/2014/main" id="{F5917B4F-C783-3CB4-F1D9-CC63ECEE6CFB}"/>
              </a:ext>
            </a:extLst>
          </p:cNvPr>
          <p:cNvSpPr txBox="1">
            <a:spLocks/>
          </p:cNvSpPr>
          <p:nvPr/>
        </p:nvSpPr>
        <p:spPr>
          <a:xfrm>
            <a:off x="1345684" y="2156981"/>
            <a:ext cx="1273371" cy="47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rgbClr val="FBFDD8"/>
                </a:solidFill>
                <a:latin typeface="Anton" pitchFamily="2" charset="0"/>
              </a:rPr>
              <a:t>By Category</a:t>
            </a:r>
          </a:p>
        </p:txBody>
      </p:sp>
      <p:sp>
        <p:nvSpPr>
          <p:cNvPr id="71" name="Google Shape;2500;p32">
            <a:extLst>
              <a:ext uri="{FF2B5EF4-FFF2-40B4-BE49-F238E27FC236}">
                <a16:creationId xmlns:a16="http://schemas.microsoft.com/office/drawing/2014/main" id="{9AC196E3-35D3-D128-8099-25B834074AE5}"/>
              </a:ext>
            </a:extLst>
          </p:cNvPr>
          <p:cNvSpPr txBox="1">
            <a:spLocks/>
          </p:cNvSpPr>
          <p:nvPr/>
        </p:nvSpPr>
        <p:spPr>
          <a:xfrm>
            <a:off x="3512213" y="2156981"/>
            <a:ext cx="2003012" cy="47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rgbClr val="FBFDD8"/>
                </a:solidFill>
                <a:latin typeface="Anton" pitchFamily="2" charset="0"/>
              </a:rPr>
              <a:t>By Payment Method</a:t>
            </a:r>
          </a:p>
        </p:txBody>
      </p:sp>
      <p:sp>
        <p:nvSpPr>
          <p:cNvPr id="72" name="Google Shape;2500;p32">
            <a:extLst>
              <a:ext uri="{FF2B5EF4-FFF2-40B4-BE49-F238E27FC236}">
                <a16:creationId xmlns:a16="http://schemas.microsoft.com/office/drawing/2014/main" id="{D94C656E-4F7E-A3A7-0C10-C70213D0DE12}"/>
              </a:ext>
            </a:extLst>
          </p:cNvPr>
          <p:cNvSpPr txBox="1">
            <a:spLocks/>
          </p:cNvSpPr>
          <p:nvPr/>
        </p:nvSpPr>
        <p:spPr>
          <a:xfrm>
            <a:off x="6675308" y="2160955"/>
            <a:ext cx="885715" cy="47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rgbClr val="FBFDD8"/>
                </a:solidFill>
                <a:latin typeface="Anton" pitchFamily="2" charset="0"/>
              </a:rPr>
              <a:t>By Type</a:t>
            </a:r>
          </a:p>
        </p:txBody>
      </p:sp>
    </p:spTree>
    <p:extLst>
      <p:ext uri="{BB962C8B-B14F-4D97-AF65-F5344CB8AC3E}">
        <p14:creationId xmlns:p14="http://schemas.microsoft.com/office/powerpoint/2010/main" val="301697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10007331">
            <a:off x="5440916" y="32556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6965354">
            <a:off x="7342098" y="210268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3250529">
            <a:off x="5926207" y="3194081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15946866">
            <a:off x="7478019" y="3753577"/>
            <a:ext cx="1037390" cy="1412181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2503;p32">
            <a:extLst>
              <a:ext uri="{FF2B5EF4-FFF2-40B4-BE49-F238E27FC236}">
                <a16:creationId xmlns:a16="http://schemas.microsoft.com/office/drawing/2014/main" id="{620FCDA5-84EF-7339-3C51-228BC4E904D9}"/>
              </a:ext>
            </a:extLst>
          </p:cNvPr>
          <p:cNvGrpSpPr/>
          <p:nvPr/>
        </p:nvGrpSpPr>
        <p:grpSpPr>
          <a:xfrm rot="908679">
            <a:off x="4747879" y="1694585"/>
            <a:ext cx="1775382" cy="2181576"/>
            <a:chOff x="9743146" y="2970638"/>
            <a:chExt cx="1446996" cy="1783072"/>
          </a:xfrm>
        </p:grpSpPr>
        <p:sp>
          <p:nvSpPr>
            <p:cNvPr id="8" name="Google Shape;2504;p32">
              <a:extLst>
                <a:ext uri="{FF2B5EF4-FFF2-40B4-BE49-F238E27FC236}">
                  <a16:creationId xmlns:a16="http://schemas.microsoft.com/office/drawing/2014/main" id="{EA2741D3-F519-2EC7-F875-2F3E15B292B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505;p32">
              <a:extLst>
                <a:ext uri="{FF2B5EF4-FFF2-40B4-BE49-F238E27FC236}">
                  <a16:creationId xmlns:a16="http://schemas.microsoft.com/office/drawing/2014/main" id="{AC72551A-4841-9C96-4B6D-0711E2762C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" name="Google Shape;2506;p32">
                <a:extLst>
                  <a:ext uri="{FF2B5EF4-FFF2-40B4-BE49-F238E27FC236}">
                    <a16:creationId xmlns:a16="http://schemas.microsoft.com/office/drawing/2014/main" id="{C325C9FB-179C-D106-9243-FE1804E1413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07;p32">
                <a:extLst>
                  <a:ext uri="{FF2B5EF4-FFF2-40B4-BE49-F238E27FC236}">
                    <a16:creationId xmlns:a16="http://schemas.microsoft.com/office/drawing/2014/main" id="{F28B4473-211B-2A6B-C184-75DDBD8F86C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08;p32">
                <a:extLst>
                  <a:ext uri="{FF2B5EF4-FFF2-40B4-BE49-F238E27FC236}">
                    <a16:creationId xmlns:a16="http://schemas.microsoft.com/office/drawing/2014/main" id="{EC59C692-086E-650C-6A95-84EB36A562A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09;p32">
                <a:extLst>
                  <a:ext uri="{FF2B5EF4-FFF2-40B4-BE49-F238E27FC236}">
                    <a16:creationId xmlns:a16="http://schemas.microsoft.com/office/drawing/2014/main" id="{200D755D-A27B-2313-A6D8-17C4E93A6E9E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10;p32">
                <a:extLst>
                  <a:ext uri="{FF2B5EF4-FFF2-40B4-BE49-F238E27FC236}">
                    <a16:creationId xmlns:a16="http://schemas.microsoft.com/office/drawing/2014/main" id="{AA29C1E3-A952-A3B3-CDEF-D6646A9FF82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11;p32">
                <a:extLst>
                  <a:ext uri="{FF2B5EF4-FFF2-40B4-BE49-F238E27FC236}">
                    <a16:creationId xmlns:a16="http://schemas.microsoft.com/office/drawing/2014/main" id="{DE5D44B9-3D38-1B24-F96D-CC3150BFEA2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12;p32">
                <a:extLst>
                  <a:ext uri="{FF2B5EF4-FFF2-40B4-BE49-F238E27FC236}">
                    <a16:creationId xmlns:a16="http://schemas.microsoft.com/office/drawing/2014/main" id="{44F26C59-6CF1-3693-87F2-6CC9F3D8E50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513;p32">
                <a:extLst>
                  <a:ext uri="{FF2B5EF4-FFF2-40B4-BE49-F238E27FC236}">
                    <a16:creationId xmlns:a16="http://schemas.microsoft.com/office/drawing/2014/main" id="{243AA6B9-8631-AF98-0E80-257CE8C64992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E7AC4E-E1BD-0118-14B0-BA0AEA3E9A76}"/>
              </a:ext>
            </a:extLst>
          </p:cNvPr>
          <p:cNvGrpSpPr/>
          <p:nvPr/>
        </p:nvGrpSpPr>
        <p:grpSpPr>
          <a:xfrm rot="20957773">
            <a:off x="-375194" y="3795936"/>
            <a:ext cx="1514222" cy="1793252"/>
            <a:chOff x="-392901" y="3601699"/>
            <a:chExt cx="1514222" cy="1793252"/>
          </a:xfrm>
        </p:grpSpPr>
        <p:grpSp>
          <p:nvGrpSpPr>
            <p:cNvPr id="2536" name="Google Shape;2536;p32"/>
            <p:cNvGrpSpPr/>
            <p:nvPr/>
          </p:nvGrpSpPr>
          <p:grpSpPr>
            <a:xfrm rot="5400000">
              <a:off x="-571460" y="3780258"/>
              <a:ext cx="1447085" cy="1089968"/>
              <a:chOff x="2700330" y="-829613"/>
              <a:chExt cx="2200221" cy="1657495"/>
            </a:xfrm>
          </p:grpSpPr>
          <p:sp>
            <p:nvSpPr>
              <p:cNvPr id="2537" name="Google Shape;2537;p32"/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8" name="Google Shape;2538;p32"/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2539" name="Google Shape;2539;p32"/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2"/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2"/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2"/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2"/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2"/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2"/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2"/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2536;p32">
              <a:extLst>
                <a:ext uri="{FF2B5EF4-FFF2-40B4-BE49-F238E27FC236}">
                  <a16:creationId xmlns:a16="http://schemas.microsoft.com/office/drawing/2014/main" id="{AA42F63D-7716-DE50-AFA5-B807F6FFECA0}"/>
                </a:ext>
              </a:extLst>
            </p:cNvPr>
            <p:cNvGrpSpPr/>
            <p:nvPr/>
          </p:nvGrpSpPr>
          <p:grpSpPr>
            <a:xfrm rot="6819991">
              <a:off x="-516839" y="3809584"/>
              <a:ext cx="1447085" cy="1089968"/>
              <a:chOff x="2700330" y="-829613"/>
              <a:chExt cx="2200221" cy="1657495"/>
            </a:xfrm>
          </p:grpSpPr>
          <p:sp>
            <p:nvSpPr>
              <p:cNvPr id="19" name="Google Shape;2537;p32">
                <a:extLst>
                  <a:ext uri="{FF2B5EF4-FFF2-40B4-BE49-F238E27FC236}">
                    <a16:creationId xmlns:a16="http://schemas.microsoft.com/office/drawing/2014/main" id="{85C2AE9B-1F88-BB47-DD60-4C3C6BAE19E8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2538;p32">
                <a:extLst>
                  <a:ext uri="{FF2B5EF4-FFF2-40B4-BE49-F238E27FC236}">
                    <a16:creationId xmlns:a16="http://schemas.microsoft.com/office/drawing/2014/main" id="{4B3749EE-5E6E-1B70-EAA0-F67999281062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21" name="Google Shape;2539;p32">
                  <a:extLst>
                    <a:ext uri="{FF2B5EF4-FFF2-40B4-BE49-F238E27FC236}">
                      <a16:creationId xmlns:a16="http://schemas.microsoft.com/office/drawing/2014/main" id="{6069A165-BFDA-A5CD-BB4E-F1FDBC034BE7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540;p32">
                  <a:extLst>
                    <a:ext uri="{FF2B5EF4-FFF2-40B4-BE49-F238E27FC236}">
                      <a16:creationId xmlns:a16="http://schemas.microsoft.com/office/drawing/2014/main" id="{B42F8579-EDC2-9D65-D80A-6D7C765BD49C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541;p32">
                  <a:extLst>
                    <a:ext uri="{FF2B5EF4-FFF2-40B4-BE49-F238E27FC236}">
                      <a16:creationId xmlns:a16="http://schemas.microsoft.com/office/drawing/2014/main" id="{98A0E7A6-65D8-5522-B12D-B0522F692E3D}"/>
                    </a:ext>
                  </a:extLst>
                </p:cNvPr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542;p32">
                  <a:extLst>
                    <a:ext uri="{FF2B5EF4-FFF2-40B4-BE49-F238E27FC236}">
                      <a16:creationId xmlns:a16="http://schemas.microsoft.com/office/drawing/2014/main" id="{5C0A1734-BF15-A5E1-BBAE-7790B92CCB53}"/>
                    </a:ext>
                  </a:extLst>
                </p:cNvPr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43;p32">
                  <a:extLst>
                    <a:ext uri="{FF2B5EF4-FFF2-40B4-BE49-F238E27FC236}">
                      <a16:creationId xmlns:a16="http://schemas.microsoft.com/office/drawing/2014/main" id="{54F0ECBF-3206-170F-270B-8F7564F762E0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544;p32">
                  <a:extLst>
                    <a:ext uri="{FF2B5EF4-FFF2-40B4-BE49-F238E27FC236}">
                      <a16:creationId xmlns:a16="http://schemas.microsoft.com/office/drawing/2014/main" id="{D14E8385-9843-F343-50DD-2054B511FBD9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545;p32">
                  <a:extLst>
                    <a:ext uri="{FF2B5EF4-FFF2-40B4-BE49-F238E27FC236}">
                      <a16:creationId xmlns:a16="http://schemas.microsoft.com/office/drawing/2014/main" id="{7EB759FF-4DC0-A873-809E-E80E5A68E02B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546;p32">
                  <a:extLst>
                    <a:ext uri="{FF2B5EF4-FFF2-40B4-BE49-F238E27FC236}">
                      <a16:creationId xmlns:a16="http://schemas.microsoft.com/office/drawing/2014/main" id="{9E607911-EB1C-6536-C235-13302A66E52C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oogle Shape;2536;p32">
              <a:extLst>
                <a:ext uri="{FF2B5EF4-FFF2-40B4-BE49-F238E27FC236}">
                  <a16:creationId xmlns:a16="http://schemas.microsoft.com/office/drawing/2014/main" id="{8413F59A-0518-5262-F285-36DBB4431067}"/>
                </a:ext>
              </a:extLst>
            </p:cNvPr>
            <p:cNvGrpSpPr/>
            <p:nvPr/>
          </p:nvGrpSpPr>
          <p:grpSpPr>
            <a:xfrm rot="7953551">
              <a:off x="-440927" y="3879039"/>
              <a:ext cx="1447085" cy="1089968"/>
              <a:chOff x="2700330" y="-829613"/>
              <a:chExt cx="2200221" cy="1657495"/>
            </a:xfrm>
          </p:grpSpPr>
          <p:sp>
            <p:nvSpPr>
              <p:cNvPr id="30" name="Google Shape;2537;p32">
                <a:extLst>
                  <a:ext uri="{FF2B5EF4-FFF2-40B4-BE49-F238E27FC236}">
                    <a16:creationId xmlns:a16="http://schemas.microsoft.com/office/drawing/2014/main" id="{482A2FDF-197F-D7EA-5B01-5091C0434D10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2538;p32">
                <a:extLst>
                  <a:ext uri="{FF2B5EF4-FFF2-40B4-BE49-F238E27FC236}">
                    <a16:creationId xmlns:a16="http://schemas.microsoft.com/office/drawing/2014/main" id="{6330D9C6-DEB5-4D86-7F68-28B96C56F75E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32" name="Google Shape;2539;p32">
                  <a:extLst>
                    <a:ext uri="{FF2B5EF4-FFF2-40B4-BE49-F238E27FC236}">
                      <a16:creationId xmlns:a16="http://schemas.microsoft.com/office/drawing/2014/main" id="{7E344F38-BE53-D062-22EC-39255F0E3A22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540;p32">
                  <a:extLst>
                    <a:ext uri="{FF2B5EF4-FFF2-40B4-BE49-F238E27FC236}">
                      <a16:creationId xmlns:a16="http://schemas.microsoft.com/office/drawing/2014/main" id="{7D926751-4658-885E-5407-AF5D896893BC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541;p32">
                  <a:extLst>
                    <a:ext uri="{FF2B5EF4-FFF2-40B4-BE49-F238E27FC236}">
                      <a16:creationId xmlns:a16="http://schemas.microsoft.com/office/drawing/2014/main" id="{7B510283-EF78-E78E-6BAB-960228373E0D}"/>
                    </a:ext>
                  </a:extLst>
                </p:cNvPr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542;p32">
                  <a:extLst>
                    <a:ext uri="{FF2B5EF4-FFF2-40B4-BE49-F238E27FC236}">
                      <a16:creationId xmlns:a16="http://schemas.microsoft.com/office/drawing/2014/main" id="{467CA5E4-4DF5-3271-94E3-F867F1911901}"/>
                    </a:ext>
                  </a:extLst>
                </p:cNvPr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543;p32">
                  <a:extLst>
                    <a:ext uri="{FF2B5EF4-FFF2-40B4-BE49-F238E27FC236}">
                      <a16:creationId xmlns:a16="http://schemas.microsoft.com/office/drawing/2014/main" id="{623BF2D2-F273-1C25-71C8-B56D48DD80CB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544;p32">
                  <a:extLst>
                    <a:ext uri="{FF2B5EF4-FFF2-40B4-BE49-F238E27FC236}">
                      <a16:creationId xmlns:a16="http://schemas.microsoft.com/office/drawing/2014/main" id="{5E4872E3-DC67-AAB5-BE53-F39B8818ED87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545;p32">
                  <a:extLst>
                    <a:ext uri="{FF2B5EF4-FFF2-40B4-BE49-F238E27FC236}">
                      <a16:creationId xmlns:a16="http://schemas.microsoft.com/office/drawing/2014/main" id="{02B0D41E-576D-FD43-F179-4EBC50DEA285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546;p32">
                  <a:extLst>
                    <a:ext uri="{FF2B5EF4-FFF2-40B4-BE49-F238E27FC236}">
                      <a16:creationId xmlns:a16="http://schemas.microsoft.com/office/drawing/2014/main" id="{2DA7D62F-4375-BCEC-B8B3-15EC662C3DDA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2536;p32">
              <a:extLst>
                <a:ext uri="{FF2B5EF4-FFF2-40B4-BE49-F238E27FC236}">
                  <a16:creationId xmlns:a16="http://schemas.microsoft.com/office/drawing/2014/main" id="{4D4C049E-F183-B56B-0A1D-E4C107D1DA3C}"/>
                </a:ext>
              </a:extLst>
            </p:cNvPr>
            <p:cNvGrpSpPr/>
            <p:nvPr/>
          </p:nvGrpSpPr>
          <p:grpSpPr>
            <a:xfrm rot="8843918">
              <a:off x="-363875" y="4108816"/>
              <a:ext cx="1447085" cy="1089968"/>
              <a:chOff x="2700330" y="-829613"/>
              <a:chExt cx="2200221" cy="1657495"/>
            </a:xfrm>
          </p:grpSpPr>
          <p:sp>
            <p:nvSpPr>
              <p:cNvPr id="41" name="Google Shape;2537;p32">
                <a:extLst>
                  <a:ext uri="{FF2B5EF4-FFF2-40B4-BE49-F238E27FC236}">
                    <a16:creationId xmlns:a16="http://schemas.microsoft.com/office/drawing/2014/main" id="{C5F4D4EA-DA29-F6AE-38AC-6F94D61AFE81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2538;p32">
                <a:extLst>
                  <a:ext uri="{FF2B5EF4-FFF2-40B4-BE49-F238E27FC236}">
                    <a16:creationId xmlns:a16="http://schemas.microsoft.com/office/drawing/2014/main" id="{180D01EA-7555-3B11-37CC-8E17C51FD910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43" name="Google Shape;2539;p32">
                  <a:extLst>
                    <a:ext uri="{FF2B5EF4-FFF2-40B4-BE49-F238E27FC236}">
                      <a16:creationId xmlns:a16="http://schemas.microsoft.com/office/drawing/2014/main" id="{F58A8A6B-6067-B944-68BD-188A314704E3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40;p32">
                  <a:extLst>
                    <a:ext uri="{FF2B5EF4-FFF2-40B4-BE49-F238E27FC236}">
                      <a16:creationId xmlns:a16="http://schemas.microsoft.com/office/drawing/2014/main" id="{3A6B1847-5A2C-486A-01C6-A8CFBB7D7040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41;p32">
                  <a:extLst>
                    <a:ext uri="{FF2B5EF4-FFF2-40B4-BE49-F238E27FC236}">
                      <a16:creationId xmlns:a16="http://schemas.microsoft.com/office/drawing/2014/main" id="{5AF90095-7FE0-3E8F-81CF-EE3C04603D55}"/>
                    </a:ext>
                  </a:extLst>
                </p:cNvPr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42;p32">
                  <a:extLst>
                    <a:ext uri="{FF2B5EF4-FFF2-40B4-BE49-F238E27FC236}">
                      <a16:creationId xmlns:a16="http://schemas.microsoft.com/office/drawing/2014/main" id="{04A8C6A2-DC6B-96C8-AAC5-F2433BCB6CFB}"/>
                    </a:ext>
                  </a:extLst>
                </p:cNvPr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43;p32">
                  <a:extLst>
                    <a:ext uri="{FF2B5EF4-FFF2-40B4-BE49-F238E27FC236}">
                      <a16:creationId xmlns:a16="http://schemas.microsoft.com/office/drawing/2014/main" id="{7EABE29E-C84E-2D36-5D69-62A680DEB458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544;p32">
                  <a:extLst>
                    <a:ext uri="{FF2B5EF4-FFF2-40B4-BE49-F238E27FC236}">
                      <a16:creationId xmlns:a16="http://schemas.microsoft.com/office/drawing/2014/main" id="{0B0ACF8D-DBF6-E8FA-445F-9768E0056F01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545;p32">
                  <a:extLst>
                    <a:ext uri="{FF2B5EF4-FFF2-40B4-BE49-F238E27FC236}">
                      <a16:creationId xmlns:a16="http://schemas.microsoft.com/office/drawing/2014/main" id="{4EFB149F-C289-9426-4140-0B92B7ADBE88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546;p32">
                  <a:extLst>
                    <a:ext uri="{FF2B5EF4-FFF2-40B4-BE49-F238E27FC236}">
                      <a16:creationId xmlns:a16="http://schemas.microsoft.com/office/drawing/2014/main" id="{D35B647C-1C10-F464-624D-19A398278620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" name="Google Shape;2536;p32">
              <a:extLst>
                <a:ext uri="{FF2B5EF4-FFF2-40B4-BE49-F238E27FC236}">
                  <a16:creationId xmlns:a16="http://schemas.microsoft.com/office/drawing/2014/main" id="{C5D3D7BE-86F4-C5BD-8FBA-31FE190FCA28}"/>
                </a:ext>
              </a:extLst>
            </p:cNvPr>
            <p:cNvGrpSpPr/>
            <p:nvPr/>
          </p:nvGrpSpPr>
          <p:grpSpPr>
            <a:xfrm rot="9786181">
              <a:off x="-325764" y="4304983"/>
              <a:ext cx="1447085" cy="1089968"/>
              <a:chOff x="2700330" y="-829613"/>
              <a:chExt cx="2200221" cy="1657495"/>
            </a:xfrm>
          </p:grpSpPr>
          <p:sp>
            <p:nvSpPr>
              <p:cNvPr id="52" name="Google Shape;2537;p32">
                <a:extLst>
                  <a:ext uri="{FF2B5EF4-FFF2-40B4-BE49-F238E27FC236}">
                    <a16:creationId xmlns:a16="http://schemas.microsoft.com/office/drawing/2014/main" id="{5643FF07-57F4-EEE5-0E70-F011CE12D99F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" name="Google Shape;2538;p32">
                <a:extLst>
                  <a:ext uri="{FF2B5EF4-FFF2-40B4-BE49-F238E27FC236}">
                    <a16:creationId xmlns:a16="http://schemas.microsoft.com/office/drawing/2014/main" id="{D3EA9AE8-1213-B99B-3ECF-B78C1235B6B1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54" name="Google Shape;2539;p32">
                  <a:extLst>
                    <a:ext uri="{FF2B5EF4-FFF2-40B4-BE49-F238E27FC236}">
                      <a16:creationId xmlns:a16="http://schemas.microsoft.com/office/drawing/2014/main" id="{4E9AE9AB-4176-93D5-7271-38AAA5AC9220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40;p32">
                  <a:extLst>
                    <a:ext uri="{FF2B5EF4-FFF2-40B4-BE49-F238E27FC236}">
                      <a16:creationId xmlns:a16="http://schemas.microsoft.com/office/drawing/2014/main" id="{FDF88151-3C5F-D7E6-D12A-06656D507713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541;p32">
                  <a:extLst>
                    <a:ext uri="{FF2B5EF4-FFF2-40B4-BE49-F238E27FC236}">
                      <a16:creationId xmlns:a16="http://schemas.microsoft.com/office/drawing/2014/main" id="{7375E0E5-7203-BF40-F68A-0F03707A1118}"/>
                    </a:ext>
                  </a:extLst>
                </p:cNvPr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542;p32">
                  <a:extLst>
                    <a:ext uri="{FF2B5EF4-FFF2-40B4-BE49-F238E27FC236}">
                      <a16:creationId xmlns:a16="http://schemas.microsoft.com/office/drawing/2014/main" id="{4F4E005D-8601-AC0C-39AF-E5236A6E4BF9}"/>
                    </a:ext>
                  </a:extLst>
                </p:cNvPr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543;p32">
                  <a:extLst>
                    <a:ext uri="{FF2B5EF4-FFF2-40B4-BE49-F238E27FC236}">
                      <a16:creationId xmlns:a16="http://schemas.microsoft.com/office/drawing/2014/main" id="{BC43A409-A796-875C-91A8-E15FFB2DD069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544;p32">
                  <a:extLst>
                    <a:ext uri="{FF2B5EF4-FFF2-40B4-BE49-F238E27FC236}">
                      <a16:creationId xmlns:a16="http://schemas.microsoft.com/office/drawing/2014/main" id="{FD237350-4687-5FBE-E861-EB25BAFC4568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545;p32">
                  <a:extLst>
                    <a:ext uri="{FF2B5EF4-FFF2-40B4-BE49-F238E27FC236}">
                      <a16:creationId xmlns:a16="http://schemas.microsoft.com/office/drawing/2014/main" id="{E29F7FAD-1DD0-099A-ACF0-1D081768E13E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546;p32">
                  <a:extLst>
                    <a:ext uri="{FF2B5EF4-FFF2-40B4-BE49-F238E27FC236}">
                      <a16:creationId xmlns:a16="http://schemas.microsoft.com/office/drawing/2014/main" id="{52D53F28-3091-AB79-31A2-A1447F34F09E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" name="Google Shape;3194;p41">
            <a:extLst>
              <a:ext uri="{FF2B5EF4-FFF2-40B4-BE49-F238E27FC236}">
                <a16:creationId xmlns:a16="http://schemas.microsoft.com/office/drawing/2014/main" id="{CC931759-319D-65B7-48D0-7FA9B5DD2695}"/>
              </a:ext>
            </a:extLst>
          </p:cNvPr>
          <p:cNvSpPr/>
          <p:nvPr/>
        </p:nvSpPr>
        <p:spPr>
          <a:xfrm>
            <a:off x="2331578" y="1072019"/>
            <a:ext cx="900000" cy="90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36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96" name="Google Shape;2501;p32">
            <a:extLst>
              <a:ext uri="{FF2B5EF4-FFF2-40B4-BE49-F238E27FC236}">
                <a16:creationId xmlns:a16="http://schemas.microsoft.com/office/drawing/2014/main" id="{97126B70-243B-2BDA-93E9-6F4BC967F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426" y="2290929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Application</a:t>
            </a:r>
          </a:p>
        </p:txBody>
      </p:sp>
      <p:grpSp>
        <p:nvGrpSpPr>
          <p:cNvPr id="2497" name="Google Shape;2525;p32">
            <a:extLst>
              <a:ext uri="{FF2B5EF4-FFF2-40B4-BE49-F238E27FC236}">
                <a16:creationId xmlns:a16="http://schemas.microsoft.com/office/drawing/2014/main" id="{A22006AE-A753-B731-8E7D-47832B6EF92E}"/>
              </a:ext>
            </a:extLst>
          </p:cNvPr>
          <p:cNvGrpSpPr/>
          <p:nvPr/>
        </p:nvGrpSpPr>
        <p:grpSpPr>
          <a:xfrm>
            <a:off x="4257555" y="3773379"/>
            <a:ext cx="1487454" cy="1832926"/>
            <a:chOff x="9743146" y="2970638"/>
            <a:chExt cx="1446996" cy="1783072"/>
          </a:xfrm>
        </p:grpSpPr>
        <p:sp>
          <p:nvSpPr>
            <p:cNvPr id="2498" name="Google Shape;2526;p32">
              <a:extLst>
                <a:ext uri="{FF2B5EF4-FFF2-40B4-BE49-F238E27FC236}">
                  <a16:creationId xmlns:a16="http://schemas.microsoft.com/office/drawing/2014/main" id="{F7F19678-F065-7B2B-7EB0-E8A0ECF7A597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" name="Google Shape;2527;p32">
              <a:extLst>
                <a:ext uri="{FF2B5EF4-FFF2-40B4-BE49-F238E27FC236}">
                  <a16:creationId xmlns:a16="http://schemas.microsoft.com/office/drawing/2014/main" id="{73D0C108-F40C-7B24-B915-E0AA2B76E62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2" name="Google Shape;2528;p32">
                <a:extLst>
                  <a:ext uri="{FF2B5EF4-FFF2-40B4-BE49-F238E27FC236}">
                    <a16:creationId xmlns:a16="http://schemas.microsoft.com/office/drawing/2014/main" id="{BFB09030-9343-7D48-F780-91BC6D97D772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29;p32">
                <a:extLst>
                  <a:ext uri="{FF2B5EF4-FFF2-40B4-BE49-F238E27FC236}">
                    <a16:creationId xmlns:a16="http://schemas.microsoft.com/office/drawing/2014/main" id="{AF60BE64-260F-4E54-E95C-9F0242A53AD0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30;p32">
                <a:extLst>
                  <a:ext uri="{FF2B5EF4-FFF2-40B4-BE49-F238E27FC236}">
                    <a16:creationId xmlns:a16="http://schemas.microsoft.com/office/drawing/2014/main" id="{F07E4956-7044-112F-35E3-D4DFBDAAB1EE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31;p32">
                <a:extLst>
                  <a:ext uri="{FF2B5EF4-FFF2-40B4-BE49-F238E27FC236}">
                    <a16:creationId xmlns:a16="http://schemas.microsoft.com/office/drawing/2014/main" id="{E19ABD61-0573-F4EA-A5B6-F9CC714E361A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1" name="Google Shape;2532;p32">
                <a:extLst>
                  <a:ext uri="{FF2B5EF4-FFF2-40B4-BE49-F238E27FC236}">
                    <a16:creationId xmlns:a16="http://schemas.microsoft.com/office/drawing/2014/main" id="{2E3A7256-29F5-CB1F-E741-80B7616343B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33;p32">
                <a:extLst>
                  <a:ext uri="{FF2B5EF4-FFF2-40B4-BE49-F238E27FC236}">
                    <a16:creationId xmlns:a16="http://schemas.microsoft.com/office/drawing/2014/main" id="{3371D709-B58F-2A70-C191-F214F3E45C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34;p32">
                <a:extLst>
                  <a:ext uri="{FF2B5EF4-FFF2-40B4-BE49-F238E27FC236}">
                    <a16:creationId xmlns:a16="http://schemas.microsoft.com/office/drawing/2014/main" id="{728A7AD8-434B-E912-51A2-5FA18481B59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35;p32">
                <a:extLst>
                  <a:ext uri="{FF2B5EF4-FFF2-40B4-BE49-F238E27FC236}">
                    <a16:creationId xmlns:a16="http://schemas.microsoft.com/office/drawing/2014/main" id="{6F77ABBC-DA52-DD9A-2B00-8CD38DA018E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65" name="Google Shape;2500;p32">
            <a:extLst>
              <a:ext uri="{FF2B5EF4-FFF2-40B4-BE49-F238E27FC236}">
                <a16:creationId xmlns:a16="http://schemas.microsoft.com/office/drawing/2014/main" id="{CBBB6CC6-D055-47E2-50BD-62AADEE637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928" y="3407468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Let’s get down to business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26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A4D31-71F7-996C-7437-347470924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720" y="1942430"/>
            <a:ext cx="6794260" cy="2092970"/>
          </a:xfrm>
        </p:spPr>
        <p:txBody>
          <a:bodyPr/>
          <a:lstStyle/>
          <a:p>
            <a:r>
              <a:rPr lang="en-GB" sz="72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3358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585A5A69-4EFF-D548-9E41-ED09D1AE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93" y="0"/>
            <a:ext cx="48000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9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01;p32">
            <a:extLst>
              <a:ext uri="{FF2B5EF4-FFF2-40B4-BE49-F238E27FC236}">
                <a16:creationId xmlns:a16="http://schemas.microsoft.com/office/drawing/2014/main" id="{B93C7D63-7484-A243-A7E2-769913902C8A}"/>
              </a:ext>
            </a:extLst>
          </p:cNvPr>
          <p:cNvSpPr txBox="1">
            <a:spLocks/>
          </p:cNvSpPr>
          <p:nvPr/>
        </p:nvSpPr>
        <p:spPr>
          <a:xfrm>
            <a:off x="1139483" y="269271"/>
            <a:ext cx="78146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dirty="0">
                <a:solidFill>
                  <a:srgbClr val="1A3A22"/>
                </a:solidFill>
                <a:latin typeface="Anton" pitchFamily="2" charset="0"/>
              </a:rPr>
              <a:t>Summary of achievements</a:t>
            </a:r>
          </a:p>
        </p:txBody>
      </p:sp>
      <p:sp>
        <p:nvSpPr>
          <p:cNvPr id="26" name="Google Shape;2500;p32">
            <a:extLst>
              <a:ext uri="{FF2B5EF4-FFF2-40B4-BE49-F238E27FC236}">
                <a16:creationId xmlns:a16="http://schemas.microsoft.com/office/drawing/2014/main" id="{DEB6FFC1-7427-1BC2-6148-C234C9CB20F7}"/>
              </a:ext>
            </a:extLst>
          </p:cNvPr>
          <p:cNvSpPr txBox="1">
            <a:spLocks/>
          </p:cNvSpPr>
          <p:nvPr/>
        </p:nvSpPr>
        <p:spPr>
          <a:xfrm>
            <a:off x="1534684" y="1719476"/>
            <a:ext cx="589794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Cross-device accessibility, real time synchronization</a:t>
            </a:r>
          </a:p>
        </p:txBody>
      </p:sp>
      <p:sp>
        <p:nvSpPr>
          <p:cNvPr id="42" name="Google Shape;2500;p32">
            <a:extLst>
              <a:ext uri="{FF2B5EF4-FFF2-40B4-BE49-F238E27FC236}">
                <a16:creationId xmlns:a16="http://schemas.microsoft.com/office/drawing/2014/main" id="{6154F944-55BB-BF10-311A-60D5FD16CD3C}"/>
              </a:ext>
            </a:extLst>
          </p:cNvPr>
          <p:cNvSpPr txBox="1">
            <a:spLocks/>
          </p:cNvSpPr>
          <p:nvPr/>
        </p:nvSpPr>
        <p:spPr>
          <a:xfrm>
            <a:off x="1534684" y="2381667"/>
            <a:ext cx="589794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Free of charge, no subscriptions needed</a:t>
            </a:r>
          </a:p>
        </p:txBody>
      </p:sp>
      <p:sp>
        <p:nvSpPr>
          <p:cNvPr id="83" name="Google Shape;2500;p32">
            <a:extLst>
              <a:ext uri="{FF2B5EF4-FFF2-40B4-BE49-F238E27FC236}">
                <a16:creationId xmlns:a16="http://schemas.microsoft.com/office/drawing/2014/main" id="{5A14F958-3AAC-78D2-85BE-47B1E2717875}"/>
              </a:ext>
            </a:extLst>
          </p:cNvPr>
          <p:cNvSpPr txBox="1">
            <a:spLocks/>
          </p:cNvSpPr>
          <p:nvPr/>
        </p:nvSpPr>
        <p:spPr>
          <a:xfrm>
            <a:off x="1534684" y="3011459"/>
            <a:ext cx="589794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User-centric design to satisfy a wide range of clients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9793221-5AEA-ABAB-7288-853D28F01994}"/>
              </a:ext>
            </a:extLst>
          </p:cNvPr>
          <p:cNvGrpSpPr/>
          <p:nvPr/>
        </p:nvGrpSpPr>
        <p:grpSpPr>
          <a:xfrm>
            <a:off x="1140927" y="3682440"/>
            <a:ext cx="313200" cy="313200"/>
            <a:chOff x="3137879" y="3360405"/>
            <a:chExt cx="1345775" cy="1644996"/>
          </a:xfrm>
        </p:grpSpPr>
        <p:sp>
          <p:nvSpPr>
            <p:cNvPr id="85" name="Google Shape;18716;p67">
              <a:extLst>
                <a:ext uri="{FF2B5EF4-FFF2-40B4-BE49-F238E27FC236}">
                  <a16:creationId xmlns:a16="http://schemas.microsoft.com/office/drawing/2014/main" id="{31AE9779-9D2C-111F-35BC-55E0C6BB2658}"/>
                </a:ext>
              </a:extLst>
            </p:cNvPr>
            <p:cNvSpPr/>
            <p:nvPr/>
          </p:nvSpPr>
          <p:spPr>
            <a:xfrm>
              <a:off x="3157393" y="4324637"/>
              <a:ext cx="236393" cy="656138"/>
            </a:xfrm>
            <a:custGeom>
              <a:avLst/>
              <a:gdLst/>
              <a:ahLst/>
              <a:cxnLst/>
              <a:rect l="l" t="t" r="r" b="b"/>
              <a:pathLst>
                <a:path w="2120" h="4796" extrusionOk="0">
                  <a:moveTo>
                    <a:pt x="304" y="0"/>
                  </a:moveTo>
                  <a:cubicBezTo>
                    <a:pt x="135" y="0"/>
                    <a:pt x="1" y="134"/>
                    <a:pt x="1" y="303"/>
                  </a:cubicBezTo>
                  <a:lnTo>
                    <a:pt x="1" y="4796"/>
                  </a:lnTo>
                  <a:lnTo>
                    <a:pt x="2119" y="4796"/>
                  </a:lnTo>
                  <a:lnTo>
                    <a:pt x="2119" y="303"/>
                  </a:lnTo>
                  <a:cubicBezTo>
                    <a:pt x="2119" y="134"/>
                    <a:pt x="1982" y="0"/>
                    <a:pt x="181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717;p67">
              <a:extLst>
                <a:ext uri="{FF2B5EF4-FFF2-40B4-BE49-F238E27FC236}">
                  <a16:creationId xmlns:a16="http://schemas.microsoft.com/office/drawing/2014/main" id="{34B8D2CD-B93E-B5CC-F92A-0C55B2ADAD59}"/>
                </a:ext>
              </a:extLst>
            </p:cNvPr>
            <p:cNvSpPr/>
            <p:nvPr/>
          </p:nvSpPr>
          <p:spPr>
            <a:xfrm>
              <a:off x="3157393" y="4324637"/>
              <a:ext cx="112734" cy="656138"/>
            </a:xfrm>
            <a:custGeom>
              <a:avLst/>
              <a:gdLst/>
              <a:ahLst/>
              <a:cxnLst/>
              <a:rect l="l" t="t" r="r" b="b"/>
              <a:pathLst>
                <a:path w="1011" h="4796" extrusionOk="0">
                  <a:moveTo>
                    <a:pt x="304" y="0"/>
                  </a:moveTo>
                  <a:cubicBezTo>
                    <a:pt x="135" y="0"/>
                    <a:pt x="1" y="134"/>
                    <a:pt x="1" y="303"/>
                  </a:cubicBezTo>
                  <a:lnTo>
                    <a:pt x="1" y="4796"/>
                  </a:lnTo>
                  <a:lnTo>
                    <a:pt x="708" y="4796"/>
                  </a:lnTo>
                  <a:lnTo>
                    <a:pt x="708" y="303"/>
                  </a:lnTo>
                  <a:cubicBezTo>
                    <a:pt x="708" y="134"/>
                    <a:pt x="842" y="0"/>
                    <a:pt x="1011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718;p67">
              <a:extLst>
                <a:ext uri="{FF2B5EF4-FFF2-40B4-BE49-F238E27FC236}">
                  <a16:creationId xmlns:a16="http://schemas.microsoft.com/office/drawing/2014/main" id="{42F255C2-8A18-A24B-4D57-485F36194A81}"/>
                </a:ext>
              </a:extLst>
            </p:cNvPr>
            <p:cNvSpPr/>
            <p:nvPr/>
          </p:nvSpPr>
          <p:spPr>
            <a:xfrm>
              <a:off x="3514104" y="4162385"/>
              <a:ext cx="236282" cy="818395"/>
            </a:xfrm>
            <a:custGeom>
              <a:avLst/>
              <a:gdLst/>
              <a:ahLst/>
              <a:cxnLst/>
              <a:rect l="l" t="t" r="r" b="b"/>
              <a:pathLst>
                <a:path w="2119" h="5982" extrusionOk="0">
                  <a:moveTo>
                    <a:pt x="303" y="1"/>
                  </a:moveTo>
                  <a:cubicBezTo>
                    <a:pt x="137" y="1"/>
                    <a:pt x="0" y="134"/>
                    <a:pt x="0" y="303"/>
                  </a:cubicBezTo>
                  <a:lnTo>
                    <a:pt x="0" y="5982"/>
                  </a:lnTo>
                  <a:lnTo>
                    <a:pt x="2118" y="5982"/>
                  </a:lnTo>
                  <a:lnTo>
                    <a:pt x="2118" y="303"/>
                  </a:lnTo>
                  <a:cubicBezTo>
                    <a:pt x="2118" y="134"/>
                    <a:pt x="1985" y="1"/>
                    <a:pt x="1816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719;p67">
              <a:extLst>
                <a:ext uri="{FF2B5EF4-FFF2-40B4-BE49-F238E27FC236}">
                  <a16:creationId xmlns:a16="http://schemas.microsoft.com/office/drawing/2014/main" id="{ED657209-8A68-4D6A-7A15-BC31627530D7}"/>
                </a:ext>
              </a:extLst>
            </p:cNvPr>
            <p:cNvSpPr/>
            <p:nvPr/>
          </p:nvSpPr>
          <p:spPr>
            <a:xfrm>
              <a:off x="3514104" y="4162385"/>
              <a:ext cx="113068" cy="818395"/>
            </a:xfrm>
            <a:custGeom>
              <a:avLst/>
              <a:gdLst/>
              <a:ahLst/>
              <a:cxnLst/>
              <a:rect l="l" t="t" r="r" b="b"/>
              <a:pathLst>
                <a:path w="1014" h="5982" extrusionOk="0">
                  <a:moveTo>
                    <a:pt x="306" y="1"/>
                  </a:moveTo>
                  <a:cubicBezTo>
                    <a:pt x="137" y="1"/>
                    <a:pt x="0" y="134"/>
                    <a:pt x="4" y="303"/>
                  </a:cubicBezTo>
                  <a:lnTo>
                    <a:pt x="4" y="5982"/>
                  </a:lnTo>
                  <a:lnTo>
                    <a:pt x="711" y="5982"/>
                  </a:lnTo>
                  <a:lnTo>
                    <a:pt x="711" y="303"/>
                  </a:lnTo>
                  <a:cubicBezTo>
                    <a:pt x="711" y="134"/>
                    <a:pt x="845" y="1"/>
                    <a:pt x="1014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720;p67">
              <a:extLst>
                <a:ext uri="{FF2B5EF4-FFF2-40B4-BE49-F238E27FC236}">
                  <a16:creationId xmlns:a16="http://schemas.microsoft.com/office/drawing/2014/main" id="{D98857DE-651D-1545-043D-D8DEC04652BC}"/>
                </a:ext>
              </a:extLst>
            </p:cNvPr>
            <p:cNvSpPr/>
            <p:nvPr/>
          </p:nvSpPr>
          <p:spPr>
            <a:xfrm>
              <a:off x="3871148" y="4000127"/>
              <a:ext cx="236282" cy="980648"/>
            </a:xfrm>
            <a:custGeom>
              <a:avLst/>
              <a:gdLst/>
              <a:ahLst/>
              <a:cxnLst/>
              <a:rect l="l" t="t" r="r" b="b"/>
              <a:pathLst>
                <a:path w="2119" h="7168" extrusionOk="0">
                  <a:moveTo>
                    <a:pt x="303" y="1"/>
                  </a:moveTo>
                  <a:cubicBezTo>
                    <a:pt x="134" y="1"/>
                    <a:pt x="0" y="135"/>
                    <a:pt x="0" y="303"/>
                  </a:cubicBezTo>
                  <a:lnTo>
                    <a:pt x="0" y="7168"/>
                  </a:lnTo>
                  <a:lnTo>
                    <a:pt x="2118" y="7168"/>
                  </a:lnTo>
                  <a:lnTo>
                    <a:pt x="2118" y="303"/>
                  </a:lnTo>
                  <a:cubicBezTo>
                    <a:pt x="2118" y="135"/>
                    <a:pt x="1981" y="1"/>
                    <a:pt x="1816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721;p67">
              <a:extLst>
                <a:ext uri="{FF2B5EF4-FFF2-40B4-BE49-F238E27FC236}">
                  <a16:creationId xmlns:a16="http://schemas.microsoft.com/office/drawing/2014/main" id="{66381178-84C1-5CD0-69EC-B2293EF4E382}"/>
                </a:ext>
              </a:extLst>
            </p:cNvPr>
            <p:cNvSpPr/>
            <p:nvPr/>
          </p:nvSpPr>
          <p:spPr>
            <a:xfrm>
              <a:off x="3871148" y="4000127"/>
              <a:ext cx="112623" cy="980648"/>
            </a:xfrm>
            <a:custGeom>
              <a:avLst/>
              <a:gdLst/>
              <a:ahLst/>
              <a:cxnLst/>
              <a:rect l="l" t="t" r="r" b="b"/>
              <a:pathLst>
                <a:path w="1010" h="7168" extrusionOk="0">
                  <a:moveTo>
                    <a:pt x="303" y="1"/>
                  </a:moveTo>
                  <a:cubicBezTo>
                    <a:pt x="134" y="1"/>
                    <a:pt x="0" y="135"/>
                    <a:pt x="0" y="303"/>
                  </a:cubicBezTo>
                  <a:lnTo>
                    <a:pt x="0" y="7168"/>
                  </a:lnTo>
                  <a:lnTo>
                    <a:pt x="707" y="7168"/>
                  </a:lnTo>
                  <a:lnTo>
                    <a:pt x="707" y="303"/>
                  </a:lnTo>
                  <a:cubicBezTo>
                    <a:pt x="707" y="135"/>
                    <a:pt x="841" y="1"/>
                    <a:pt x="1010" y="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722;p67">
              <a:extLst>
                <a:ext uri="{FF2B5EF4-FFF2-40B4-BE49-F238E27FC236}">
                  <a16:creationId xmlns:a16="http://schemas.microsoft.com/office/drawing/2014/main" id="{1BF3813A-4BD7-00DA-12BA-5D6A12C47C86}"/>
                </a:ext>
              </a:extLst>
            </p:cNvPr>
            <p:cNvSpPr/>
            <p:nvPr/>
          </p:nvSpPr>
          <p:spPr>
            <a:xfrm>
              <a:off x="4228081" y="3838006"/>
              <a:ext cx="236282" cy="1142769"/>
            </a:xfrm>
            <a:custGeom>
              <a:avLst/>
              <a:gdLst/>
              <a:ahLst/>
              <a:cxnLst/>
              <a:rect l="l" t="t" r="r" b="b"/>
              <a:pathLst>
                <a:path w="2119" h="8353" extrusionOk="0">
                  <a:moveTo>
                    <a:pt x="303" y="0"/>
                  </a:moveTo>
                  <a:cubicBezTo>
                    <a:pt x="135" y="0"/>
                    <a:pt x="1" y="134"/>
                    <a:pt x="1" y="303"/>
                  </a:cubicBezTo>
                  <a:lnTo>
                    <a:pt x="1" y="8353"/>
                  </a:lnTo>
                  <a:lnTo>
                    <a:pt x="2119" y="8353"/>
                  </a:lnTo>
                  <a:lnTo>
                    <a:pt x="2119" y="303"/>
                  </a:lnTo>
                  <a:cubicBezTo>
                    <a:pt x="2115" y="134"/>
                    <a:pt x="1982" y="0"/>
                    <a:pt x="18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723;p67">
              <a:extLst>
                <a:ext uri="{FF2B5EF4-FFF2-40B4-BE49-F238E27FC236}">
                  <a16:creationId xmlns:a16="http://schemas.microsoft.com/office/drawing/2014/main" id="{B76E60E6-EE3E-C15A-6E52-9197F8A8EACA}"/>
                </a:ext>
              </a:extLst>
            </p:cNvPr>
            <p:cNvSpPr/>
            <p:nvPr/>
          </p:nvSpPr>
          <p:spPr>
            <a:xfrm>
              <a:off x="4228081" y="3838006"/>
              <a:ext cx="112734" cy="1142769"/>
            </a:xfrm>
            <a:custGeom>
              <a:avLst/>
              <a:gdLst/>
              <a:ahLst/>
              <a:cxnLst/>
              <a:rect l="l" t="t" r="r" b="b"/>
              <a:pathLst>
                <a:path w="1011" h="8353" extrusionOk="0">
                  <a:moveTo>
                    <a:pt x="303" y="0"/>
                  </a:moveTo>
                  <a:cubicBezTo>
                    <a:pt x="135" y="0"/>
                    <a:pt x="1" y="134"/>
                    <a:pt x="1" y="303"/>
                  </a:cubicBezTo>
                  <a:lnTo>
                    <a:pt x="1" y="8353"/>
                  </a:lnTo>
                  <a:lnTo>
                    <a:pt x="708" y="8353"/>
                  </a:lnTo>
                  <a:lnTo>
                    <a:pt x="708" y="303"/>
                  </a:lnTo>
                  <a:cubicBezTo>
                    <a:pt x="708" y="134"/>
                    <a:pt x="842" y="0"/>
                    <a:pt x="1011" y="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724;p67">
              <a:extLst>
                <a:ext uri="{FF2B5EF4-FFF2-40B4-BE49-F238E27FC236}">
                  <a16:creationId xmlns:a16="http://schemas.microsoft.com/office/drawing/2014/main" id="{07E39331-98AC-BE42-F9A5-27C35C0D84F9}"/>
                </a:ext>
              </a:extLst>
            </p:cNvPr>
            <p:cNvSpPr/>
            <p:nvPr/>
          </p:nvSpPr>
          <p:spPr>
            <a:xfrm>
              <a:off x="3214373" y="3384074"/>
              <a:ext cx="1213192" cy="600867"/>
            </a:xfrm>
            <a:custGeom>
              <a:avLst/>
              <a:gdLst/>
              <a:ahLst/>
              <a:cxnLst/>
              <a:rect l="l" t="t" r="r" b="b"/>
              <a:pathLst>
                <a:path w="10880" h="4392" extrusionOk="0">
                  <a:moveTo>
                    <a:pt x="8746" y="0"/>
                  </a:moveTo>
                  <a:cubicBezTo>
                    <a:pt x="8590" y="0"/>
                    <a:pt x="8495" y="174"/>
                    <a:pt x="8585" y="303"/>
                  </a:cubicBezTo>
                  <a:lnTo>
                    <a:pt x="8895" y="746"/>
                  </a:lnTo>
                  <a:cubicBezTo>
                    <a:pt x="7853" y="1369"/>
                    <a:pt x="4528" y="3121"/>
                    <a:pt x="0" y="3121"/>
                  </a:cubicBezTo>
                  <a:lnTo>
                    <a:pt x="0" y="4391"/>
                  </a:lnTo>
                  <a:cubicBezTo>
                    <a:pt x="2463" y="4384"/>
                    <a:pt x="4905" y="3909"/>
                    <a:pt x="7192" y="2994"/>
                  </a:cubicBezTo>
                  <a:cubicBezTo>
                    <a:pt x="8033" y="2660"/>
                    <a:pt x="8846" y="2259"/>
                    <a:pt x="9620" y="1795"/>
                  </a:cubicBezTo>
                  <a:lnTo>
                    <a:pt x="9894" y="2189"/>
                  </a:lnTo>
                  <a:cubicBezTo>
                    <a:pt x="9934" y="2245"/>
                    <a:pt x="9993" y="2272"/>
                    <a:pt x="10052" y="2272"/>
                  </a:cubicBezTo>
                  <a:cubicBezTo>
                    <a:pt x="10129" y="2272"/>
                    <a:pt x="10205" y="2225"/>
                    <a:pt x="10235" y="2139"/>
                  </a:cubicBezTo>
                  <a:lnTo>
                    <a:pt x="10837" y="324"/>
                  </a:lnTo>
                  <a:cubicBezTo>
                    <a:pt x="10879" y="201"/>
                    <a:pt x="10791" y="74"/>
                    <a:pt x="10665" y="71"/>
                  </a:cubicBezTo>
                  <a:lnTo>
                    <a:pt x="8751" y="0"/>
                  </a:lnTo>
                  <a:cubicBezTo>
                    <a:pt x="8749" y="0"/>
                    <a:pt x="8747" y="0"/>
                    <a:pt x="874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725;p67">
              <a:extLst>
                <a:ext uri="{FF2B5EF4-FFF2-40B4-BE49-F238E27FC236}">
                  <a16:creationId xmlns:a16="http://schemas.microsoft.com/office/drawing/2014/main" id="{4028E2E7-47E5-BAFF-7BBC-B46DE3D6216E}"/>
                </a:ext>
              </a:extLst>
            </p:cNvPr>
            <p:cNvSpPr/>
            <p:nvPr/>
          </p:nvSpPr>
          <p:spPr>
            <a:xfrm>
              <a:off x="3137879" y="4300558"/>
              <a:ext cx="275422" cy="704843"/>
            </a:xfrm>
            <a:custGeom>
              <a:avLst/>
              <a:gdLst/>
              <a:ahLst/>
              <a:cxnLst/>
              <a:rect l="l" t="t" r="r" b="b"/>
              <a:pathLst>
                <a:path w="2470" h="5152" extrusionOk="0">
                  <a:moveTo>
                    <a:pt x="1991" y="352"/>
                  </a:moveTo>
                  <a:cubicBezTo>
                    <a:pt x="2058" y="352"/>
                    <a:pt x="2115" y="408"/>
                    <a:pt x="2115" y="479"/>
                  </a:cubicBezTo>
                  <a:lnTo>
                    <a:pt x="2115" y="4796"/>
                  </a:lnTo>
                  <a:lnTo>
                    <a:pt x="352" y="4796"/>
                  </a:lnTo>
                  <a:lnTo>
                    <a:pt x="352" y="479"/>
                  </a:lnTo>
                  <a:cubicBezTo>
                    <a:pt x="352" y="408"/>
                    <a:pt x="408" y="352"/>
                    <a:pt x="479" y="352"/>
                  </a:cubicBezTo>
                  <a:close/>
                  <a:moveTo>
                    <a:pt x="479" y="0"/>
                  </a:moveTo>
                  <a:cubicBezTo>
                    <a:pt x="215" y="0"/>
                    <a:pt x="0" y="215"/>
                    <a:pt x="0" y="479"/>
                  </a:cubicBezTo>
                  <a:lnTo>
                    <a:pt x="0" y="4972"/>
                  </a:lnTo>
                  <a:cubicBezTo>
                    <a:pt x="0" y="5070"/>
                    <a:pt x="77" y="5148"/>
                    <a:pt x="176" y="5148"/>
                  </a:cubicBezTo>
                  <a:lnTo>
                    <a:pt x="2294" y="5151"/>
                  </a:lnTo>
                  <a:cubicBezTo>
                    <a:pt x="2389" y="5151"/>
                    <a:pt x="2470" y="5070"/>
                    <a:pt x="2470" y="4975"/>
                  </a:cubicBezTo>
                  <a:lnTo>
                    <a:pt x="2470" y="479"/>
                  </a:lnTo>
                  <a:cubicBezTo>
                    <a:pt x="2470" y="215"/>
                    <a:pt x="2255" y="0"/>
                    <a:pt x="1988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726;p67">
              <a:extLst>
                <a:ext uri="{FF2B5EF4-FFF2-40B4-BE49-F238E27FC236}">
                  <a16:creationId xmlns:a16="http://schemas.microsoft.com/office/drawing/2014/main" id="{F2FD7BF0-ED79-E3BC-F60E-2E7E1898FCD0}"/>
                </a:ext>
              </a:extLst>
            </p:cNvPr>
            <p:cNvSpPr/>
            <p:nvPr/>
          </p:nvSpPr>
          <p:spPr>
            <a:xfrm>
              <a:off x="3494478" y="4137896"/>
              <a:ext cx="275533" cy="866959"/>
            </a:xfrm>
            <a:custGeom>
              <a:avLst/>
              <a:gdLst/>
              <a:ahLst/>
              <a:cxnLst/>
              <a:rect l="l" t="t" r="r" b="b"/>
              <a:pathLst>
                <a:path w="2471" h="6337" extrusionOk="0">
                  <a:moveTo>
                    <a:pt x="1992" y="355"/>
                  </a:moveTo>
                  <a:cubicBezTo>
                    <a:pt x="2062" y="355"/>
                    <a:pt x="2118" y="412"/>
                    <a:pt x="2118" y="482"/>
                  </a:cubicBezTo>
                  <a:lnTo>
                    <a:pt x="2118" y="5985"/>
                  </a:lnTo>
                  <a:lnTo>
                    <a:pt x="356" y="5985"/>
                  </a:lnTo>
                  <a:lnTo>
                    <a:pt x="356" y="482"/>
                  </a:lnTo>
                  <a:cubicBezTo>
                    <a:pt x="356" y="412"/>
                    <a:pt x="412" y="355"/>
                    <a:pt x="479" y="355"/>
                  </a:cubicBezTo>
                  <a:close/>
                  <a:moveTo>
                    <a:pt x="479" y="0"/>
                  </a:moveTo>
                  <a:cubicBezTo>
                    <a:pt x="215" y="4"/>
                    <a:pt x="0" y="218"/>
                    <a:pt x="0" y="482"/>
                  </a:cubicBezTo>
                  <a:lnTo>
                    <a:pt x="0" y="6161"/>
                  </a:lnTo>
                  <a:cubicBezTo>
                    <a:pt x="0" y="6259"/>
                    <a:pt x="81" y="6337"/>
                    <a:pt x="176" y="6337"/>
                  </a:cubicBezTo>
                  <a:lnTo>
                    <a:pt x="2294" y="6337"/>
                  </a:lnTo>
                  <a:cubicBezTo>
                    <a:pt x="2393" y="6337"/>
                    <a:pt x="2470" y="6259"/>
                    <a:pt x="2470" y="6161"/>
                  </a:cubicBezTo>
                  <a:lnTo>
                    <a:pt x="2470" y="482"/>
                  </a:lnTo>
                  <a:cubicBezTo>
                    <a:pt x="2470" y="218"/>
                    <a:pt x="2256" y="4"/>
                    <a:pt x="1992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727;p67">
              <a:extLst>
                <a:ext uri="{FF2B5EF4-FFF2-40B4-BE49-F238E27FC236}">
                  <a16:creationId xmlns:a16="http://schemas.microsoft.com/office/drawing/2014/main" id="{4D242C0A-E875-BAC1-C4C0-5D85D50C18C5}"/>
                </a:ext>
              </a:extLst>
            </p:cNvPr>
            <p:cNvSpPr/>
            <p:nvPr/>
          </p:nvSpPr>
          <p:spPr>
            <a:xfrm>
              <a:off x="3851522" y="3975638"/>
              <a:ext cx="275533" cy="1029216"/>
            </a:xfrm>
            <a:custGeom>
              <a:avLst/>
              <a:gdLst/>
              <a:ahLst/>
              <a:cxnLst/>
              <a:rect l="l" t="t" r="r" b="b"/>
              <a:pathLst>
                <a:path w="2471" h="7523" extrusionOk="0">
                  <a:moveTo>
                    <a:pt x="1992" y="356"/>
                  </a:moveTo>
                  <a:cubicBezTo>
                    <a:pt x="2062" y="356"/>
                    <a:pt x="2118" y="412"/>
                    <a:pt x="2118" y="482"/>
                  </a:cubicBezTo>
                  <a:lnTo>
                    <a:pt x="2118" y="7171"/>
                  </a:lnTo>
                  <a:lnTo>
                    <a:pt x="355" y="7171"/>
                  </a:lnTo>
                  <a:lnTo>
                    <a:pt x="355" y="482"/>
                  </a:lnTo>
                  <a:cubicBezTo>
                    <a:pt x="355" y="412"/>
                    <a:pt x="412" y="356"/>
                    <a:pt x="482" y="356"/>
                  </a:cubicBezTo>
                  <a:close/>
                  <a:moveTo>
                    <a:pt x="479" y="0"/>
                  </a:moveTo>
                  <a:cubicBezTo>
                    <a:pt x="215" y="0"/>
                    <a:pt x="0" y="215"/>
                    <a:pt x="0" y="482"/>
                  </a:cubicBezTo>
                  <a:lnTo>
                    <a:pt x="0" y="7347"/>
                  </a:lnTo>
                  <a:cubicBezTo>
                    <a:pt x="0" y="7445"/>
                    <a:pt x="78" y="7523"/>
                    <a:pt x="176" y="7523"/>
                  </a:cubicBezTo>
                  <a:lnTo>
                    <a:pt x="2294" y="7523"/>
                  </a:lnTo>
                  <a:cubicBezTo>
                    <a:pt x="2296" y="7523"/>
                    <a:pt x="2298" y="7523"/>
                    <a:pt x="2300" y="7523"/>
                  </a:cubicBezTo>
                  <a:cubicBezTo>
                    <a:pt x="2393" y="7523"/>
                    <a:pt x="2470" y="7443"/>
                    <a:pt x="2470" y="7347"/>
                  </a:cubicBezTo>
                  <a:lnTo>
                    <a:pt x="2470" y="482"/>
                  </a:lnTo>
                  <a:cubicBezTo>
                    <a:pt x="2470" y="215"/>
                    <a:pt x="2255" y="0"/>
                    <a:pt x="1992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8728;p67">
              <a:extLst>
                <a:ext uri="{FF2B5EF4-FFF2-40B4-BE49-F238E27FC236}">
                  <a16:creationId xmlns:a16="http://schemas.microsoft.com/office/drawing/2014/main" id="{234AD7BE-D9D2-5593-9616-E789CEB07205}"/>
                </a:ext>
              </a:extLst>
            </p:cNvPr>
            <p:cNvSpPr/>
            <p:nvPr/>
          </p:nvSpPr>
          <p:spPr>
            <a:xfrm>
              <a:off x="4208121" y="3813380"/>
              <a:ext cx="275533" cy="1192021"/>
            </a:xfrm>
            <a:custGeom>
              <a:avLst/>
              <a:gdLst/>
              <a:ahLst/>
              <a:cxnLst/>
              <a:rect l="l" t="t" r="r" b="b"/>
              <a:pathLst>
                <a:path w="2471" h="8713" extrusionOk="0">
                  <a:moveTo>
                    <a:pt x="1992" y="356"/>
                  </a:moveTo>
                  <a:cubicBezTo>
                    <a:pt x="2062" y="356"/>
                    <a:pt x="2119" y="412"/>
                    <a:pt x="2119" y="483"/>
                  </a:cubicBezTo>
                  <a:lnTo>
                    <a:pt x="2119" y="8357"/>
                  </a:lnTo>
                  <a:lnTo>
                    <a:pt x="352" y="8357"/>
                  </a:lnTo>
                  <a:lnTo>
                    <a:pt x="356" y="483"/>
                  </a:lnTo>
                  <a:cubicBezTo>
                    <a:pt x="356" y="412"/>
                    <a:pt x="412" y="356"/>
                    <a:pt x="479" y="356"/>
                  </a:cubicBezTo>
                  <a:close/>
                  <a:moveTo>
                    <a:pt x="479" y="1"/>
                  </a:moveTo>
                  <a:cubicBezTo>
                    <a:pt x="215" y="4"/>
                    <a:pt x="0" y="215"/>
                    <a:pt x="0" y="483"/>
                  </a:cubicBezTo>
                  <a:lnTo>
                    <a:pt x="0" y="8533"/>
                  </a:lnTo>
                  <a:cubicBezTo>
                    <a:pt x="0" y="8631"/>
                    <a:pt x="81" y="8712"/>
                    <a:pt x="180" y="8712"/>
                  </a:cubicBezTo>
                  <a:lnTo>
                    <a:pt x="2294" y="8712"/>
                  </a:lnTo>
                  <a:cubicBezTo>
                    <a:pt x="2393" y="8712"/>
                    <a:pt x="2470" y="8631"/>
                    <a:pt x="2470" y="8536"/>
                  </a:cubicBezTo>
                  <a:lnTo>
                    <a:pt x="2470" y="483"/>
                  </a:lnTo>
                  <a:cubicBezTo>
                    <a:pt x="2470" y="215"/>
                    <a:pt x="2256" y="1"/>
                    <a:pt x="1992" y="1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729;p67">
              <a:extLst>
                <a:ext uri="{FF2B5EF4-FFF2-40B4-BE49-F238E27FC236}">
                  <a16:creationId xmlns:a16="http://schemas.microsoft.com/office/drawing/2014/main" id="{93126647-111B-3F9D-C962-32CB5081B85B}"/>
                </a:ext>
              </a:extLst>
            </p:cNvPr>
            <p:cNvSpPr/>
            <p:nvPr/>
          </p:nvSpPr>
          <p:spPr>
            <a:xfrm>
              <a:off x="3394905" y="3360405"/>
              <a:ext cx="1055410" cy="461322"/>
            </a:xfrm>
            <a:custGeom>
              <a:avLst/>
              <a:gdLst/>
              <a:ahLst/>
              <a:cxnLst/>
              <a:rect l="l" t="t" r="r" b="b"/>
              <a:pathLst>
                <a:path w="9465" h="3372" extrusionOk="0">
                  <a:moveTo>
                    <a:pt x="7120" y="0"/>
                  </a:moveTo>
                  <a:cubicBezTo>
                    <a:pt x="6825" y="0"/>
                    <a:pt x="6650" y="333"/>
                    <a:pt x="6822" y="578"/>
                  </a:cubicBezTo>
                  <a:lnTo>
                    <a:pt x="7019" y="866"/>
                  </a:lnTo>
                  <a:cubicBezTo>
                    <a:pt x="5985" y="1461"/>
                    <a:pt x="3550" y="2668"/>
                    <a:pt x="228" y="3020"/>
                  </a:cubicBezTo>
                  <a:cubicBezTo>
                    <a:pt x="1" y="3033"/>
                    <a:pt x="13" y="3372"/>
                    <a:pt x="236" y="3372"/>
                  </a:cubicBezTo>
                  <a:cubicBezTo>
                    <a:pt x="240" y="3372"/>
                    <a:pt x="245" y="3372"/>
                    <a:pt x="249" y="3371"/>
                  </a:cubicBezTo>
                  <a:lnTo>
                    <a:pt x="267" y="3371"/>
                  </a:lnTo>
                  <a:cubicBezTo>
                    <a:pt x="3845" y="2991"/>
                    <a:pt x="6424" y="1640"/>
                    <a:pt x="7364" y="1074"/>
                  </a:cubicBezTo>
                  <a:cubicBezTo>
                    <a:pt x="7452" y="1021"/>
                    <a:pt x="7476" y="909"/>
                    <a:pt x="7420" y="824"/>
                  </a:cubicBezTo>
                  <a:lnTo>
                    <a:pt x="7110" y="377"/>
                  </a:lnTo>
                  <a:cubicBezTo>
                    <a:pt x="7104" y="368"/>
                    <a:pt x="7112" y="356"/>
                    <a:pt x="7121" y="356"/>
                  </a:cubicBezTo>
                  <a:cubicBezTo>
                    <a:pt x="7122" y="356"/>
                    <a:pt x="7123" y="356"/>
                    <a:pt x="7125" y="356"/>
                  </a:cubicBezTo>
                  <a:lnTo>
                    <a:pt x="9039" y="423"/>
                  </a:lnTo>
                  <a:cubicBezTo>
                    <a:pt x="9049" y="423"/>
                    <a:pt x="9056" y="434"/>
                    <a:pt x="9053" y="444"/>
                  </a:cubicBezTo>
                  <a:lnTo>
                    <a:pt x="8447" y="2260"/>
                  </a:lnTo>
                  <a:cubicBezTo>
                    <a:pt x="8445" y="2266"/>
                    <a:pt x="8440" y="2270"/>
                    <a:pt x="8434" y="2270"/>
                  </a:cubicBezTo>
                  <a:cubicBezTo>
                    <a:pt x="8430" y="2270"/>
                    <a:pt x="8426" y="2268"/>
                    <a:pt x="8423" y="2263"/>
                  </a:cubicBezTo>
                  <a:lnTo>
                    <a:pt x="8148" y="1866"/>
                  </a:lnTo>
                  <a:cubicBezTo>
                    <a:pt x="8115" y="1816"/>
                    <a:pt x="8060" y="1790"/>
                    <a:pt x="8003" y="1790"/>
                  </a:cubicBezTo>
                  <a:cubicBezTo>
                    <a:pt x="7971" y="1790"/>
                    <a:pt x="7939" y="1798"/>
                    <a:pt x="7909" y="1816"/>
                  </a:cubicBezTo>
                  <a:cubicBezTo>
                    <a:pt x="7255" y="2210"/>
                    <a:pt x="6569" y="2559"/>
                    <a:pt x="5861" y="2858"/>
                  </a:cubicBezTo>
                  <a:cubicBezTo>
                    <a:pt x="5673" y="2938"/>
                    <a:pt x="5756" y="3198"/>
                    <a:pt x="5927" y="3198"/>
                  </a:cubicBezTo>
                  <a:cubicBezTo>
                    <a:pt x="5950" y="3198"/>
                    <a:pt x="5976" y="3193"/>
                    <a:pt x="6002" y="3181"/>
                  </a:cubicBezTo>
                  <a:cubicBezTo>
                    <a:pt x="6671" y="2900"/>
                    <a:pt x="7322" y="2573"/>
                    <a:pt x="7951" y="2203"/>
                  </a:cubicBezTo>
                  <a:lnTo>
                    <a:pt x="8131" y="2460"/>
                  </a:lnTo>
                  <a:cubicBezTo>
                    <a:pt x="8205" y="2568"/>
                    <a:pt x="8319" y="2619"/>
                    <a:pt x="8432" y="2619"/>
                  </a:cubicBezTo>
                  <a:cubicBezTo>
                    <a:pt x="8581" y="2619"/>
                    <a:pt x="8728" y="2531"/>
                    <a:pt x="8782" y="2369"/>
                  </a:cubicBezTo>
                  <a:lnTo>
                    <a:pt x="9387" y="550"/>
                  </a:lnTo>
                  <a:cubicBezTo>
                    <a:pt x="9464" y="317"/>
                    <a:pt x="9295" y="75"/>
                    <a:pt x="9049" y="68"/>
                  </a:cubicBezTo>
                  <a:lnTo>
                    <a:pt x="7139" y="1"/>
                  </a:lnTo>
                  <a:cubicBezTo>
                    <a:pt x="7132" y="0"/>
                    <a:pt x="7126" y="0"/>
                    <a:pt x="7120" y="0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730;p67">
              <a:extLst>
                <a:ext uri="{FF2B5EF4-FFF2-40B4-BE49-F238E27FC236}">
                  <a16:creationId xmlns:a16="http://schemas.microsoft.com/office/drawing/2014/main" id="{73A16C04-8837-2479-5C9D-505DE84643B1}"/>
                </a:ext>
              </a:extLst>
            </p:cNvPr>
            <p:cNvSpPr/>
            <p:nvPr/>
          </p:nvSpPr>
          <p:spPr>
            <a:xfrm>
              <a:off x="3194747" y="3781506"/>
              <a:ext cx="811545" cy="227515"/>
            </a:xfrm>
            <a:custGeom>
              <a:avLst/>
              <a:gdLst/>
              <a:ahLst/>
              <a:cxnLst/>
              <a:rect l="l" t="t" r="r" b="b"/>
              <a:pathLst>
                <a:path w="7278" h="1663" extrusionOk="0">
                  <a:moveTo>
                    <a:pt x="1340" y="1"/>
                  </a:moveTo>
                  <a:cubicBezTo>
                    <a:pt x="1335" y="1"/>
                    <a:pt x="1329" y="1"/>
                    <a:pt x="1323" y="1"/>
                  </a:cubicBezTo>
                  <a:cubicBezTo>
                    <a:pt x="940" y="26"/>
                    <a:pt x="556" y="40"/>
                    <a:pt x="176" y="40"/>
                  </a:cubicBezTo>
                  <a:cubicBezTo>
                    <a:pt x="81" y="40"/>
                    <a:pt x="0" y="118"/>
                    <a:pt x="0" y="216"/>
                  </a:cubicBezTo>
                  <a:lnTo>
                    <a:pt x="0" y="1486"/>
                  </a:lnTo>
                  <a:cubicBezTo>
                    <a:pt x="0" y="1581"/>
                    <a:pt x="81" y="1662"/>
                    <a:pt x="176" y="1662"/>
                  </a:cubicBezTo>
                  <a:cubicBezTo>
                    <a:pt x="3103" y="1662"/>
                    <a:pt x="5549" y="969"/>
                    <a:pt x="7083" y="385"/>
                  </a:cubicBezTo>
                  <a:cubicBezTo>
                    <a:pt x="7278" y="313"/>
                    <a:pt x="7200" y="42"/>
                    <a:pt x="7024" y="42"/>
                  </a:cubicBezTo>
                  <a:cubicBezTo>
                    <a:pt x="7003" y="42"/>
                    <a:pt x="6980" y="45"/>
                    <a:pt x="6956" y="54"/>
                  </a:cubicBezTo>
                  <a:cubicBezTo>
                    <a:pt x="4845" y="853"/>
                    <a:pt x="2611" y="1275"/>
                    <a:pt x="352" y="1307"/>
                  </a:cubicBezTo>
                  <a:lnTo>
                    <a:pt x="352" y="392"/>
                  </a:lnTo>
                  <a:cubicBezTo>
                    <a:pt x="683" y="388"/>
                    <a:pt x="1017" y="374"/>
                    <a:pt x="1348" y="353"/>
                  </a:cubicBezTo>
                  <a:cubicBezTo>
                    <a:pt x="1578" y="336"/>
                    <a:pt x="1560" y="1"/>
                    <a:pt x="1340" y="1"/>
                  </a:cubicBezTo>
                  <a:close/>
                </a:path>
              </a:pathLst>
            </a:custGeom>
            <a:solidFill>
              <a:srgbClr val="1A3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2500;p32">
            <a:extLst>
              <a:ext uri="{FF2B5EF4-FFF2-40B4-BE49-F238E27FC236}">
                <a16:creationId xmlns:a16="http://schemas.microsoft.com/office/drawing/2014/main" id="{7C9FCD7D-147D-019A-6455-39BE41015BE7}"/>
              </a:ext>
            </a:extLst>
          </p:cNvPr>
          <p:cNvSpPr txBox="1">
            <a:spLocks/>
          </p:cNvSpPr>
          <p:nvPr/>
        </p:nvSpPr>
        <p:spPr>
          <a:xfrm>
            <a:off x="1534683" y="3642053"/>
            <a:ext cx="6297737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Anton" pitchFamily="2" charset="0"/>
              </a:rPr>
              <a:t>Enhancing financial literacy ensuring rational monetary decisions</a:t>
            </a:r>
          </a:p>
        </p:txBody>
      </p:sp>
      <p:grpSp>
        <p:nvGrpSpPr>
          <p:cNvPr id="2" name="Google Shape;8466;p61">
            <a:extLst>
              <a:ext uri="{FF2B5EF4-FFF2-40B4-BE49-F238E27FC236}">
                <a16:creationId xmlns:a16="http://schemas.microsoft.com/office/drawing/2014/main" id="{2E70929F-541F-6C9F-060B-A205569ABB21}"/>
              </a:ext>
            </a:extLst>
          </p:cNvPr>
          <p:cNvGrpSpPr/>
          <p:nvPr/>
        </p:nvGrpSpPr>
        <p:grpSpPr>
          <a:xfrm>
            <a:off x="1134084" y="1738727"/>
            <a:ext cx="360000" cy="360000"/>
            <a:chOff x="1417348" y="2283640"/>
            <a:chExt cx="385276" cy="384123"/>
          </a:xfrm>
        </p:grpSpPr>
        <p:sp>
          <p:nvSpPr>
            <p:cNvPr id="3" name="Google Shape;8467;p61">
              <a:extLst>
                <a:ext uri="{FF2B5EF4-FFF2-40B4-BE49-F238E27FC236}">
                  <a16:creationId xmlns:a16="http://schemas.microsoft.com/office/drawing/2014/main" id="{6A8A89A8-7B83-2BD8-3580-E3B1AEFC84ED}"/>
                </a:ext>
              </a:extLst>
            </p:cNvPr>
            <p:cNvSpPr/>
            <p:nvPr/>
          </p:nvSpPr>
          <p:spPr>
            <a:xfrm>
              <a:off x="1515998" y="2478531"/>
              <a:ext cx="106483" cy="57288"/>
            </a:xfrm>
            <a:custGeom>
              <a:avLst/>
              <a:gdLst/>
              <a:ahLst/>
              <a:cxnLst/>
              <a:rect l="l" t="t" r="r" b="b"/>
              <a:pathLst>
                <a:path w="4065" h="2187" extrusionOk="0">
                  <a:moveTo>
                    <a:pt x="2135" y="0"/>
                  </a:moveTo>
                  <a:lnTo>
                    <a:pt x="624" y="686"/>
                  </a:lnTo>
                  <a:lnTo>
                    <a:pt x="0" y="1868"/>
                  </a:lnTo>
                  <a:lnTo>
                    <a:pt x="2032" y="2187"/>
                  </a:lnTo>
                  <a:lnTo>
                    <a:pt x="4064" y="1868"/>
                  </a:lnTo>
                  <a:lnTo>
                    <a:pt x="3441" y="686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68;p61">
              <a:extLst>
                <a:ext uri="{FF2B5EF4-FFF2-40B4-BE49-F238E27FC236}">
                  <a16:creationId xmlns:a16="http://schemas.microsoft.com/office/drawing/2014/main" id="{F2022330-891B-68DC-9903-2C2A4B229B22}"/>
                </a:ext>
              </a:extLst>
            </p:cNvPr>
            <p:cNvSpPr/>
            <p:nvPr/>
          </p:nvSpPr>
          <p:spPr>
            <a:xfrm>
              <a:off x="1423084" y="2289377"/>
              <a:ext cx="292389" cy="207124"/>
            </a:xfrm>
            <a:custGeom>
              <a:avLst/>
              <a:gdLst/>
              <a:ahLst/>
              <a:cxnLst/>
              <a:rect l="l" t="t" r="r" b="b"/>
              <a:pathLst>
                <a:path w="11162" h="7907" extrusionOk="0">
                  <a:moveTo>
                    <a:pt x="895" y="1"/>
                  </a:moveTo>
                  <a:cubicBezTo>
                    <a:pt x="401" y="1"/>
                    <a:pt x="0" y="402"/>
                    <a:pt x="0" y="895"/>
                  </a:cubicBezTo>
                  <a:lnTo>
                    <a:pt x="0" y="7012"/>
                  </a:lnTo>
                  <a:cubicBezTo>
                    <a:pt x="0" y="7506"/>
                    <a:pt x="401" y="7907"/>
                    <a:pt x="895" y="7907"/>
                  </a:cubicBezTo>
                  <a:lnTo>
                    <a:pt x="10264" y="7907"/>
                  </a:lnTo>
                  <a:cubicBezTo>
                    <a:pt x="10757" y="7907"/>
                    <a:pt x="11161" y="7506"/>
                    <a:pt x="11161" y="7012"/>
                  </a:cubicBezTo>
                  <a:lnTo>
                    <a:pt x="11161" y="895"/>
                  </a:lnTo>
                  <a:cubicBezTo>
                    <a:pt x="11161" y="402"/>
                    <a:pt x="10757" y="1"/>
                    <a:pt x="10264" y="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69;p61">
              <a:extLst>
                <a:ext uri="{FF2B5EF4-FFF2-40B4-BE49-F238E27FC236}">
                  <a16:creationId xmlns:a16="http://schemas.microsoft.com/office/drawing/2014/main" id="{3E6FA7D4-B25E-D7FD-E0B9-64BDE03303BC}"/>
                </a:ext>
              </a:extLst>
            </p:cNvPr>
            <p:cNvSpPr/>
            <p:nvPr/>
          </p:nvSpPr>
          <p:spPr>
            <a:xfrm>
              <a:off x="1423084" y="2289377"/>
              <a:ext cx="34315" cy="207124"/>
            </a:xfrm>
            <a:custGeom>
              <a:avLst/>
              <a:gdLst/>
              <a:ahLst/>
              <a:cxnLst/>
              <a:rect l="l" t="t" r="r" b="b"/>
              <a:pathLst>
                <a:path w="1310" h="7907" extrusionOk="0">
                  <a:moveTo>
                    <a:pt x="895" y="1"/>
                  </a:moveTo>
                  <a:cubicBezTo>
                    <a:pt x="401" y="1"/>
                    <a:pt x="0" y="402"/>
                    <a:pt x="0" y="895"/>
                  </a:cubicBezTo>
                  <a:lnTo>
                    <a:pt x="0" y="7012"/>
                  </a:lnTo>
                  <a:cubicBezTo>
                    <a:pt x="0" y="7506"/>
                    <a:pt x="401" y="7907"/>
                    <a:pt x="895" y="7907"/>
                  </a:cubicBezTo>
                  <a:lnTo>
                    <a:pt x="1309" y="7907"/>
                  </a:lnTo>
                  <a:cubicBezTo>
                    <a:pt x="816" y="7907"/>
                    <a:pt x="415" y="7506"/>
                    <a:pt x="415" y="7012"/>
                  </a:cubicBezTo>
                  <a:lnTo>
                    <a:pt x="415" y="895"/>
                  </a:lnTo>
                  <a:cubicBezTo>
                    <a:pt x="415" y="405"/>
                    <a:pt x="809" y="8"/>
                    <a:pt x="1299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70;p61">
              <a:extLst>
                <a:ext uri="{FF2B5EF4-FFF2-40B4-BE49-F238E27FC236}">
                  <a16:creationId xmlns:a16="http://schemas.microsoft.com/office/drawing/2014/main" id="{2E1FDF1C-E388-6BE7-5A74-5E9467865266}"/>
                </a:ext>
              </a:extLst>
            </p:cNvPr>
            <p:cNvSpPr/>
            <p:nvPr/>
          </p:nvSpPr>
          <p:spPr>
            <a:xfrm>
              <a:off x="1498762" y="2527437"/>
              <a:ext cx="140405" cy="16739"/>
            </a:xfrm>
            <a:custGeom>
              <a:avLst/>
              <a:gdLst/>
              <a:ahLst/>
              <a:cxnLst/>
              <a:rect l="l" t="t" r="r" b="b"/>
              <a:pathLst>
                <a:path w="5360" h="639" extrusionOk="0">
                  <a:moveTo>
                    <a:pt x="317" y="1"/>
                  </a:moveTo>
                  <a:cubicBezTo>
                    <a:pt x="141" y="1"/>
                    <a:pt x="0" y="142"/>
                    <a:pt x="0" y="320"/>
                  </a:cubicBezTo>
                  <a:cubicBezTo>
                    <a:pt x="0" y="497"/>
                    <a:pt x="141" y="638"/>
                    <a:pt x="317" y="638"/>
                  </a:cubicBezTo>
                  <a:cubicBezTo>
                    <a:pt x="321" y="638"/>
                    <a:pt x="325" y="638"/>
                    <a:pt x="329" y="638"/>
                  </a:cubicBezTo>
                  <a:lnTo>
                    <a:pt x="5051" y="638"/>
                  </a:lnTo>
                  <a:cubicBezTo>
                    <a:pt x="5223" y="631"/>
                    <a:pt x="5360" y="491"/>
                    <a:pt x="5360" y="320"/>
                  </a:cubicBezTo>
                  <a:cubicBezTo>
                    <a:pt x="5360" y="148"/>
                    <a:pt x="5223" y="8"/>
                    <a:pt x="5051" y="1"/>
                  </a:cubicBezTo>
                  <a:lnTo>
                    <a:pt x="329" y="1"/>
                  </a:lnTo>
                  <a:cubicBezTo>
                    <a:pt x="325" y="1"/>
                    <a:pt x="321" y="1"/>
                    <a:pt x="317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71;p61">
              <a:extLst>
                <a:ext uri="{FF2B5EF4-FFF2-40B4-BE49-F238E27FC236}">
                  <a16:creationId xmlns:a16="http://schemas.microsoft.com/office/drawing/2014/main" id="{82A82B80-B5EB-F705-09A1-8AD7A9DF7559}"/>
                </a:ext>
              </a:extLst>
            </p:cNvPr>
            <p:cNvSpPr/>
            <p:nvPr/>
          </p:nvSpPr>
          <p:spPr>
            <a:xfrm>
              <a:off x="1438068" y="2306273"/>
              <a:ext cx="262422" cy="153162"/>
            </a:xfrm>
            <a:custGeom>
              <a:avLst/>
              <a:gdLst/>
              <a:ahLst/>
              <a:cxnLst/>
              <a:rect l="l" t="t" r="r" b="b"/>
              <a:pathLst>
                <a:path w="10018" h="5847" extrusionOk="0">
                  <a:moveTo>
                    <a:pt x="727" y="0"/>
                  </a:moveTo>
                  <a:cubicBezTo>
                    <a:pt x="326" y="0"/>
                    <a:pt x="1" y="326"/>
                    <a:pt x="1" y="727"/>
                  </a:cubicBezTo>
                  <a:lnTo>
                    <a:pt x="1" y="5120"/>
                  </a:lnTo>
                  <a:cubicBezTo>
                    <a:pt x="1" y="5521"/>
                    <a:pt x="326" y="5846"/>
                    <a:pt x="727" y="5846"/>
                  </a:cubicBezTo>
                  <a:lnTo>
                    <a:pt x="9287" y="5846"/>
                  </a:lnTo>
                  <a:cubicBezTo>
                    <a:pt x="9688" y="5846"/>
                    <a:pt x="10017" y="5521"/>
                    <a:pt x="10014" y="5116"/>
                  </a:cubicBezTo>
                  <a:lnTo>
                    <a:pt x="10014" y="727"/>
                  </a:lnTo>
                  <a:cubicBezTo>
                    <a:pt x="10014" y="326"/>
                    <a:pt x="9688" y="0"/>
                    <a:pt x="9287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72;p61">
              <a:extLst>
                <a:ext uri="{FF2B5EF4-FFF2-40B4-BE49-F238E27FC236}">
                  <a16:creationId xmlns:a16="http://schemas.microsoft.com/office/drawing/2014/main" id="{1C1A3AC2-BAAD-8345-C351-B812D775B5DE}"/>
                </a:ext>
              </a:extLst>
            </p:cNvPr>
            <p:cNvSpPr/>
            <p:nvPr/>
          </p:nvSpPr>
          <p:spPr>
            <a:xfrm>
              <a:off x="1537714" y="2425748"/>
              <a:ext cx="240601" cy="192114"/>
            </a:xfrm>
            <a:custGeom>
              <a:avLst/>
              <a:gdLst/>
              <a:ahLst/>
              <a:cxnLst/>
              <a:rect l="l" t="t" r="r" b="b"/>
              <a:pathLst>
                <a:path w="9185" h="7334" extrusionOk="0">
                  <a:moveTo>
                    <a:pt x="953" y="0"/>
                  </a:moveTo>
                  <a:cubicBezTo>
                    <a:pt x="425" y="0"/>
                    <a:pt x="0" y="429"/>
                    <a:pt x="0" y="953"/>
                  </a:cubicBezTo>
                  <a:lnTo>
                    <a:pt x="0" y="7334"/>
                  </a:lnTo>
                  <a:lnTo>
                    <a:pt x="9184" y="7334"/>
                  </a:lnTo>
                  <a:lnTo>
                    <a:pt x="9184" y="953"/>
                  </a:lnTo>
                  <a:cubicBezTo>
                    <a:pt x="9184" y="429"/>
                    <a:pt x="8759" y="0"/>
                    <a:pt x="8235" y="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73;p61">
              <a:extLst>
                <a:ext uri="{FF2B5EF4-FFF2-40B4-BE49-F238E27FC236}">
                  <a16:creationId xmlns:a16="http://schemas.microsoft.com/office/drawing/2014/main" id="{93E948B0-C71F-26E0-5B4D-CDA28E77631F}"/>
                </a:ext>
              </a:extLst>
            </p:cNvPr>
            <p:cNvSpPr/>
            <p:nvPr/>
          </p:nvSpPr>
          <p:spPr>
            <a:xfrm>
              <a:off x="1555212" y="2446914"/>
              <a:ext cx="205683" cy="141139"/>
            </a:xfrm>
            <a:custGeom>
              <a:avLst/>
              <a:gdLst/>
              <a:ahLst/>
              <a:cxnLst/>
              <a:rect l="l" t="t" r="r" b="b"/>
              <a:pathLst>
                <a:path w="7852" h="5388" extrusionOk="0">
                  <a:moveTo>
                    <a:pt x="439" y="1"/>
                  </a:moveTo>
                  <a:cubicBezTo>
                    <a:pt x="196" y="1"/>
                    <a:pt x="1" y="200"/>
                    <a:pt x="1" y="443"/>
                  </a:cubicBezTo>
                  <a:lnTo>
                    <a:pt x="1" y="4949"/>
                  </a:lnTo>
                  <a:cubicBezTo>
                    <a:pt x="1" y="5193"/>
                    <a:pt x="196" y="5388"/>
                    <a:pt x="439" y="5388"/>
                  </a:cubicBezTo>
                  <a:lnTo>
                    <a:pt x="7409" y="5388"/>
                  </a:lnTo>
                  <a:cubicBezTo>
                    <a:pt x="7653" y="5388"/>
                    <a:pt x="7851" y="5193"/>
                    <a:pt x="7851" y="4949"/>
                  </a:cubicBezTo>
                  <a:lnTo>
                    <a:pt x="7851" y="443"/>
                  </a:lnTo>
                  <a:cubicBezTo>
                    <a:pt x="7851" y="200"/>
                    <a:pt x="7653" y="1"/>
                    <a:pt x="7413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74;p61">
              <a:extLst>
                <a:ext uri="{FF2B5EF4-FFF2-40B4-BE49-F238E27FC236}">
                  <a16:creationId xmlns:a16="http://schemas.microsoft.com/office/drawing/2014/main" id="{0C19434E-0991-F229-8629-748BE05D3D04}"/>
                </a:ext>
              </a:extLst>
            </p:cNvPr>
            <p:cNvSpPr/>
            <p:nvPr/>
          </p:nvSpPr>
          <p:spPr>
            <a:xfrm>
              <a:off x="1537714" y="2425748"/>
              <a:ext cx="33870" cy="192114"/>
            </a:xfrm>
            <a:custGeom>
              <a:avLst/>
              <a:gdLst/>
              <a:ahLst/>
              <a:cxnLst/>
              <a:rect l="l" t="t" r="r" b="b"/>
              <a:pathLst>
                <a:path w="1293" h="7334" extrusionOk="0">
                  <a:moveTo>
                    <a:pt x="953" y="0"/>
                  </a:moveTo>
                  <a:cubicBezTo>
                    <a:pt x="425" y="0"/>
                    <a:pt x="0" y="429"/>
                    <a:pt x="0" y="953"/>
                  </a:cubicBezTo>
                  <a:lnTo>
                    <a:pt x="0" y="7334"/>
                  </a:lnTo>
                  <a:lnTo>
                    <a:pt x="340" y="7334"/>
                  </a:lnTo>
                  <a:lnTo>
                    <a:pt x="340" y="953"/>
                  </a:lnTo>
                  <a:cubicBezTo>
                    <a:pt x="340" y="429"/>
                    <a:pt x="765" y="4"/>
                    <a:pt x="1292" y="4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75;p61">
              <a:extLst>
                <a:ext uri="{FF2B5EF4-FFF2-40B4-BE49-F238E27FC236}">
                  <a16:creationId xmlns:a16="http://schemas.microsoft.com/office/drawing/2014/main" id="{848B5398-3560-90E0-9948-047861D6D411}"/>
                </a:ext>
              </a:extLst>
            </p:cNvPr>
            <p:cNvSpPr/>
            <p:nvPr/>
          </p:nvSpPr>
          <p:spPr>
            <a:xfrm>
              <a:off x="1537714" y="2594758"/>
              <a:ext cx="240601" cy="23104"/>
            </a:xfrm>
            <a:custGeom>
              <a:avLst/>
              <a:gdLst/>
              <a:ahLst/>
              <a:cxnLst/>
              <a:rect l="l" t="t" r="r" b="b"/>
              <a:pathLst>
                <a:path w="9185" h="882" extrusionOk="0">
                  <a:moveTo>
                    <a:pt x="0" y="1"/>
                  </a:moveTo>
                  <a:lnTo>
                    <a:pt x="0" y="882"/>
                  </a:lnTo>
                  <a:lnTo>
                    <a:pt x="9184" y="882"/>
                  </a:lnTo>
                  <a:lnTo>
                    <a:pt x="9184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76;p61">
              <a:extLst>
                <a:ext uri="{FF2B5EF4-FFF2-40B4-BE49-F238E27FC236}">
                  <a16:creationId xmlns:a16="http://schemas.microsoft.com/office/drawing/2014/main" id="{4B0F91FA-527F-8F4F-78FA-C2AB631AE1CE}"/>
                </a:ext>
              </a:extLst>
            </p:cNvPr>
            <p:cNvSpPr/>
            <p:nvPr/>
          </p:nvSpPr>
          <p:spPr>
            <a:xfrm>
              <a:off x="1519141" y="2605079"/>
              <a:ext cx="277850" cy="25435"/>
            </a:xfrm>
            <a:custGeom>
              <a:avLst/>
              <a:gdLst/>
              <a:ahLst/>
              <a:cxnLst/>
              <a:rect l="l" t="t" r="r" b="b"/>
              <a:pathLst>
                <a:path w="10607" h="971" extrusionOk="0">
                  <a:moveTo>
                    <a:pt x="240" y="1"/>
                  </a:moveTo>
                  <a:cubicBezTo>
                    <a:pt x="106" y="1"/>
                    <a:pt x="0" y="111"/>
                    <a:pt x="0" y="241"/>
                  </a:cubicBezTo>
                  <a:cubicBezTo>
                    <a:pt x="0" y="645"/>
                    <a:pt x="326" y="971"/>
                    <a:pt x="727" y="971"/>
                  </a:cubicBezTo>
                  <a:lnTo>
                    <a:pt x="9876" y="971"/>
                  </a:lnTo>
                  <a:cubicBezTo>
                    <a:pt x="10280" y="971"/>
                    <a:pt x="10606" y="645"/>
                    <a:pt x="10606" y="241"/>
                  </a:cubicBezTo>
                  <a:cubicBezTo>
                    <a:pt x="10606" y="111"/>
                    <a:pt x="10496" y="1"/>
                    <a:pt x="10366" y="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77;p61">
              <a:extLst>
                <a:ext uri="{FF2B5EF4-FFF2-40B4-BE49-F238E27FC236}">
                  <a16:creationId xmlns:a16="http://schemas.microsoft.com/office/drawing/2014/main" id="{CA2410FF-4DEF-E1AD-7D75-CFFFD7796F9E}"/>
                </a:ext>
              </a:extLst>
            </p:cNvPr>
            <p:cNvSpPr/>
            <p:nvPr/>
          </p:nvSpPr>
          <p:spPr>
            <a:xfrm>
              <a:off x="1519037" y="2605079"/>
              <a:ext cx="50844" cy="25435"/>
            </a:xfrm>
            <a:custGeom>
              <a:avLst/>
              <a:gdLst/>
              <a:ahLst/>
              <a:cxnLst/>
              <a:rect l="l" t="t" r="r" b="b"/>
              <a:pathLst>
                <a:path w="1941" h="971" extrusionOk="0">
                  <a:moveTo>
                    <a:pt x="241" y="1"/>
                  </a:moveTo>
                  <a:cubicBezTo>
                    <a:pt x="110" y="1"/>
                    <a:pt x="1" y="107"/>
                    <a:pt x="1" y="241"/>
                  </a:cubicBezTo>
                  <a:cubicBezTo>
                    <a:pt x="1" y="642"/>
                    <a:pt x="330" y="971"/>
                    <a:pt x="731" y="971"/>
                  </a:cubicBezTo>
                  <a:lnTo>
                    <a:pt x="1940" y="971"/>
                  </a:lnTo>
                  <a:cubicBezTo>
                    <a:pt x="1536" y="971"/>
                    <a:pt x="1210" y="642"/>
                    <a:pt x="1210" y="241"/>
                  </a:cubicBezTo>
                  <a:cubicBezTo>
                    <a:pt x="1210" y="107"/>
                    <a:pt x="1320" y="1"/>
                    <a:pt x="1450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78;p61">
              <a:extLst>
                <a:ext uri="{FF2B5EF4-FFF2-40B4-BE49-F238E27FC236}">
                  <a16:creationId xmlns:a16="http://schemas.microsoft.com/office/drawing/2014/main" id="{3BEEB1DE-2587-1B9C-E695-581AA5823F5C}"/>
                </a:ext>
              </a:extLst>
            </p:cNvPr>
            <p:cNvSpPr/>
            <p:nvPr/>
          </p:nvSpPr>
          <p:spPr>
            <a:xfrm>
              <a:off x="1662297" y="2559841"/>
              <a:ext cx="71565" cy="102187"/>
            </a:xfrm>
            <a:custGeom>
              <a:avLst/>
              <a:gdLst/>
              <a:ahLst/>
              <a:cxnLst/>
              <a:rect l="l" t="t" r="r" b="b"/>
              <a:pathLst>
                <a:path w="2732" h="3901" extrusionOk="0">
                  <a:moveTo>
                    <a:pt x="429" y="1"/>
                  </a:moveTo>
                  <a:cubicBezTo>
                    <a:pt x="193" y="1"/>
                    <a:pt x="1" y="193"/>
                    <a:pt x="1" y="429"/>
                  </a:cubicBezTo>
                  <a:lnTo>
                    <a:pt x="1" y="3472"/>
                  </a:lnTo>
                  <a:cubicBezTo>
                    <a:pt x="1" y="3709"/>
                    <a:pt x="193" y="3901"/>
                    <a:pt x="429" y="3901"/>
                  </a:cubicBezTo>
                  <a:lnTo>
                    <a:pt x="2304" y="3901"/>
                  </a:lnTo>
                  <a:cubicBezTo>
                    <a:pt x="2540" y="3901"/>
                    <a:pt x="2732" y="3709"/>
                    <a:pt x="2732" y="3472"/>
                  </a:cubicBezTo>
                  <a:lnTo>
                    <a:pt x="2732" y="429"/>
                  </a:lnTo>
                  <a:cubicBezTo>
                    <a:pt x="2732" y="193"/>
                    <a:pt x="2540" y="1"/>
                    <a:pt x="2304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79;p61">
              <a:extLst>
                <a:ext uri="{FF2B5EF4-FFF2-40B4-BE49-F238E27FC236}">
                  <a16:creationId xmlns:a16="http://schemas.microsoft.com/office/drawing/2014/main" id="{20496272-8A96-AA96-6772-1BE9B0936943}"/>
                </a:ext>
              </a:extLst>
            </p:cNvPr>
            <p:cNvSpPr/>
            <p:nvPr/>
          </p:nvSpPr>
          <p:spPr>
            <a:xfrm>
              <a:off x="1662219" y="2580849"/>
              <a:ext cx="71748" cy="60275"/>
            </a:xfrm>
            <a:custGeom>
              <a:avLst/>
              <a:gdLst/>
              <a:ahLst/>
              <a:cxnLst/>
              <a:rect l="l" t="t" r="r" b="b"/>
              <a:pathLst>
                <a:path w="2739" h="2301" extrusionOk="0">
                  <a:moveTo>
                    <a:pt x="333" y="1"/>
                  </a:moveTo>
                  <a:cubicBezTo>
                    <a:pt x="151" y="1"/>
                    <a:pt x="0" y="148"/>
                    <a:pt x="0" y="330"/>
                  </a:cubicBezTo>
                  <a:lnTo>
                    <a:pt x="0" y="1971"/>
                  </a:lnTo>
                  <a:cubicBezTo>
                    <a:pt x="0" y="2153"/>
                    <a:pt x="151" y="2300"/>
                    <a:pt x="333" y="2300"/>
                  </a:cubicBezTo>
                  <a:lnTo>
                    <a:pt x="2406" y="2300"/>
                  </a:lnTo>
                  <a:cubicBezTo>
                    <a:pt x="2588" y="2300"/>
                    <a:pt x="2738" y="2153"/>
                    <a:pt x="2738" y="1971"/>
                  </a:cubicBezTo>
                  <a:lnTo>
                    <a:pt x="2738" y="333"/>
                  </a:lnTo>
                  <a:cubicBezTo>
                    <a:pt x="2738" y="148"/>
                    <a:pt x="2591" y="1"/>
                    <a:pt x="2406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8480;p61">
              <a:extLst>
                <a:ext uri="{FF2B5EF4-FFF2-40B4-BE49-F238E27FC236}">
                  <a16:creationId xmlns:a16="http://schemas.microsoft.com/office/drawing/2014/main" id="{CA852BAA-4D47-504B-7298-183FBFAB692D}"/>
                </a:ext>
              </a:extLst>
            </p:cNvPr>
            <p:cNvSpPr/>
            <p:nvPr/>
          </p:nvSpPr>
          <p:spPr>
            <a:xfrm>
              <a:off x="1417348" y="2283640"/>
              <a:ext cx="385276" cy="384123"/>
            </a:xfrm>
            <a:custGeom>
              <a:avLst/>
              <a:gdLst/>
              <a:ahLst/>
              <a:cxnLst/>
              <a:rect l="l" t="t" r="r" b="b"/>
              <a:pathLst>
                <a:path w="14708" h="14664" extrusionOk="0">
                  <a:moveTo>
                    <a:pt x="10078" y="1080"/>
                  </a:moveTo>
                  <a:cubicBezTo>
                    <a:pt x="10359" y="1080"/>
                    <a:pt x="10589" y="1310"/>
                    <a:pt x="10589" y="1591"/>
                  </a:cubicBezTo>
                  <a:lnTo>
                    <a:pt x="10589" y="5209"/>
                  </a:lnTo>
                  <a:lnTo>
                    <a:pt x="5548" y="5209"/>
                  </a:lnTo>
                  <a:cubicBezTo>
                    <a:pt x="4900" y="5209"/>
                    <a:pt x="4380" y="5734"/>
                    <a:pt x="4376" y="6378"/>
                  </a:cubicBezTo>
                  <a:lnTo>
                    <a:pt x="4376" y="6491"/>
                  </a:lnTo>
                  <a:lnTo>
                    <a:pt x="1518" y="6491"/>
                  </a:lnTo>
                  <a:cubicBezTo>
                    <a:pt x="1237" y="6491"/>
                    <a:pt x="1008" y="6261"/>
                    <a:pt x="1008" y="5980"/>
                  </a:cubicBezTo>
                  <a:lnTo>
                    <a:pt x="1008" y="1591"/>
                  </a:lnTo>
                  <a:cubicBezTo>
                    <a:pt x="1008" y="1310"/>
                    <a:pt x="1237" y="1080"/>
                    <a:pt x="1518" y="1080"/>
                  </a:cubicBezTo>
                  <a:close/>
                  <a:moveTo>
                    <a:pt x="4376" y="8619"/>
                  </a:moveTo>
                  <a:lnTo>
                    <a:pt x="4376" y="9088"/>
                  </a:lnTo>
                  <a:lnTo>
                    <a:pt x="4129" y="9088"/>
                  </a:lnTo>
                  <a:lnTo>
                    <a:pt x="4376" y="8619"/>
                  </a:lnTo>
                  <a:close/>
                  <a:moveTo>
                    <a:pt x="4376" y="9527"/>
                  </a:moveTo>
                  <a:lnTo>
                    <a:pt x="4376" y="9726"/>
                  </a:lnTo>
                  <a:lnTo>
                    <a:pt x="3434" y="9726"/>
                  </a:lnTo>
                  <a:cubicBezTo>
                    <a:pt x="3379" y="9726"/>
                    <a:pt x="3334" y="9681"/>
                    <a:pt x="3334" y="9627"/>
                  </a:cubicBezTo>
                  <a:cubicBezTo>
                    <a:pt x="3334" y="9572"/>
                    <a:pt x="3379" y="9527"/>
                    <a:pt x="3434" y="9527"/>
                  </a:cubicBezTo>
                  <a:close/>
                  <a:moveTo>
                    <a:pt x="11655" y="10764"/>
                  </a:moveTo>
                  <a:cubicBezTo>
                    <a:pt x="11771" y="10768"/>
                    <a:pt x="11864" y="10860"/>
                    <a:pt x="11867" y="10977"/>
                  </a:cubicBezTo>
                  <a:lnTo>
                    <a:pt x="11867" y="11141"/>
                  </a:lnTo>
                  <a:cubicBezTo>
                    <a:pt x="11829" y="11134"/>
                    <a:pt x="11792" y="11131"/>
                    <a:pt x="11754" y="11131"/>
                  </a:cubicBezTo>
                  <a:lnTo>
                    <a:pt x="9681" y="11131"/>
                  </a:lnTo>
                  <a:cubicBezTo>
                    <a:pt x="9643" y="11131"/>
                    <a:pt x="9605" y="11134"/>
                    <a:pt x="9568" y="11141"/>
                  </a:cubicBezTo>
                  <a:lnTo>
                    <a:pt x="9568" y="10977"/>
                  </a:lnTo>
                  <a:cubicBezTo>
                    <a:pt x="9571" y="10860"/>
                    <a:pt x="9664" y="10768"/>
                    <a:pt x="9780" y="10764"/>
                  </a:cubicBezTo>
                  <a:close/>
                  <a:moveTo>
                    <a:pt x="12830" y="5645"/>
                  </a:moveTo>
                  <a:cubicBezTo>
                    <a:pt x="13234" y="5645"/>
                    <a:pt x="13560" y="5974"/>
                    <a:pt x="13560" y="6378"/>
                  </a:cubicBezTo>
                  <a:lnTo>
                    <a:pt x="13560" y="12056"/>
                  </a:lnTo>
                  <a:lnTo>
                    <a:pt x="12302" y="12056"/>
                  </a:lnTo>
                  <a:lnTo>
                    <a:pt x="12302" y="11840"/>
                  </a:lnTo>
                  <a:lnTo>
                    <a:pt x="12676" y="11840"/>
                  </a:lnTo>
                  <a:cubicBezTo>
                    <a:pt x="13039" y="11840"/>
                    <a:pt x="13334" y="11546"/>
                    <a:pt x="13334" y="11182"/>
                  </a:cubicBezTo>
                  <a:lnTo>
                    <a:pt x="13334" y="7728"/>
                  </a:lnTo>
                  <a:cubicBezTo>
                    <a:pt x="13334" y="7582"/>
                    <a:pt x="13225" y="7510"/>
                    <a:pt x="13116" y="7510"/>
                  </a:cubicBezTo>
                  <a:cubicBezTo>
                    <a:pt x="13007" y="7510"/>
                    <a:pt x="12899" y="7582"/>
                    <a:pt x="12899" y="7728"/>
                  </a:cubicBezTo>
                  <a:lnTo>
                    <a:pt x="12899" y="11182"/>
                  </a:lnTo>
                  <a:cubicBezTo>
                    <a:pt x="12895" y="11302"/>
                    <a:pt x="12796" y="11405"/>
                    <a:pt x="12672" y="11405"/>
                  </a:cubicBezTo>
                  <a:lnTo>
                    <a:pt x="12306" y="11405"/>
                  </a:lnTo>
                  <a:lnTo>
                    <a:pt x="12306" y="10977"/>
                  </a:lnTo>
                  <a:cubicBezTo>
                    <a:pt x="12306" y="10617"/>
                    <a:pt x="12014" y="10326"/>
                    <a:pt x="11658" y="10326"/>
                  </a:cubicBezTo>
                  <a:lnTo>
                    <a:pt x="9780" y="10326"/>
                  </a:lnTo>
                  <a:cubicBezTo>
                    <a:pt x="9420" y="10326"/>
                    <a:pt x="9133" y="10617"/>
                    <a:pt x="9133" y="10977"/>
                  </a:cubicBezTo>
                  <a:lnTo>
                    <a:pt x="9133" y="11405"/>
                  </a:lnTo>
                  <a:lnTo>
                    <a:pt x="5706" y="11405"/>
                  </a:lnTo>
                  <a:cubicBezTo>
                    <a:pt x="5582" y="11405"/>
                    <a:pt x="5483" y="11302"/>
                    <a:pt x="5483" y="11182"/>
                  </a:cubicBezTo>
                  <a:lnTo>
                    <a:pt x="5483" y="6676"/>
                  </a:lnTo>
                  <a:cubicBezTo>
                    <a:pt x="5483" y="6553"/>
                    <a:pt x="5582" y="6453"/>
                    <a:pt x="5706" y="6453"/>
                  </a:cubicBezTo>
                  <a:lnTo>
                    <a:pt x="12676" y="6453"/>
                  </a:lnTo>
                  <a:cubicBezTo>
                    <a:pt x="12796" y="6453"/>
                    <a:pt x="12895" y="6553"/>
                    <a:pt x="12899" y="6676"/>
                  </a:cubicBezTo>
                  <a:lnTo>
                    <a:pt x="12899" y="6854"/>
                  </a:lnTo>
                  <a:cubicBezTo>
                    <a:pt x="12899" y="6974"/>
                    <a:pt x="12995" y="7074"/>
                    <a:pt x="13114" y="7074"/>
                  </a:cubicBezTo>
                  <a:cubicBezTo>
                    <a:pt x="13234" y="7074"/>
                    <a:pt x="13334" y="6974"/>
                    <a:pt x="13334" y="6854"/>
                  </a:cubicBezTo>
                  <a:lnTo>
                    <a:pt x="13334" y="6676"/>
                  </a:lnTo>
                  <a:cubicBezTo>
                    <a:pt x="13334" y="6309"/>
                    <a:pt x="13039" y="6015"/>
                    <a:pt x="12676" y="6015"/>
                  </a:cubicBezTo>
                  <a:lnTo>
                    <a:pt x="5702" y="6015"/>
                  </a:lnTo>
                  <a:cubicBezTo>
                    <a:pt x="5339" y="6015"/>
                    <a:pt x="5044" y="6309"/>
                    <a:pt x="5044" y="6676"/>
                  </a:cubicBezTo>
                  <a:lnTo>
                    <a:pt x="5044" y="11182"/>
                  </a:lnTo>
                  <a:cubicBezTo>
                    <a:pt x="5044" y="11546"/>
                    <a:pt x="5339" y="11840"/>
                    <a:pt x="5702" y="11840"/>
                  </a:cubicBezTo>
                  <a:lnTo>
                    <a:pt x="9129" y="11840"/>
                  </a:lnTo>
                  <a:lnTo>
                    <a:pt x="9129" y="12056"/>
                  </a:lnTo>
                  <a:lnTo>
                    <a:pt x="4815" y="12056"/>
                  </a:lnTo>
                  <a:lnTo>
                    <a:pt x="4815" y="6378"/>
                  </a:lnTo>
                  <a:cubicBezTo>
                    <a:pt x="4815" y="5974"/>
                    <a:pt x="5144" y="5645"/>
                    <a:pt x="5548" y="5645"/>
                  </a:cubicBezTo>
                  <a:close/>
                  <a:moveTo>
                    <a:pt x="9133" y="12491"/>
                  </a:moveTo>
                  <a:lnTo>
                    <a:pt x="9133" y="13022"/>
                  </a:lnTo>
                  <a:lnTo>
                    <a:pt x="4613" y="13022"/>
                  </a:lnTo>
                  <a:cubicBezTo>
                    <a:pt x="4476" y="13022"/>
                    <a:pt x="4349" y="12968"/>
                    <a:pt x="4253" y="12872"/>
                  </a:cubicBezTo>
                  <a:cubicBezTo>
                    <a:pt x="4157" y="12776"/>
                    <a:pt x="4102" y="12646"/>
                    <a:pt x="4102" y="12512"/>
                  </a:cubicBezTo>
                  <a:cubicBezTo>
                    <a:pt x="4102" y="12502"/>
                    <a:pt x="4112" y="12491"/>
                    <a:pt x="4126" y="12491"/>
                  </a:cubicBezTo>
                  <a:close/>
                  <a:moveTo>
                    <a:pt x="14252" y="12491"/>
                  </a:moveTo>
                  <a:cubicBezTo>
                    <a:pt x="14256" y="12491"/>
                    <a:pt x="14262" y="12495"/>
                    <a:pt x="14266" y="12498"/>
                  </a:cubicBezTo>
                  <a:cubicBezTo>
                    <a:pt x="14269" y="12502"/>
                    <a:pt x="14273" y="12505"/>
                    <a:pt x="14273" y="12512"/>
                  </a:cubicBezTo>
                  <a:cubicBezTo>
                    <a:pt x="14273" y="12793"/>
                    <a:pt x="14043" y="13022"/>
                    <a:pt x="13762" y="13022"/>
                  </a:cubicBezTo>
                  <a:lnTo>
                    <a:pt x="13762" y="13019"/>
                  </a:lnTo>
                  <a:lnTo>
                    <a:pt x="12302" y="13019"/>
                  </a:lnTo>
                  <a:lnTo>
                    <a:pt x="12302" y="12491"/>
                  </a:lnTo>
                  <a:close/>
                  <a:moveTo>
                    <a:pt x="11754" y="11566"/>
                  </a:moveTo>
                  <a:cubicBezTo>
                    <a:pt x="11816" y="11566"/>
                    <a:pt x="11867" y="11617"/>
                    <a:pt x="11867" y="11679"/>
                  </a:cubicBezTo>
                  <a:lnTo>
                    <a:pt x="11867" y="13317"/>
                  </a:lnTo>
                  <a:cubicBezTo>
                    <a:pt x="11867" y="13379"/>
                    <a:pt x="11816" y="13430"/>
                    <a:pt x="11754" y="13430"/>
                  </a:cubicBezTo>
                  <a:lnTo>
                    <a:pt x="9681" y="13430"/>
                  </a:lnTo>
                  <a:cubicBezTo>
                    <a:pt x="9619" y="13430"/>
                    <a:pt x="9568" y="13379"/>
                    <a:pt x="9568" y="13317"/>
                  </a:cubicBezTo>
                  <a:lnTo>
                    <a:pt x="9568" y="13242"/>
                  </a:lnTo>
                  <a:lnTo>
                    <a:pt x="9568" y="11679"/>
                  </a:lnTo>
                  <a:cubicBezTo>
                    <a:pt x="9568" y="11617"/>
                    <a:pt x="9619" y="11566"/>
                    <a:pt x="9681" y="11566"/>
                  </a:cubicBezTo>
                  <a:close/>
                  <a:moveTo>
                    <a:pt x="11867" y="13852"/>
                  </a:moveTo>
                  <a:lnTo>
                    <a:pt x="11867" y="14016"/>
                  </a:lnTo>
                  <a:cubicBezTo>
                    <a:pt x="11867" y="14133"/>
                    <a:pt x="11771" y="14229"/>
                    <a:pt x="11655" y="14229"/>
                  </a:cubicBezTo>
                  <a:lnTo>
                    <a:pt x="9780" y="14229"/>
                  </a:lnTo>
                  <a:cubicBezTo>
                    <a:pt x="9664" y="14225"/>
                    <a:pt x="9571" y="14133"/>
                    <a:pt x="9568" y="14016"/>
                  </a:cubicBezTo>
                  <a:lnTo>
                    <a:pt x="9568" y="13852"/>
                  </a:lnTo>
                  <a:cubicBezTo>
                    <a:pt x="9605" y="13859"/>
                    <a:pt x="9643" y="13865"/>
                    <a:pt x="9681" y="13865"/>
                  </a:cubicBezTo>
                  <a:lnTo>
                    <a:pt x="11754" y="13865"/>
                  </a:lnTo>
                  <a:cubicBezTo>
                    <a:pt x="11792" y="13865"/>
                    <a:pt x="11829" y="13859"/>
                    <a:pt x="11867" y="13852"/>
                  </a:cubicBezTo>
                  <a:close/>
                  <a:moveTo>
                    <a:pt x="1114" y="1"/>
                  </a:moveTo>
                  <a:cubicBezTo>
                    <a:pt x="500" y="1"/>
                    <a:pt x="0" y="501"/>
                    <a:pt x="0" y="1114"/>
                  </a:cubicBezTo>
                  <a:lnTo>
                    <a:pt x="0" y="7231"/>
                  </a:lnTo>
                  <a:cubicBezTo>
                    <a:pt x="0" y="7845"/>
                    <a:pt x="500" y="8345"/>
                    <a:pt x="1114" y="8345"/>
                  </a:cubicBezTo>
                  <a:lnTo>
                    <a:pt x="1731" y="8345"/>
                  </a:lnTo>
                  <a:cubicBezTo>
                    <a:pt x="1851" y="8345"/>
                    <a:pt x="1947" y="8246"/>
                    <a:pt x="1947" y="8126"/>
                  </a:cubicBezTo>
                  <a:cubicBezTo>
                    <a:pt x="1947" y="8006"/>
                    <a:pt x="1851" y="7906"/>
                    <a:pt x="1731" y="7906"/>
                  </a:cubicBezTo>
                  <a:lnTo>
                    <a:pt x="1114" y="7906"/>
                  </a:lnTo>
                  <a:cubicBezTo>
                    <a:pt x="740" y="7906"/>
                    <a:pt x="439" y="7605"/>
                    <a:pt x="435" y="7231"/>
                  </a:cubicBezTo>
                  <a:lnTo>
                    <a:pt x="435" y="1114"/>
                  </a:lnTo>
                  <a:cubicBezTo>
                    <a:pt x="435" y="741"/>
                    <a:pt x="740" y="439"/>
                    <a:pt x="1114" y="439"/>
                  </a:cubicBezTo>
                  <a:lnTo>
                    <a:pt x="10483" y="439"/>
                  </a:lnTo>
                  <a:cubicBezTo>
                    <a:pt x="10856" y="439"/>
                    <a:pt x="11161" y="741"/>
                    <a:pt x="11161" y="1114"/>
                  </a:cubicBezTo>
                  <a:lnTo>
                    <a:pt x="11161" y="5209"/>
                  </a:lnTo>
                  <a:lnTo>
                    <a:pt x="11028" y="5209"/>
                  </a:lnTo>
                  <a:lnTo>
                    <a:pt x="11028" y="1591"/>
                  </a:lnTo>
                  <a:cubicBezTo>
                    <a:pt x="11028" y="1066"/>
                    <a:pt x="10603" y="645"/>
                    <a:pt x="10078" y="641"/>
                  </a:cubicBezTo>
                  <a:lnTo>
                    <a:pt x="1518" y="641"/>
                  </a:lnTo>
                  <a:cubicBezTo>
                    <a:pt x="994" y="645"/>
                    <a:pt x="572" y="1066"/>
                    <a:pt x="569" y="1591"/>
                  </a:cubicBezTo>
                  <a:lnTo>
                    <a:pt x="569" y="5980"/>
                  </a:lnTo>
                  <a:cubicBezTo>
                    <a:pt x="572" y="6505"/>
                    <a:pt x="994" y="6930"/>
                    <a:pt x="1518" y="6930"/>
                  </a:cubicBezTo>
                  <a:lnTo>
                    <a:pt x="4376" y="6930"/>
                  </a:lnTo>
                  <a:lnTo>
                    <a:pt x="4376" y="7910"/>
                  </a:lnTo>
                  <a:lnTo>
                    <a:pt x="2604" y="7910"/>
                  </a:lnTo>
                  <a:cubicBezTo>
                    <a:pt x="2313" y="7910"/>
                    <a:pt x="2313" y="8345"/>
                    <a:pt x="2604" y="8345"/>
                  </a:cubicBezTo>
                  <a:lnTo>
                    <a:pt x="4027" y="8345"/>
                  </a:lnTo>
                  <a:lnTo>
                    <a:pt x="3636" y="9088"/>
                  </a:lnTo>
                  <a:lnTo>
                    <a:pt x="3437" y="9088"/>
                  </a:lnTo>
                  <a:cubicBezTo>
                    <a:pt x="3142" y="9088"/>
                    <a:pt x="2899" y="9328"/>
                    <a:pt x="2899" y="9627"/>
                  </a:cubicBezTo>
                  <a:cubicBezTo>
                    <a:pt x="2899" y="9921"/>
                    <a:pt x="3142" y="10161"/>
                    <a:pt x="3437" y="10165"/>
                  </a:cubicBezTo>
                  <a:lnTo>
                    <a:pt x="4380" y="10165"/>
                  </a:lnTo>
                  <a:lnTo>
                    <a:pt x="4380" y="12056"/>
                  </a:lnTo>
                  <a:lnTo>
                    <a:pt x="4126" y="12056"/>
                  </a:lnTo>
                  <a:cubicBezTo>
                    <a:pt x="3872" y="12056"/>
                    <a:pt x="3670" y="12258"/>
                    <a:pt x="3670" y="12512"/>
                  </a:cubicBezTo>
                  <a:cubicBezTo>
                    <a:pt x="3667" y="13036"/>
                    <a:pt x="4092" y="13458"/>
                    <a:pt x="4616" y="13458"/>
                  </a:cubicBezTo>
                  <a:lnTo>
                    <a:pt x="9133" y="13458"/>
                  </a:lnTo>
                  <a:lnTo>
                    <a:pt x="9133" y="14016"/>
                  </a:lnTo>
                  <a:cubicBezTo>
                    <a:pt x="9133" y="14373"/>
                    <a:pt x="9424" y="14664"/>
                    <a:pt x="9780" y="14664"/>
                  </a:cubicBezTo>
                  <a:lnTo>
                    <a:pt x="11655" y="14664"/>
                  </a:lnTo>
                  <a:cubicBezTo>
                    <a:pt x="12014" y="14664"/>
                    <a:pt x="12302" y="14373"/>
                    <a:pt x="12302" y="14016"/>
                  </a:cubicBezTo>
                  <a:lnTo>
                    <a:pt x="12302" y="13458"/>
                  </a:lnTo>
                  <a:lnTo>
                    <a:pt x="13762" y="13458"/>
                  </a:lnTo>
                  <a:cubicBezTo>
                    <a:pt x="14286" y="13458"/>
                    <a:pt x="14708" y="13036"/>
                    <a:pt x="14708" y="12512"/>
                  </a:cubicBezTo>
                  <a:cubicBezTo>
                    <a:pt x="14708" y="12392"/>
                    <a:pt x="14660" y="12275"/>
                    <a:pt x="14574" y="12190"/>
                  </a:cubicBezTo>
                  <a:cubicBezTo>
                    <a:pt x="14489" y="12104"/>
                    <a:pt x="14372" y="12056"/>
                    <a:pt x="14252" y="12056"/>
                  </a:cubicBezTo>
                  <a:lnTo>
                    <a:pt x="13999" y="12056"/>
                  </a:lnTo>
                  <a:lnTo>
                    <a:pt x="13999" y="6378"/>
                  </a:lnTo>
                  <a:cubicBezTo>
                    <a:pt x="13999" y="5734"/>
                    <a:pt x="13474" y="5209"/>
                    <a:pt x="12827" y="5209"/>
                  </a:cubicBezTo>
                  <a:lnTo>
                    <a:pt x="11596" y="5209"/>
                  </a:lnTo>
                  <a:lnTo>
                    <a:pt x="11596" y="1114"/>
                  </a:lnTo>
                  <a:cubicBezTo>
                    <a:pt x="11596" y="501"/>
                    <a:pt x="11099" y="1"/>
                    <a:pt x="10483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" name="Google Shape;4280;p48">
            <a:extLst>
              <a:ext uri="{FF2B5EF4-FFF2-40B4-BE49-F238E27FC236}">
                <a16:creationId xmlns:a16="http://schemas.microsoft.com/office/drawing/2014/main" id="{1DB86321-0C32-5F27-0977-D8E6CB1D3D88}"/>
              </a:ext>
            </a:extLst>
          </p:cNvPr>
          <p:cNvGrpSpPr/>
          <p:nvPr/>
        </p:nvGrpSpPr>
        <p:grpSpPr>
          <a:xfrm>
            <a:off x="1134187" y="2416792"/>
            <a:ext cx="360000" cy="360000"/>
            <a:chOff x="1190625" y="238125"/>
            <a:chExt cx="5219200" cy="5219200"/>
          </a:xfrm>
        </p:grpSpPr>
        <p:sp>
          <p:nvSpPr>
            <p:cNvPr id="67" name="Google Shape;4281;p48">
              <a:extLst>
                <a:ext uri="{FF2B5EF4-FFF2-40B4-BE49-F238E27FC236}">
                  <a16:creationId xmlns:a16="http://schemas.microsoft.com/office/drawing/2014/main" id="{2E5795B9-8F1E-E280-5032-ED64BF630277}"/>
                </a:ext>
              </a:extLst>
            </p:cNvPr>
            <p:cNvSpPr/>
            <p:nvPr/>
          </p:nvSpPr>
          <p:spPr>
            <a:xfrm>
              <a:off x="1251777" y="299277"/>
              <a:ext cx="5096882" cy="5096882"/>
            </a:xfrm>
            <a:custGeom>
              <a:avLst/>
              <a:gdLst/>
              <a:ahLst/>
              <a:cxnLst/>
              <a:rect l="l" t="t" r="r" b="b"/>
              <a:pathLst>
                <a:path w="203875" h="203875" extrusionOk="0">
                  <a:moveTo>
                    <a:pt x="102083" y="20388"/>
                  </a:moveTo>
                  <a:cubicBezTo>
                    <a:pt x="120136" y="20388"/>
                    <a:pt x="137662" y="26452"/>
                    <a:pt x="151911" y="37546"/>
                  </a:cubicBezTo>
                  <a:lnTo>
                    <a:pt x="121738" y="67719"/>
                  </a:lnTo>
                  <a:cubicBezTo>
                    <a:pt x="121673" y="69383"/>
                    <a:pt x="120988" y="70916"/>
                    <a:pt x="119813" y="72090"/>
                  </a:cubicBezTo>
                  <a:lnTo>
                    <a:pt x="118704" y="73167"/>
                  </a:lnTo>
                  <a:cubicBezTo>
                    <a:pt x="117562" y="74309"/>
                    <a:pt x="116029" y="74961"/>
                    <a:pt x="114431" y="75026"/>
                  </a:cubicBezTo>
                  <a:lnTo>
                    <a:pt x="102329" y="87128"/>
                  </a:lnTo>
                  <a:cubicBezTo>
                    <a:pt x="102394" y="87161"/>
                    <a:pt x="102459" y="87161"/>
                    <a:pt x="102525" y="87193"/>
                  </a:cubicBezTo>
                  <a:cubicBezTo>
                    <a:pt x="110419" y="90423"/>
                    <a:pt x="115866" y="93195"/>
                    <a:pt x="118802" y="95511"/>
                  </a:cubicBezTo>
                  <a:cubicBezTo>
                    <a:pt x="119520" y="96099"/>
                    <a:pt x="120237" y="96718"/>
                    <a:pt x="120922" y="97371"/>
                  </a:cubicBezTo>
                  <a:lnTo>
                    <a:pt x="166329" y="51964"/>
                  </a:lnTo>
                  <a:cubicBezTo>
                    <a:pt x="177453" y="66251"/>
                    <a:pt x="183520" y="83834"/>
                    <a:pt x="183487" y="101938"/>
                  </a:cubicBezTo>
                  <a:cubicBezTo>
                    <a:pt x="183487" y="146920"/>
                    <a:pt x="146888" y="183487"/>
                    <a:pt x="101938" y="183487"/>
                  </a:cubicBezTo>
                  <a:cubicBezTo>
                    <a:pt x="101889" y="183487"/>
                    <a:pt x="101841" y="183487"/>
                    <a:pt x="101792" y="183487"/>
                  </a:cubicBezTo>
                  <a:cubicBezTo>
                    <a:pt x="83740" y="183487"/>
                    <a:pt x="66213" y="177423"/>
                    <a:pt x="51964" y="166329"/>
                  </a:cubicBezTo>
                  <a:lnTo>
                    <a:pt x="83866" y="134427"/>
                  </a:lnTo>
                  <a:cubicBezTo>
                    <a:pt x="81876" y="133220"/>
                    <a:pt x="80017" y="131850"/>
                    <a:pt x="78223" y="130382"/>
                  </a:cubicBezTo>
                  <a:cubicBezTo>
                    <a:pt x="75483" y="128066"/>
                    <a:pt x="75124" y="124021"/>
                    <a:pt x="77407" y="121281"/>
                  </a:cubicBezTo>
                  <a:cubicBezTo>
                    <a:pt x="77538" y="121151"/>
                    <a:pt x="77636" y="121053"/>
                    <a:pt x="77734" y="120922"/>
                  </a:cubicBezTo>
                  <a:lnTo>
                    <a:pt x="78875" y="119748"/>
                  </a:lnTo>
                  <a:cubicBezTo>
                    <a:pt x="80129" y="118460"/>
                    <a:pt x="81809" y="117803"/>
                    <a:pt x="83501" y="117803"/>
                  </a:cubicBezTo>
                  <a:cubicBezTo>
                    <a:pt x="84979" y="117803"/>
                    <a:pt x="86466" y="118305"/>
                    <a:pt x="87683" y="119324"/>
                  </a:cubicBezTo>
                  <a:cubicBezTo>
                    <a:pt x="89770" y="121085"/>
                    <a:pt x="92086" y="122586"/>
                    <a:pt x="94565" y="123728"/>
                  </a:cubicBezTo>
                  <a:lnTo>
                    <a:pt x="110778" y="107516"/>
                  </a:lnTo>
                  <a:cubicBezTo>
                    <a:pt x="109212" y="105852"/>
                    <a:pt x="106602" y="104221"/>
                    <a:pt x="102916" y="102525"/>
                  </a:cubicBezTo>
                  <a:cubicBezTo>
                    <a:pt x="98643" y="100568"/>
                    <a:pt x="95055" y="98839"/>
                    <a:pt x="92184" y="97273"/>
                  </a:cubicBezTo>
                  <a:lnTo>
                    <a:pt x="37546" y="151911"/>
                  </a:lnTo>
                  <a:cubicBezTo>
                    <a:pt x="26423" y="137624"/>
                    <a:pt x="20355" y="120042"/>
                    <a:pt x="20388" y="101938"/>
                  </a:cubicBezTo>
                  <a:cubicBezTo>
                    <a:pt x="20388" y="56987"/>
                    <a:pt x="56955" y="20388"/>
                    <a:pt x="101938" y="20388"/>
                  </a:cubicBezTo>
                  <a:cubicBezTo>
                    <a:pt x="101986" y="20388"/>
                    <a:pt x="102034" y="20388"/>
                    <a:pt x="102083" y="20388"/>
                  </a:cubicBezTo>
                  <a:close/>
                  <a:moveTo>
                    <a:pt x="101938" y="0"/>
                  </a:moveTo>
                  <a:cubicBezTo>
                    <a:pt x="45636" y="0"/>
                    <a:pt x="0" y="45636"/>
                    <a:pt x="0" y="101938"/>
                  </a:cubicBezTo>
                  <a:cubicBezTo>
                    <a:pt x="0" y="158239"/>
                    <a:pt x="45636" y="203875"/>
                    <a:pt x="101938" y="203875"/>
                  </a:cubicBezTo>
                  <a:cubicBezTo>
                    <a:pt x="158239" y="203875"/>
                    <a:pt x="203875" y="158239"/>
                    <a:pt x="203875" y="101938"/>
                  </a:cubicBezTo>
                  <a:cubicBezTo>
                    <a:pt x="203875" y="45636"/>
                    <a:pt x="158239" y="0"/>
                    <a:pt x="1019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4282;p48">
              <a:extLst>
                <a:ext uri="{FF2B5EF4-FFF2-40B4-BE49-F238E27FC236}">
                  <a16:creationId xmlns:a16="http://schemas.microsoft.com/office/drawing/2014/main" id="{F99C0B8A-8EAC-0B7F-28D3-3AC211CECD61}"/>
                </a:ext>
              </a:extLst>
            </p:cNvPr>
            <p:cNvSpPr/>
            <p:nvPr/>
          </p:nvSpPr>
          <p:spPr>
            <a:xfrm>
              <a:off x="3129877" y="1573080"/>
              <a:ext cx="1321922" cy="2549275"/>
            </a:xfrm>
            <a:custGeom>
              <a:avLst/>
              <a:gdLst/>
              <a:ahLst/>
              <a:cxnLst/>
              <a:rect l="l" t="t" r="r" b="b"/>
              <a:pathLst>
                <a:path w="52877" h="101971" extrusionOk="0">
                  <a:moveTo>
                    <a:pt x="27792" y="1"/>
                  </a:moveTo>
                  <a:lnTo>
                    <a:pt x="26553" y="33"/>
                  </a:lnTo>
                  <a:cubicBezTo>
                    <a:pt x="24106" y="33"/>
                    <a:pt x="22149" y="2023"/>
                    <a:pt x="22182" y="4437"/>
                  </a:cubicBezTo>
                  <a:lnTo>
                    <a:pt x="22182" y="5383"/>
                  </a:lnTo>
                  <a:cubicBezTo>
                    <a:pt x="16179" y="5709"/>
                    <a:pt x="11254" y="7764"/>
                    <a:pt x="7340" y="11613"/>
                  </a:cubicBezTo>
                  <a:cubicBezTo>
                    <a:pt x="3458" y="15463"/>
                    <a:pt x="1501" y="20095"/>
                    <a:pt x="1533" y="25444"/>
                  </a:cubicBezTo>
                  <a:cubicBezTo>
                    <a:pt x="1533" y="28641"/>
                    <a:pt x="2316" y="31805"/>
                    <a:pt x="3784" y="34610"/>
                  </a:cubicBezTo>
                  <a:cubicBezTo>
                    <a:pt x="5448" y="37644"/>
                    <a:pt x="7731" y="40286"/>
                    <a:pt x="10536" y="42341"/>
                  </a:cubicBezTo>
                  <a:cubicBezTo>
                    <a:pt x="13537" y="44625"/>
                    <a:pt x="19278" y="47691"/>
                    <a:pt x="27792" y="51573"/>
                  </a:cubicBezTo>
                  <a:cubicBezTo>
                    <a:pt x="31968" y="53465"/>
                    <a:pt x="34773" y="55357"/>
                    <a:pt x="36241" y="57183"/>
                  </a:cubicBezTo>
                  <a:cubicBezTo>
                    <a:pt x="39535" y="61489"/>
                    <a:pt x="39046" y="67556"/>
                    <a:pt x="35099" y="71275"/>
                  </a:cubicBezTo>
                  <a:cubicBezTo>
                    <a:pt x="33011" y="73330"/>
                    <a:pt x="30206" y="74504"/>
                    <a:pt x="27270" y="74537"/>
                  </a:cubicBezTo>
                  <a:cubicBezTo>
                    <a:pt x="27197" y="74538"/>
                    <a:pt x="27124" y="74539"/>
                    <a:pt x="27050" y="74539"/>
                  </a:cubicBezTo>
                  <a:cubicBezTo>
                    <a:pt x="22356" y="74539"/>
                    <a:pt x="17505" y="72483"/>
                    <a:pt x="12559" y="68339"/>
                  </a:cubicBezTo>
                  <a:cubicBezTo>
                    <a:pt x="11347" y="67340"/>
                    <a:pt x="9868" y="66846"/>
                    <a:pt x="8396" y="66846"/>
                  </a:cubicBezTo>
                  <a:cubicBezTo>
                    <a:pt x="6698" y="66846"/>
                    <a:pt x="5009" y="67503"/>
                    <a:pt x="3751" y="68796"/>
                  </a:cubicBezTo>
                  <a:lnTo>
                    <a:pt x="2610" y="69970"/>
                  </a:lnTo>
                  <a:cubicBezTo>
                    <a:pt x="2512" y="70101"/>
                    <a:pt x="2381" y="70199"/>
                    <a:pt x="2283" y="70329"/>
                  </a:cubicBezTo>
                  <a:cubicBezTo>
                    <a:pt x="0" y="73069"/>
                    <a:pt x="359" y="77114"/>
                    <a:pt x="3099" y="79430"/>
                  </a:cubicBezTo>
                  <a:cubicBezTo>
                    <a:pt x="5448" y="81355"/>
                    <a:pt x="7959" y="83084"/>
                    <a:pt x="10634" y="84551"/>
                  </a:cubicBezTo>
                  <a:cubicBezTo>
                    <a:pt x="13896" y="86378"/>
                    <a:pt x="17876" y="87520"/>
                    <a:pt x="22540" y="88042"/>
                  </a:cubicBezTo>
                  <a:lnTo>
                    <a:pt x="22606" y="96947"/>
                  </a:lnTo>
                  <a:cubicBezTo>
                    <a:pt x="22606" y="99720"/>
                    <a:pt x="24856" y="101970"/>
                    <a:pt x="27629" y="101970"/>
                  </a:cubicBezTo>
                  <a:cubicBezTo>
                    <a:pt x="30402" y="101938"/>
                    <a:pt x="32653" y="99687"/>
                    <a:pt x="32620" y="96914"/>
                  </a:cubicBezTo>
                  <a:lnTo>
                    <a:pt x="32587" y="87683"/>
                  </a:lnTo>
                  <a:cubicBezTo>
                    <a:pt x="37546" y="86606"/>
                    <a:pt x="41329" y="85073"/>
                    <a:pt x="43939" y="83084"/>
                  </a:cubicBezTo>
                  <a:cubicBezTo>
                    <a:pt x="46712" y="80898"/>
                    <a:pt x="48897" y="78125"/>
                    <a:pt x="50365" y="74929"/>
                  </a:cubicBezTo>
                  <a:cubicBezTo>
                    <a:pt x="52061" y="71438"/>
                    <a:pt x="52877" y="67622"/>
                    <a:pt x="52844" y="63740"/>
                  </a:cubicBezTo>
                  <a:cubicBezTo>
                    <a:pt x="52877" y="59989"/>
                    <a:pt x="52061" y="56270"/>
                    <a:pt x="50430" y="52845"/>
                  </a:cubicBezTo>
                  <a:cubicBezTo>
                    <a:pt x="48832" y="49616"/>
                    <a:pt x="46516" y="46778"/>
                    <a:pt x="43678" y="44559"/>
                  </a:cubicBezTo>
                  <a:cubicBezTo>
                    <a:pt x="40742" y="42243"/>
                    <a:pt x="35295" y="39471"/>
                    <a:pt x="27401" y="36241"/>
                  </a:cubicBezTo>
                  <a:cubicBezTo>
                    <a:pt x="22932" y="34447"/>
                    <a:pt x="19963" y="32751"/>
                    <a:pt x="18496" y="31153"/>
                  </a:cubicBezTo>
                  <a:cubicBezTo>
                    <a:pt x="16995" y="29587"/>
                    <a:pt x="16245" y="28021"/>
                    <a:pt x="16245" y="26423"/>
                  </a:cubicBezTo>
                  <a:cubicBezTo>
                    <a:pt x="16212" y="24531"/>
                    <a:pt x="17060" y="22867"/>
                    <a:pt x="18756" y="21399"/>
                  </a:cubicBezTo>
                  <a:cubicBezTo>
                    <a:pt x="20420" y="19964"/>
                    <a:pt x="22638" y="19214"/>
                    <a:pt x="25346" y="19214"/>
                  </a:cubicBezTo>
                  <a:cubicBezTo>
                    <a:pt x="25388" y="19213"/>
                    <a:pt x="25431" y="19213"/>
                    <a:pt x="25473" y="19213"/>
                  </a:cubicBezTo>
                  <a:cubicBezTo>
                    <a:pt x="28662" y="19213"/>
                    <a:pt x="31913" y="20420"/>
                    <a:pt x="35164" y="22802"/>
                  </a:cubicBezTo>
                  <a:cubicBezTo>
                    <a:pt x="36320" y="23651"/>
                    <a:pt x="37673" y="24066"/>
                    <a:pt x="39019" y="24066"/>
                  </a:cubicBezTo>
                  <a:cubicBezTo>
                    <a:pt x="40675" y="24066"/>
                    <a:pt x="42321" y="23438"/>
                    <a:pt x="43580" y="22215"/>
                  </a:cubicBezTo>
                  <a:lnTo>
                    <a:pt x="44689" y="21138"/>
                  </a:lnTo>
                  <a:cubicBezTo>
                    <a:pt x="44885" y="20943"/>
                    <a:pt x="45081" y="20714"/>
                    <a:pt x="45244" y="20486"/>
                  </a:cubicBezTo>
                  <a:cubicBezTo>
                    <a:pt x="47462" y="17648"/>
                    <a:pt x="46940" y="13603"/>
                    <a:pt x="44102" y="11418"/>
                  </a:cubicBezTo>
                  <a:cubicBezTo>
                    <a:pt x="43124" y="10635"/>
                    <a:pt x="42112" y="9917"/>
                    <a:pt x="41036" y="9297"/>
                  </a:cubicBezTo>
                  <a:cubicBezTo>
                    <a:pt x="38263" y="7797"/>
                    <a:pt x="35295" y="6688"/>
                    <a:pt x="32228" y="6035"/>
                  </a:cubicBezTo>
                  <a:lnTo>
                    <a:pt x="32228" y="4404"/>
                  </a:lnTo>
                  <a:cubicBezTo>
                    <a:pt x="32196" y="1958"/>
                    <a:pt x="30206" y="1"/>
                    <a:pt x="27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83;p48">
              <a:extLst>
                <a:ext uri="{FF2B5EF4-FFF2-40B4-BE49-F238E27FC236}">
                  <a16:creationId xmlns:a16="http://schemas.microsoft.com/office/drawing/2014/main" id="{0CC5808E-AB3F-E07E-3673-58DE17B44306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449" y="25280"/>
                  </a:moveTo>
                  <a:cubicBezTo>
                    <a:pt x="120987" y="25280"/>
                    <a:pt x="137264" y="30565"/>
                    <a:pt x="150639" y="40253"/>
                  </a:cubicBezTo>
                  <a:lnTo>
                    <a:pt x="122455" y="68436"/>
                  </a:lnTo>
                  <a:cubicBezTo>
                    <a:pt x="121998" y="68893"/>
                    <a:pt x="121737" y="69480"/>
                    <a:pt x="121737" y="70100"/>
                  </a:cubicBezTo>
                  <a:cubicBezTo>
                    <a:pt x="121705" y="71111"/>
                    <a:pt x="121281" y="72057"/>
                    <a:pt x="120530" y="72775"/>
                  </a:cubicBezTo>
                  <a:lnTo>
                    <a:pt x="119421" y="73884"/>
                  </a:lnTo>
                  <a:cubicBezTo>
                    <a:pt x="118736" y="74569"/>
                    <a:pt x="117790" y="74960"/>
                    <a:pt x="116812" y="75026"/>
                  </a:cubicBezTo>
                  <a:cubicBezTo>
                    <a:pt x="116192" y="75026"/>
                    <a:pt x="115605" y="75287"/>
                    <a:pt x="115148" y="75711"/>
                  </a:cubicBezTo>
                  <a:lnTo>
                    <a:pt x="103046" y="87845"/>
                  </a:lnTo>
                  <a:cubicBezTo>
                    <a:pt x="102492" y="88400"/>
                    <a:pt x="102231" y="89248"/>
                    <a:pt x="102394" y="90031"/>
                  </a:cubicBezTo>
                  <a:cubicBezTo>
                    <a:pt x="102524" y="90814"/>
                    <a:pt x="103079" y="91499"/>
                    <a:pt x="103829" y="91825"/>
                  </a:cubicBezTo>
                  <a:cubicBezTo>
                    <a:pt x="103894" y="91858"/>
                    <a:pt x="103960" y="91890"/>
                    <a:pt x="104025" y="91890"/>
                  </a:cubicBezTo>
                  <a:cubicBezTo>
                    <a:pt x="111723" y="95054"/>
                    <a:pt x="116975" y="97729"/>
                    <a:pt x="119715" y="99882"/>
                  </a:cubicBezTo>
                  <a:cubicBezTo>
                    <a:pt x="120400" y="100404"/>
                    <a:pt x="121052" y="100958"/>
                    <a:pt x="121639" y="101578"/>
                  </a:cubicBezTo>
                  <a:cubicBezTo>
                    <a:pt x="122124" y="102031"/>
                    <a:pt x="122746" y="102259"/>
                    <a:pt x="123364" y="102259"/>
                  </a:cubicBezTo>
                  <a:cubicBezTo>
                    <a:pt x="123994" y="102259"/>
                    <a:pt x="124620" y="102023"/>
                    <a:pt x="125097" y="101546"/>
                  </a:cubicBezTo>
                  <a:lnTo>
                    <a:pt x="168514" y="58129"/>
                  </a:lnTo>
                  <a:cubicBezTo>
                    <a:pt x="178202" y="71503"/>
                    <a:pt x="183519" y="87845"/>
                    <a:pt x="183487" y="104384"/>
                  </a:cubicBezTo>
                  <a:cubicBezTo>
                    <a:pt x="183487" y="147996"/>
                    <a:pt x="147996" y="183487"/>
                    <a:pt x="104384" y="183487"/>
                  </a:cubicBezTo>
                  <a:lnTo>
                    <a:pt x="104318" y="183487"/>
                  </a:lnTo>
                  <a:cubicBezTo>
                    <a:pt x="87780" y="183487"/>
                    <a:pt x="71503" y="178202"/>
                    <a:pt x="58129" y="168514"/>
                  </a:cubicBezTo>
                  <a:lnTo>
                    <a:pt x="88041" y="138602"/>
                  </a:lnTo>
                  <a:cubicBezTo>
                    <a:pt x="88563" y="138080"/>
                    <a:pt x="88824" y="137330"/>
                    <a:pt x="88726" y="136579"/>
                  </a:cubicBezTo>
                  <a:cubicBezTo>
                    <a:pt x="88661" y="135829"/>
                    <a:pt x="88237" y="135177"/>
                    <a:pt x="87584" y="134785"/>
                  </a:cubicBezTo>
                  <a:cubicBezTo>
                    <a:pt x="85725" y="133644"/>
                    <a:pt x="83931" y="132339"/>
                    <a:pt x="82235" y="130936"/>
                  </a:cubicBezTo>
                  <a:cubicBezTo>
                    <a:pt x="81419" y="130251"/>
                    <a:pt x="80897" y="129273"/>
                    <a:pt x="80832" y="128229"/>
                  </a:cubicBezTo>
                  <a:cubicBezTo>
                    <a:pt x="80734" y="127152"/>
                    <a:pt x="81060" y="126108"/>
                    <a:pt x="81745" y="125293"/>
                  </a:cubicBezTo>
                  <a:cubicBezTo>
                    <a:pt x="81811" y="125228"/>
                    <a:pt x="81876" y="125162"/>
                    <a:pt x="81941" y="125065"/>
                  </a:cubicBezTo>
                  <a:lnTo>
                    <a:pt x="83083" y="123923"/>
                  </a:lnTo>
                  <a:cubicBezTo>
                    <a:pt x="83849" y="123104"/>
                    <a:pt x="84895" y="122695"/>
                    <a:pt x="85947" y="122695"/>
                  </a:cubicBezTo>
                  <a:cubicBezTo>
                    <a:pt x="86864" y="122695"/>
                    <a:pt x="87786" y="123006"/>
                    <a:pt x="88530" y="123629"/>
                  </a:cubicBezTo>
                  <a:cubicBezTo>
                    <a:pt x="90781" y="125521"/>
                    <a:pt x="93293" y="127152"/>
                    <a:pt x="95968" y="128392"/>
                  </a:cubicBezTo>
                  <a:cubicBezTo>
                    <a:pt x="96296" y="128556"/>
                    <a:pt x="96650" y="128636"/>
                    <a:pt x="97003" y="128636"/>
                  </a:cubicBezTo>
                  <a:cubicBezTo>
                    <a:pt x="97632" y="128636"/>
                    <a:pt x="98260" y="128383"/>
                    <a:pt x="98740" y="127902"/>
                  </a:cubicBezTo>
                  <a:lnTo>
                    <a:pt x="114985" y="111690"/>
                  </a:lnTo>
                  <a:cubicBezTo>
                    <a:pt x="115898" y="110744"/>
                    <a:pt x="115931" y="109211"/>
                    <a:pt x="115018" y="108233"/>
                  </a:cubicBezTo>
                  <a:cubicBezTo>
                    <a:pt x="113191" y="106373"/>
                    <a:pt x="110386" y="104579"/>
                    <a:pt x="106373" y="102753"/>
                  </a:cubicBezTo>
                  <a:cubicBezTo>
                    <a:pt x="102165" y="100828"/>
                    <a:pt x="98610" y="99099"/>
                    <a:pt x="95772" y="97566"/>
                  </a:cubicBezTo>
                  <a:cubicBezTo>
                    <a:pt x="95412" y="97368"/>
                    <a:pt x="95020" y="97273"/>
                    <a:pt x="94630" y="97273"/>
                  </a:cubicBezTo>
                  <a:cubicBezTo>
                    <a:pt x="93995" y="97273"/>
                    <a:pt x="93366" y="97525"/>
                    <a:pt x="92901" y="97990"/>
                  </a:cubicBezTo>
                  <a:lnTo>
                    <a:pt x="40253" y="150639"/>
                  </a:lnTo>
                  <a:cubicBezTo>
                    <a:pt x="30565" y="137264"/>
                    <a:pt x="25248" y="120922"/>
                    <a:pt x="25280" y="104384"/>
                  </a:cubicBezTo>
                  <a:cubicBezTo>
                    <a:pt x="25280" y="60771"/>
                    <a:pt x="60771" y="25280"/>
                    <a:pt x="104384" y="25280"/>
                  </a:cubicBezTo>
                  <a:close/>
                  <a:moveTo>
                    <a:pt x="104384" y="20387"/>
                  </a:moveTo>
                  <a:cubicBezTo>
                    <a:pt x="58063" y="20387"/>
                    <a:pt x="20387" y="58063"/>
                    <a:pt x="20387" y="104384"/>
                  </a:cubicBezTo>
                  <a:cubicBezTo>
                    <a:pt x="20355" y="122944"/>
                    <a:pt x="26650" y="141211"/>
                    <a:pt x="38067" y="155858"/>
                  </a:cubicBezTo>
                  <a:cubicBezTo>
                    <a:pt x="38491" y="156412"/>
                    <a:pt x="39144" y="156771"/>
                    <a:pt x="39829" y="156804"/>
                  </a:cubicBezTo>
                  <a:cubicBezTo>
                    <a:pt x="39869" y="156806"/>
                    <a:pt x="39909" y="156806"/>
                    <a:pt x="39949" y="156806"/>
                  </a:cubicBezTo>
                  <a:cubicBezTo>
                    <a:pt x="40622" y="156806"/>
                    <a:pt x="41259" y="156548"/>
                    <a:pt x="41721" y="156086"/>
                  </a:cubicBezTo>
                  <a:lnTo>
                    <a:pt x="95087" y="102720"/>
                  </a:lnTo>
                  <a:cubicBezTo>
                    <a:pt x="97696" y="104090"/>
                    <a:pt x="100795" y="105591"/>
                    <a:pt x="104351" y="107189"/>
                  </a:cubicBezTo>
                  <a:cubicBezTo>
                    <a:pt x="106504" y="108200"/>
                    <a:pt x="108265" y="109146"/>
                    <a:pt x="109635" y="110092"/>
                  </a:cubicBezTo>
                  <a:lnTo>
                    <a:pt x="96522" y="123205"/>
                  </a:lnTo>
                  <a:cubicBezTo>
                    <a:pt x="94826" y="122259"/>
                    <a:pt x="93195" y="121150"/>
                    <a:pt x="91694" y="119878"/>
                  </a:cubicBezTo>
                  <a:cubicBezTo>
                    <a:pt x="90045" y="118486"/>
                    <a:pt x="88009" y="117802"/>
                    <a:pt x="85978" y="117802"/>
                  </a:cubicBezTo>
                  <a:cubicBezTo>
                    <a:pt x="83631" y="117802"/>
                    <a:pt x="81291" y="118714"/>
                    <a:pt x="79560" y="120498"/>
                  </a:cubicBezTo>
                  <a:lnTo>
                    <a:pt x="78418" y="121672"/>
                  </a:lnTo>
                  <a:cubicBezTo>
                    <a:pt x="78288" y="121835"/>
                    <a:pt x="78125" y="121998"/>
                    <a:pt x="77994" y="122161"/>
                  </a:cubicBezTo>
                  <a:cubicBezTo>
                    <a:pt x="76461" y="123955"/>
                    <a:pt x="75743" y="126271"/>
                    <a:pt x="75939" y="128653"/>
                  </a:cubicBezTo>
                  <a:cubicBezTo>
                    <a:pt x="76167" y="131001"/>
                    <a:pt x="77276" y="133154"/>
                    <a:pt x="79103" y="134687"/>
                  </a:cubicBezTo>
                  <a:cubicBezTo>
                    <a:pt x="80180" y="135601"/>
                    <a:pt x="81289" y="136449"/>
                    <a:pt x="82463" y="137264"/>
                  </a:cubicBezTo>
                  <a:lnTo>
                    <a:pt x="52681" y="167046"/>
                  </a:lnTo>
                  <a:cubicBezTo>
                    <a:pt x="52192" y="167536"/>
                    <a:pt x="51931" y="168221"/>
                    <a:pt x="51963" y="168938"/>
                  </a:cubicBezTo>
                  <a:cubicBezTo>
                    <a:pt x="51996" y="169623"/>
                    <a:pt x="52355" y="170276"/>
                    <a:pt x="52909" y="170700"/>
                  </a:cubicBezTo>
                  <a:cubicBezTo>
                    <a:pt x="67523" y="182117"/>
                    <a:pt x="85758" y="188380"/>
                    <a:pt x="104318" y="188380"/>
                  </a:cubicBezTo>
                  <a:lnTo>
                    <a:pt x="104384" y="188380"/>
                  </a:lnTo>
                  <a:cubicBezTo>
                    <a:pt x="150704" y="188380"/>
                    <a:pt x="188380" y="150704"/>
                    <a:pt x="188380" y="104384"/>
                  </a:cubicBezTo>
                  <a:cubicBezTo>
                    <a:pt x="188412" y="85823"/>
                    <a:pt x="182117" y="67556"/>
                    <a:pt x="170700" y="52909"/>
                  </a:cubicBezTo>
                  <a:cubicBezTo>
                    <a:pt x="170276" y="52355"/>
                    <a:pt x="169623" y="51996"/>
                    <a:pt x="168938" y="51963"/>
                  </a:cubicBezTo>
                  <a:cubicBezTo>
                    <a:pt x="168898" y="51962"/>
                    <a:pt x="168858" y="51961"/>
                    <a:pt x="168818" y="51961"/>
                  </a:cubicBezTo>
                  <a:cubicBezTo>
                    <a:pt x="168145" y="51961"/>
                    <a:pt x="167508" y="52219"/>
                    <a:pt x="167046" y="52681"/>
                  </a:cubicBezTo>
                  <a:lnTo>
                    <a:pt x="123270" y="96457"/>
                  </a:lnTo>
                  <a:cubicBezTo>
                    <a:pt x="123107" y="96294"/>
                    <a:pt x="122912" y="96163"/>
                    <a:pt x="122749" y="96033"/>
                  </a:cubicBezTo>
                  <a:cubicBezTo>
                    <a:pt x="120041" y="93913"/>
                    <a:pt x="115572" y="91499"/>
                    <a:pt x="109081" y="88726"/>
                  </a:cubicBezTo>
                  <a:lnTo>
                    <a:pt x="118019" y="79788"/>
                  </a:lnTo>
                  <a:cubicBezTo>
                    <a:pt x="119845" y="79527"/>
                    <a:pt x="121542" y="78679"/>
                    <a:pt x="122846" y="77374"/>
                  </a:cubicBezTo>
                  <a:lnTo>
                    <a:pt x="123955" y="76265"/>
                  </a:lnTo>
                  <a:cubicBezTo>
                    <a:pt x="125358" y="74928"/>
                    <a:pt x="126239" y="73166"/>
                    <a:pt x="126532" y="71274"/>
                  </a:cubicBezTo>
                  <a:lnTo>
                    <a:pt x="156086" y="41721"/>
                  </a:lnTo>
                  <a:cubicBezTo>
                    <a:pt x="156575" y="41232"/>
                    <a:pt x="156836" y="40546"/>
                    <a:pt x="156804" y="39829"/>
                  </a:cubicBezTo>
                  <a:cubicBezTo>
                    <a:pt x="156771" y="39144"/>
                    <a:pt x="156412" y="38491"/>
                    <a:pt x="155858" y="38067"/>
                  </a:cubicBezTo>
                  <a:cubicBezTo>
                    <a:pt x="141244" y="26650"/>
                    <a:pt x="123010" y="20387"/>
                    <a:pt x="104449" y="20387"/>
                  </a:cubicBezTo>
                  <a:close/>
                  <a:moveTo>
                    <a:pt x="104384" y="4893"/>
                  </a:moveTo>
                  <a:cubicBezTo>
                    <a:pt x="159250" y="4893"/>
                    <a:pt x="203874" y="49517"/>
                    <a:pt x="203874" y="104384"/>
                  </a:cubicBezTo>
                  <a:cubicBezTo>
                    <a:pt x="203874" y="159250"/>
                    <a:pt x="159250" y="203874"/>
                    <a:pt x="104384" y="203874"/>
                  </a:cubicBezTo>
                  <a:cubicBezTo>
                    <a:pt x="49517" y="203874"/>
                    <a:pt x="4893" y="159250"/>
                    <a:pt x="4893" y="104384"/>
                  </a:cubicBezTo>
                  <a:cubicBezTo>
                    <a:pt x="4893" y="49517"/>
                    <a:pt x="49517" y="4893"/>
                    <a:pt x="104384" y="4893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84;p48">
              <a:extLst>
                <a:ext uri="{FF2B5EF4-FFF2-40B4-BE49-F238E27FC236}">
                  <a16:creationId xmlns:a16="http://schemas.microsoft.com/office/drawing/2014/main" id="{D080F4F8-FF7D-063B-6CF9-92E09CA54346}"/>
                </a:ext>
              </a:extLst>
            </p:cNvPr>
            <p:cNvSpPr/>
            <p:nvPr/>
          </p:nvSpPr>
          <p:spPr>
            <a:xfrm>
              <a:off x="3061346" y="1511929"/>
              <a:ext cx="1451619" cy="2671578"/>
            </a:xfrm>
            <a:custGeom>
              <a:avLst/>
              <a:gdLst/>
              <a:ahLst/>
              <a:cxnLst/>
              <a:rect l="l" t="t" r="r" b="b"/>
              <a:pathLst>
                <a:path w="58065" h="106863" extrusionOk="0">
                  <a:moveTo>
                    <a:pt x="30533" y="4926"/>
                  </a:moveTo>
                  <a:cubicBezTo>
                    <a:pt x="31055" y="4926"/>
                    <a:pt x="31544" y="5122"/>
                    <a:pt x="31936" y="5480"/>
                  </a:cubicBezTo>
                  <a:cubicBezTo>
                    <a:pt x="32295" y="5839"/>
                    <a:pt x="32490" y="6328"/>
                    <a:pt x="32490" y="6850"/>
                  </a:cubicBezTo>
                  <a:lnTo>
                    <a:pt x="32523" y="8481"/>
                  </a:lnTo>
                  <a:cubicBezTo>
                    <a:pt x="32523" y="9656"/>
                    <a:pt x="33338" y="10634"/>
                    <a:pt x="34448" y="10863"/>
                  </a:cubicBezTo>
                  <a:cubicBezTo>
                    <a:pt x="37285" y="11482"/>
                    <a:pt x="40026" y="12494"/>
                    <a:pt x="42570" y="13896"/>
                  </a:cubicBezTo>
                  <a:cubicBezTo>
                    <a:pt x="43516" y="14451"/>
                    <a:pt x="44462" y="15071"/>
                    <a:pt x="45343" y="15788"/>
                  </a:cubicBezTo>
                  <a:cubicBezTo>
                    <a:pt x="47104" y="17158"/>
                    <a:pt x="47430" y="19670"/>
                    <a:pt x="46060" y="21431"/>
                  </a:cubicBezTo>
                  <a:cubicBezTo>
                    <a:pt x="45962" y="21562"/>
                    <a:pt x="45832" y="21692"/>
                    <a:pt x="45701" y="21823"/>
                  </a:cubicBezTo>
                  <a:lnTo>
                    <a:pt x="44592" y="22932"/>
                  </a:lnTo>
                  <a:cubicBezTo>
                    <a:pt x="43825" y="23682"/>
                    <a:pt x="42813" y="24070"/>
                    <a:pt x="41786" y="24070"/>
                  </a:cubicBezTo>
                  <a:cubicBezTo>
                    <a:pt x="40937" y="24070"/>
                    <a:pt x="40079" y="23805"/>
                    <a:pt x="39341" y="23258"/>
                  </a:cubicBezTo>
                  <a:cubicBezTo>
                    <a:pt x="35622" y="20551"/>
                    <a:pt x="31838" y="19213"/>
                    <a:pt x="28054" y="19213"/>
                  </a:cubicBezTo>
                  <a:cubicBezTo>
                    <a:pt x="24759" y="19213"/>
                    <a:pt x="22019" y="20159"/>
                    <a:pt x="19899" y="21986"/>
                  </a:cubicBezTo>
                  <a:cubicBezTo>
                    <a:pt x="17648" y="23911"/>
                    <a:pt x="16507" y="26227"/>
                    <a:pt x="16539" y="28869"/>
                  </a:cubicBezTo>
                  <a:cubicBezTo>
                    <a:pt x="16539" y="31120"/>
                    <a:pt x="17518" y="33272"/>
                    <a:pt x="19442" y="35262"/>
                  </a:cubicBezTo>
                  <a:cubicBezTo>
                    <a:pt x="21204" y="37154"/>
                    <a:pt x="24401" y="39014"/>
                    <a:pt x="29196" y="40938"/>
                  </a:cubicBezTo>
                  <a:cubicBezTo>
                    <a:pt x="36894" y="44102"/>
                    <a:pt x="42146" y="46777"/>
                    <a:pt x="44919" y="48930"/>
                  </a:cubicBezTo>
                  <a:cubicBezTo>
                    <a:pt x="47463" y="50920"/>
                    <a:pt x="49551" y="53497"/>
                    <a:pt x="50986" y="56367"/>
                  </a:cubicBezTo>
                  <a:cubicBezTo>
                    <a:pt x="52421" y="59401"/>
                    <a:pt x="53171" y="62793"/>
                    <a:pt x="53139" y="66153"/>
                  </a:cubicBezTo>
                  <a:cubicBezTo>
                    <a:pt x="53139" y="66186"/>
                    <a:pt x="53139" y="66219"/>
                    <a:pt x="53139" y="66219"/>
                  </a:cubicBezTo>
                  <a:cubicBezTo>
                    <a:pt x="53171" y="69709"/>
                    <a:pt x="52421" y="73199"/>
                    <a:pt x="50888" y="76363"/>
                  </a:cubicBezTo>
                  <a:cubicBezTo>
                    <a:pt x="49583" y="79169"/>
                    <a:pt x="47626" y="81680"/>
                    <a:pt x="45212" y="83572"/>
                  </a:cubicBezTo>
                  <a:cubicBezTo>
                    <a:pt x="42896" y="85366"/>
                    <a:pt x="39373" y="86736"/>
                    <a:pt x="34806" y="87715"/>
                  </a:cubicBezTo>
                  <a:cubicBezTo>
                    <a:pt x="33697" y="87976"/>
                    <a:pt x="32882" y="88955"/>
                    <a:pt x="32882" y="90129"/>
                  </a:cubicBezTo>
                  <a:lnTo>
                    <a:pt x="32914" y="99360"/>
                  </a:lnTo>
                  <a:cubicBezTo>
                    <a:pt x="32947" y="100045"/>
                    <a:pt x="32653" y="100698"/>
                    <a:pt x="32197" y="101187"/>
                  </a:cubicBezTo>
                  <a:cubicBezTo>
                    <a:pt x="31707" y="101676"/>
                    <a:pt x="31055" y="101937"/>
                    <a:pt x="30370" y="101970"/>
                  </a:cubicBezTo>
                  <a:lnTo>
                    <a:pt x="30337" y="101970"/>
                  </a:lnTo>
                  <a:cubicBezTo>
                    <a:pt x="29652" y="101970"/>
                    <a:pt x="29033" y="101676"/>
                    <a:pt x="28543" y="101220"/>
                  </a:cubicBezTo>
                  <a:cubicBezTo>
                    <a:pt x="28054" y="100730"/>
                    <a:pt x="27793" y="100078"/>
                    <a:pt x="27793" y="99393"/>
                  </a:cubicBezTo>
                  <a:lnTo>
                    <a:pt x="27728" y="90455"/>
                  </a:lnTo>
                  <a:cubicBezTo>
                    <a:pt x="27728" y="89216"/>
                    <a:pt x="26782" y="88172"/>
                    <a:pt x="25542" y="88041"/>
                  </a:cubicBezTo>
                  <a:cubicBezTo>
                    <a:pt x="21237" y="87585"/>
                    <a:pt x="17518" y="86508"/>
                    <a:pt x="14549" y="84877"/>
                  </a:cubicBezTo>
                  <a:cubicBezTo>
                    <a:pt x="12005" y="83474"/>
                    <a:pt x="9624" y="81843"/>
                    <a:pt x="7406" y="79984"/>
                  </a:cubicBezTo>
                  <a:cubicBezTo>
                    <a:pt x="5709" y="78581"/>
                    <a:pt x="5481" y="76037"/>
                    <a:pt x="6916" y="74341"/>
                  </a:cubicBezTo>
                  <a:cubicBezTo>
                    <a:pt x="6982" y="74276"/>
                    <a:pt x="7047" y="74210"/>
                    <a:pt x="7112" y="74113"/>
                  </a:cubicBezTo>
                  <a:lnTo>
                    <a:pt x="8254" y="72971"/>
                  </a:lnTo>
                  <a:cubicBezTo>
                    <a:pt x="9037" y="72155"/>
                    <a:pt x="10081" y="71731"/>
                    <a:pt x="11124" y="71731"/>
                  </a:cubicBezTo>
                  <a:cubicBezTo>
                    <a:pt x="12070" y="71731"/>
                    <a:pt x="12984" y="72058"/>
                    <a:pt x="13734" y="72677"/>
                  </a:cubicBezTo>
                  <a:cubicBezTo>
                    <a:pt x="19137" y="77180"/>
                    <a:pt x="24540" y="79431"/>
                    <a:pt x="29786" y="79431"/>
                  </a:cubicBezTo>
                  <a:cubicBezTo>
                    <a:pt x="29861" y="79431"/>
                    <a:pt x="29936" y="79431"/>
                    <a:pt x="30011" y="79430"/>
                  </a:cubicBezTo>
                  <a:cubicBezTo>
                    <a:pt x="33599" y="79397"/>
                    <a:pt x="36992" y="77994"/>
                    <a:pt x="39536" y="75483"/>
                  </a:cubicBezTo>
                  <a:cubicBezTo>
                    <a:pt x="44364" y="70916"/>
                    <a:pt x="44984" y="63446"/>
                    <a:pt x="40939" y="58161"/>
                  </a:cubicBezTo>
                  <a:cubicBezTo>
                    <a:pt x="40906" y="58161"/>
                    <a:pt x="40906" y="58129"/>
                    <a:pt x="40906" y="58129"/>
                  </a:cubicBezTo>
                  <a:cubicBezTo>
                    <a:pt x="39177" y="55943"/>
                    <a:pt x="36111" y="53888"/>
                    <a:pt x="31544" y="51801"/>
                  </a:cubicBezTo>
                  <a:cubicBezTo>
                    <a:pt x="23259" y="48017"/>
                    <a:pt x="17616" y="44983"/>
                    <a:pt x="14745" y="42830"/>
                  </a:cubicBezTo>
                  <a:cubicBezTo>
                    <a:pt x="14745" y="42830"/>
                    <a:pt x="14745" y="42797"/>
                    <a:pt x="14713" y="42797"/>
                  </a:cubicBezTo>
                  <a:cubicBezTo>
                    <a:pt x="12233" y="40971"/>
                    <a:pt x="10146" y="38590"/>
                    <a:pt x="8710" y="35915"/>
                  </a:cubicBezTo>
                  <a:cubicBezTo>
                    <a:pt x="7406" y="33468"/>
                    <a:pt x="6721" y="30696"/>
                    <a:pt x="6721" y="27890"/>
                  </a:cubicBezTo>
                  <a:cubicBezTo>
                    <a:pt x="6688" y="23160"/>
                    <a:pt x="8352" y="19213"/>
                    <a:pt x="11809" y="15821"/>
                  </a:cubicBezTo>
                  <a:cubicBezTo>
                    <a:pt x="15300" y="12363"/>
                    <a:pt x="19638" y="10569"/>
                    <a:pt x="25053" y="10275"/>
                  </a:cubicBezTo>
                  <a:cubicBezTo>
                    <a:pt x="26358" y="10210"/>
                    <a:pt x="27369" y="9134"/>
                    <a:pt x="27369" y="7829"/>
                  </a:cubicBezTo>
                  <a:lnTo>
                    <a:pt x="27369" y="6883"/>
                  </a:lnTo>
                  <a:cubicBezTo>
                    <a:pt x="27369" y="6361"/>
                    <a:pt x="27565" y="5872"/>
                    <a:pt x="27924" y="5480"/>
                  </a:cubicBezTo>
                  <a:cubicBezTo>
                    <a:pt x="28282" y="5122"/>
                    <a:pt x="28772" y="4926"/>
                    <a:pt x="29294" y="4926"/>
                  </a:cubicBezTo>
                  <a:close/>
                  <a:moveTo>
                    <a:pt x="30501" y="0"/>
                  </a:moveTo>
                  <a:lnTo>
                    <a:pt x="29294" y="33"/>
                  </a:lnTo>
                  <a:cubicBezTo>
                    <a:pt x="25966" y="33"/>
                    <a:pt x="23194" y="2447"/>
                    <a:pt x="22574" y="5578"/>
                  </a:cubicBezTo>
                  <a:cubicBezTo>
                    <a:pt x="16963" y="6296"/>
                    <a:pt x="12201" y="8547"/>
                    <a:pt x="8384" y="12331"/>
                  </a:cubicBezTo>
                  <a:cubicBezTo>
                    <a:pt x="4013" y="16636"/>
                    <a:pt x="1795" y="21888"/>
                    <a:pt x="1828" y="27923"/>
                  </a:cubicBezTo>
                  <a:cubicBezTo>
                    <a:pt x="1828" y="31478"/>
                    <a:pt x="2708" y="35034"/>
                    <a:pt x="4372" y="38231"/>
                  </a:cubicBezTo>
                  <a:cubicBezTo>
                    <a:pt x="6199" y="41558"/>
                    <a:pt x="8743" y="44494"/>
                    <a:pt x="11809" y="46744"/>
                  </a:cubicBezTo>
                  <a:cubicBezTo>
                    <a:pt x="15006" y="49158"/>
                    <a:pt x="20780" y="52257"/>
                    <a:pt x="29489" y="56237"/>
                  </a:cubicBezTo>
                  <a:cubicBezTo>
                    <a:pt x="34219" y="58390"/>
                    <a:pt x="36209" y="60086"/>
                    <a:pt x="37057" y="61162"/>
                  </a:cubicBezTo>
                  <a:cubicBezTo>
                    <a:pt x="39569" y="64457"/>
                    <a:pt x="39177" y="69089"/>
                    <a:pt x="36176" y="71960"/>
                  </a:cubicBezTo>
                  <a:cubicBezTo>
                    <a:pt x="36144" y="71960"/>
                    <a:pt x="36144" y="71960"/>
                    <a:pt x="36144" y="71992"/>
                  </a:cubicBezTo>
                  <a:cubicBezTo>
                    <a:pt x="34480" y="73623"/>
                    <a:pt x="32295" y="74504"/>
                    <a:pt x="29979" y="74537"/>
                  </a:cubicBezTo>
                  <a:lnTo>
                    <a:pt x="29816" y="74537"/>
                  </a:lnTo>
                  <a:cubicBezTo>
                    <a:pt x="25705" y="74537"/>
                    <a:pt x="21367" y="72645"/>
                    <a:pt x="16865" y="68926"/>
                  </a:cubicBezTo>
                  <a:cubicBezTo>
                    <a:pt x="15216" y="67534"/>
                    <a:pt x="13180" y="66850"/>
                    <a:pt x="11149" y="66850"/>
                  </a:cubicBezTo>
                  <a:cubicBezTo>
                    <a:pt x="8802" y="66850"/>
                    <a:pt x="6462" y="67762"/>
                    <a:pt x="4731" y="69546"/>
                  </a:cubicBezTo>
                  <a:lnTo>
                    <a:pt x="3589" y="70720"/>
                  </a:lnTo>
                  <a:cubicBezTo>
                    <a:pt x="3459" y="70883"/>
                    <a:pt x="3296" y="71046"/>
                    <a:pt x="3165" y="71209"/>
                  </a:cubicBezTo>
                  <a:cubicBezTo>
                    <a:pt x="1" y="74961"/>
                    <a:pt x="490" y="80571"/>
                    <a:pt x="4274" y="83735"/>
                  </a:cubicBezTo>
                  <a:cubicBezTo>
                    <a:pt x="6721" y="85790"/>
                    <a:pt x="9395" y="87617"/>
                    <a:pt x="12168" y="89150"/>
                  </a:cubicBezTo>
                  <a:cubicBezTo>
                    <a:pt x="15202" y="90814"/>
                    <a:pt x="18790" y="91988"/>
                    <a:pt x="22867" y="92608"/>
                  </a:cubicBezTo>
                  <a:lnTo>
                    <a:pt x="22900" y="99426"/>
                  </a:lnTo>
                  <a:cubicBezTo>
                    <a:pt x="22900" y="101415"/>
                    <a:pt x="23683" y="103275"/>
                    <a:pt x="25086" y="104677"/>
                  </a:cubicBezTo>
                  <a:cubicBezTo>
                    <a:pt x="26521" y="106080"/>
                    <a:pt x="28380" y="106863"/>
                    <a:pt x="30337" y="106863"/>
                  </a:cubicBezTo>
                  <a:lnTo>
                    <a:pt x="30403" y="106863"/>
                  </a:lnTo>
                  <a:cubicBezTo>
                    <a:pt x="32392" y="106830"/>
                    <a:pt x="34252" y="106047"/>
                    <a:pt x="35654" y="104645"/>
                  </a:cubicBezTo>
                  <a:cubicBezTo>
                    <a:pt x="37057" y="103209"/>
                    <a:pt x="37840" y="101350"/>
                    <a:pt x="37807" y="99360"/>
                  </a:cubicBezTo>
                  <a:lnTo>
                    <a:pt x="37775" y="92053"/>
                  </a:lnTo>
                  <a:cubicBezTo>
                    <a:pt x="42178" y="90944"/>
                    <a:pt x="45604" y="89444"/>
                    <a:pt x="48213" y="87454"/>
                  </a:cubicBezTo>
                  <a:cubicBezTo>
                    <a:pt x="51247" y="85040"/>
                    <a:pt x="53726" y="81909"/>
                    <a:pt x="55324" y="78418"/>
                  </a:cubicBezTo>
                  <a:cubicBezTo>
                    <a:pt x="57151" y="74634"/>
                    <a:pt x="58064" y="70394"/>
                    <a:pt x="58032" y="66186"/>
                  </a:cubicBezTo>
                  <a:cubicBezTo>
                    <a:pt x="58064" y="62076"/>
                    <a:pt x="57151" y="57966"/>
                    <a:pt x="55390" y="54214"/>
                  </a:cubicBezTo>
                  <a:cubicBezTo>
                    <a:pt x="53628" y="50659"/>
                    <a:pt x="51051" y="47495"/>
                    <a:pt x="47920" y="45081"/>
                  </a:cubicBezTo>
                  <a:cubicBezTo>
                    <a:pt x="44788" y="42602"/>
                    <a:pt x="39275" y="39796"/>
                    <a:pt x="31055" y="36404"/>
                  </a:cubicBezTo>
                  <a:cubicBezTo>
                    <a:pt x="25934" y="34349"/>
                    <a:pt x="23879" y="32848"/>
                    <a:pt x="23031" y="31935"/>
                  </a:cubicBezTo>
                  <a:cubicBezTo>
                    <a:pt x="23031" y="31935"/>
                    <a:pt x="22998" y="31902"/>
                    <a:pt x="22998" y="31902"/>
                  </a:cubicBezTo>
                  <a:cubicBezTo>
                    <a:pt x="21954" y="30826"/>
                    <a:pt x="21432" y="29782"/>
                    <a:pt x="21432" y="28836"/>
                  </a:cubicBezTo>
                  <a:cubicBezTo>
                    <a:pt x="21400" y="28119"/>
                    <a:pt x="21595" y="26977"/>
                    <a:pt x="23096" y="25705"/>
                  </a:cubicBezTo>
                  <a:cubicBezTo>
                    <a:pt x="24335" y="24628"/>
                    <a:pt x="25966" y="24106"/>
                    <a:pt x="28087" y="24106"/>
                  </a:cubicBezTo>
                  <a:cubicBezTo>
                    <a:pt x="28127" y="24106"/>
                    <a:pt x="28166" y="24106"/>
                    <a:pt x="28206" y="24106"/>
                  </a:cubicBezTo>
                  <a:cubicBezTo>
                    <a:pt x="30877" y="24106"/>
                    <a:pt x="33642" y="25180"/>
                    <a:pt x="36470" y="27205"/>
                  </a:cubicBezTo>
                  <a:cubicBezTo>
                    <a:pt x="38060" y="28383"/>
                    <a:pt x="39922" y="28962"/>
                    <a:pt x="41777" y="28962"/>
                  </a:cubicBezTo>
                  <a:cubicBezTo>
                    <a:pt x="44034" y="28962"/>
                    <a:pt x="46281" y="28105"/>
                    <a:pt x="48017" y="26422"/>
                  </a:cubicBezTo>
                  <a:lnTo>
                    <a:pt x="49126" y="25313"/>
                  </a:lnTo>
                  <a:cubicBezTo>
                    <a:pt x="49420" y="25052"/>
                    <a:pt x="49681" y="24726"/>
                    <a:pt x="49942" y="24433"/>
                  </a:cubicBezTo>
                  <a:cubicBezTo>
                    <a:pt x="52943" y="20551"/>
                    <a:pt x="52225" y="14940"/>
                    <a:pt x="48376" y="11939"/>
                  </a:cubicBezTo>
                  <a:cubicBezTo>
                    <a:pt x="47300" y="11091"/>
                    <a:pt x="46158" y="10308"/>
                    <a:pt x="44984" y="9623"/>
                  </a:cubicBezTo>
                  <a:cubicBezTo>
                    <a:pt x="44984" y="9623"/>
                    <a:pt x="44951" y="9623"/>
                    <a:pt x="44951" y="9590"/>
                  </a:cubicBezTo>
                  <a:cubicBezTo>
                    <a:pt x="42537" y="8286"/>
                    <a:pt x="40026" y="7274"/>
                    <a:pt x="37383" y="6557"/>
                  </a:cubicBezTo>
                  <a:cubicBezTo>
                    <a:pt x="37318" y="4828"/>
                    <a:pt x="36600" y="3230"/>
                    <a:pt x="35361" y="1990"/>
                  </a:cubicBezTo>
                  <a:cubicBezTo>
                    <a:pt x="34089" y="718"/>
                    <a:pt x="32360" y="0"/>
                    <a:pt x="30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4311AD-B3DC-314B-960A-E1C92DD6377E}"/>
              </a:ext>
            </a:extLst>
          </p:cNvPr>
          <p:cNvGrpSpPr/>
          <p:nvPr/>
        </p:nvGrpSpPr>
        <p:grpSpPr>
          <a:xfrm>
            <a:off x="1131147" y="3021757"/>
            <a:ext cx="385200" cy="367200"/>
            <a:chOff x="5599820" y="3267433"/>
            <a:chExt cx="2126727" cy="1697840"/>
          </a:xfrm>
        </p:grpSpPr>
        <p:sp>
          <p:nvSpPr>
            <p:cNvPr id="72" name="Google Shape;16018;p65">
              <a:extLst>
                <a:ext uri="{FF2B5EF4-FFF2-40B4-BE49-F238E27FC236}">
                  <a16:creationId xmlns:a16="http://schemas.microsoft.com/office/drawing/2014/main" id="{C6A71525-6877-A674-32DF-50E5CB38EEBF}"/>
                </a:ext>
              </a:extLst>
            </p:cNvPr>
            <p:cNvSpPr/>
            <p:nvPr/>
          </p:nvSpPr>
          <p:spPr>
            <a:xfrm>
              <a:off x="5599820" y="3675361"/>
              <a:ext cx="1758362" cy="1264463"/>
            </a:xfrm>
            <a:custGeom>
              <a:avLst/>
              <a:gdLst/>
              <a:ahLst/>
              <a:cxnLst/>
              <a:rect l="l" t="t" r="r" b="b"/>
              <a:pathLst>
                <a:path w="11900" h="10384" extrusionOk="0">
                  <a:moveTo>
                    <a:pt x="9188" y="7061"/>
                  </a:moveTo>
                  <a:cubicBezTo>
                    <a:pt x="9597" y="7061"/>
                    <a:pt x="9999" y="7331"/>
                    <a:pt x="10090" y="7806"/>
                  </a:cubicBezTo>
                  <a:cubicBezTo>
                    <a:pt x="10207" y="8413"/>
                    <a:pt x="9722" y="8897"/>
                    <a:pt x="9188" y="8897"/>
                  </a:cubicBezTo>
                  <a:cubicBezTo>
                    <a:pt x="9017" y="8897"/>
                    <a:pt x="8842" y="8847"/>
                    <a:pt x="8679" y="8737"/>
                  </a:cubicBezTo>
                  <a:cubicBezTo>
                    <a:pt x="8256" y="8454"/>
                    <a:pt x="8146" y="7882"/>
                    <a:pt x="8434" y="7460"/>
                  </a:cubicBezTo>
                  <a:lnTo>
                    <a:pt x="8434" y="7460"/>
                  </a:lnTo>
                  <a:lnTo>
                    <a:pt x="8434" y="7465"/>
                  </a:lnTo>
                  <a:cubicBezTo>
                    <a:pt x="8622" y="7189"/>
                    <a:pt x="8906" y="7061"/>
                    <a:pt x="9188" y="7061"/>
                  </a:cubicBezTo>
                  <a:close/>
                  <a:moveTo>
                    <a:pt x="5165" y="0"/>
                  </a:moveTo>
                  <a:cubicBezTo>
                    <a:pt x="3658" y="0"/>
                    <a:pt x="2249" y="744"/>
                    <a:pt x="1406" y="1988"/>
                  </a:cubicBezTo>
                  <a:cubicBezTo>
                    <a:pt x="0" y="4066"/>
                    <a:pt x="542" y="6889"/>
                    <a:pt x="2611" y="8300"/>
                  </a:cubicBezTo>
                  <a:cubicBezTo>
                    <a:pt x="2611" y="8300"/>
                    <a:pt x="5385" y="10384"/>
                    <a:pt x="8115" y="10384"/>
                  </a:cubicBezTo>
                  <a:cubicBezTo>
                    <a:pt x="9318" y="10384"/>
                    <a:pt x="10513" y="9979"/>
                    <a:pt x="11458" y="8814"/>
                  </a:cubicBezTo>
                  <a:lnTo>
                    <a:pt x="11473" y="8799"/>
                  </a:lnTo>
                  <a:cubicBezTo>
                    <a:pt x="11549" y="8684"/>
                    <a:pt x="11607" y="8564"/>
                    <a:pt x="11650" y="8439"/>
                  </a:cubicBezTo>
                  <a:cubicBezTo>
                    <a:pt x="11900" y="7690"/>
                    <a:pt x="11535" y="6879"/>
                    <a:pt x="10815" y="6562"/>
                  </a:cubicBezTo>
                  <a:cubicBezTo>
                    <a:pt x="10647" y="6490"/>
                    <a:pt x="10493" y="6404"/>
                    <a:pt x="10345" y="6303"/>
                  </a:cubicBezTo>
                  <a:cubicBezTo>
                    <a:pt x="10345" y="6303"/>
                    <a:pt x="8904" y="5487"/>
                    <a:pt x="9087" y="3749"/>
                  </a:cubicBezTo>
                  <a:cubicBezTo>
                    <a:pt x="9217" y="2583"/>
                    <a:pt x="8688" y="1441"/>
                    <a:pt x="7719" y="783"/>
                  </a:cubicBezTo>
                  <a:cubicBezTo>
                    <a:pt x="6970" y="269"/>
                    <a:pt x="6082" y="0"/>
                    <a:pt x="5179" y="0"/>
                  </a:cubicBezTo>
                  <a:cubicBezTo>
                    <a:pt x="5175" y="0"/>
                    <a:pt x="5170" y="0"/>
                    <a:pt x="5165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019;p65">
              <a:extLst>
                <a:ext uri="{FF2B5EF4-FFF2-40B4-BE49-F238E27FC236}">
                  <a16:creationId xmlns:a16="http://schemas.microsoft.com/office/drawing/2014/main" id="{603FF9D1-2099-9C0A-6118-A0737664A8BD}"/>
                </a:ext>
              </a:extLst>
            </p:cNvPr>
            <p:cNvSpPr/>
            <p:nvPr/>
          </p:nvSpPr>
          <p:spPr>
            <a:xfrm>
              <a:off x="5696160" y="3675361"/>
              <a:ext cx="1662022" cy="1164124"/>
            </a:xfrm>
            <a:custGeom>
              <a:avLst/>
              <a:gdLst/>
              <a:ahLst/>
              <a:cxnLst/>
              <a:rect l="l" t="t" r="r" b="b"/>
              <a:pathLst>
                <a:path w="11248" h="9560" extrusionOk="0">
                  <a:moveTo>
                    <a:pt x="8541" y="7058"/>
                  </a:moveTo>
                  <a:cubicBezTo>
                    <a:pt x="8713" y="7058"/>
                    <a:pt x="8890" y="7108"/>
                    <a:pt x="9054" y="7220"/>
                  </a:cubicBezTo>
                  <a:cubicBezTo>
                    <a:pt x="9472" y="7503"/>
                    <a:pt x="9582" y="8074"/>
                    <a:pt x="9299" y="8492"/>
                  </a:cubicBezTo>
                  <a:cubicBezTo>
                    <a:pt x="9111" y="8768"/>
                    <a:pt x="8826" y="8895"/>
                    <a:pt x="8544" y="8895"/>
                  </a:cubicBezTo>
                  <a:cubicBezTo>
                    <a:pt x="8133" y="8895"/>
                    <a:pt x="7729" y="8626"/>
                    <a:pt x="7638" y="8151"/>
                  </a:cubicBezTo>
                  <a:cubicBezTo>
                    <a:pt x="7522" y="7544"/>
                    <a:pt x="8006" y="7058"/>
                    <a:pt x="8541" y="7058"/>
                  </a:cubicBezTo>
                  <a:close/>
                  <a:moveTo>
                    <a:pt x="4510" y="0"/>
                  </a:moveTo>
                  <a:cubicBezTo>
                    <a:pt x="3244" y="0"/>
                    <a:pt x="2032" y="528"/>
                    <a:pt x="1172" y="1460"/>
                  </a:cubicBezTo>
                  <a:cubicBezTo>
                    <a:pt x="1" y="3519"/>
                    <a:pt x="610" y="6135"/>
                    <a:pt x="2569" y="7474"/>
                  </a:cubicBezTo>
                  <a:cubicBezTo>
                    <a:pt x="2569" y="7474"/>
                    <a:pt x="5341" y="9559"/>
                    <a:pt x="8071" y="9559"/>
                  </a:cubicBezTo>
                  <a:cubicBezTo>
                    <a:pt x="9104" y="9559"/>
                    <a:pt x="10130" y="9261"/>
                    <a:pt x="10998" y="8439"/>
                  </a:cubicBezTo>
                  <a:cubicBezTo>
                    <a:pt x="11248" y="7690"/>
                    <a:pt x="10883" y="6879"/>
                    <a:pt x="10163" y="6562"/>
                  </a:cubicBezTo>
                  <a:cubicBezTo>
                    <a:pt x="9995" y="6490"/>
                    <a:pt x="9841" y="6404"/>
                    <a:pt x="9693" y="6303"/>
                  </a:cubicBezTo>
                  <a:cubicBezTo>
                    <a:pt x="9693" y="6303"/>
                    <a:pt x="8252" y="5487"/>
                    <a:pt x="8435" y="3749"/>
                  </a:cubicBezTo>
                  <a:cubicBezTo>
                    <a:pt x="8565" y="2583"/>
                    <a:pt x="8036" y="1441"/>
                    <a:pt x="7067" y="783"/>
                  </a:cubicBezTo>
                  <a:cubicBezTo>
                    <a:pt x="6318" y="269"/>
                    <a:pt x="5430" y="0"/>
                    <a:pt x="4527" y="0"/>
                  </a:cubicBezTo>
                  <a:cubicBezTo>
                    <a:pt x="4522" y="0"/>
                    <a:pt x="4516" y="0"/>
                    <a:pt x="4510" y="0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020;p65">
              <a:extLst>
                <a:ext uri="{FF2B5EF4-FFF2-40B4-BE49-F238E27FC236}">
                  <a16:creationId xmlns:a16="http://schemas.microsoft.com/office/drawing/2014/main" id="{4CBA7F62-E69E-0898-7668-4EE34F30CC82}"/>
                </a:ext>
              </a:extLst>
            </p:cNvPr>
            <p:cNvSpPr/>
            <p:nvPr/>
          </p:nvSpPr>
          <p:spPr>
            <a:xfrm>
              <a:off x="6132500" y="3865203"/>
              <a:ext cx="447567" cy="226494"/>
            </a:xfrm>
            <a:custGeom>
              <a:avLst/>
              <a:gdLst/>
              <a:ahLst/>
              <a:cxnLst/>
              <a:rect l="l" t="t" r="r" b="b"/>
              <a:pathLst>
                <a:path w="3029" h="1860" extrusionOk="0">
                  <a:moveTo>
                    <a:pt x="2584" y="0"/>
                  </a:moveTo>
                  <a:cubicBezTo>
                    <a:pt x="2574" y="0"/>
                    <a:pt x="2564" y="1"/>
                    <a:pt x="2554" y="2"/>
                  </a:cubicBezTo>
                  <a:lnTo>
                    <a:pt x="1555" y="54"/>
                  </a:lnTo>
                  <a:lnTo>
                    <a:pt x="974" y="83"/>
                  </a:lnTo>
                  <a:cubicBezTo>
                    <a:pt x="734" y="98"/>
                    <a:pt x="547" y="294"/>
                    <a:pt x="547" y="534"/>
                  </a:cubicBezTo>
                  <a:lnTo>
                    <a:pt x="547" y="554"/>
                  </a:lnTo>
                  <a:cubicBezTo>
                    <a:pt x="552" y="654"/>
                    <a:pt x="595" y="755"/>
                    <a:pt x="662" y="827"/>
                  </a:cubicBezTo>
                  <a:cubicBezTo>
                    <a:pt x="701" y="875"/>
                    <a:pt x="667" y="947"/>
                    <a:pt x="610" y="947"/>
                  </a:cubicBezTo>
                  <a:lnTo>
                    <a:pt x="451" y="957"/>
                  </a:lnTo>
                  <a:cubicBezTo>
                    <a:pt x="197" y="971"/>
                    <a:pt x="0" y="1182"/>
                    <a:pt x="14" y="1437"/>
                  </a:cubicBezTo>
                  <a:cubicBezTo>
                    <a:pt x="28" y="1676"/>
                    <a:pt x="230" y="1860"/>
                    <a:pt x="467" y="1860"/>
                  </a:cubicBezTo>
                  <a:cubicBezTo>
                    <a:pt x="473" y="1860"/>
                    <a:pt x="479" y="1859"/>
                    <a:pt x="485" y="1859"/>
                  </a:cubicBezTo>
                  <a:lnTo>
                    <a:pt x="974" y="1830"/>
                  </a:lnTo>
                  <a:lnTo>
                    <a:pt x="1085" y="1826"/>
                  </a:lnTo>
                  <a:lnTo>
                    <a:pt x="2055" y="1778"/>
                  </a:lnTo>
                  <a:cubicBezTo>
                    <a:pt x="2290" y="1768"/>
                    <a:pt x="2477" y="1576"/>
                    <a:pt x="2491" y="1341"/>
                  </a:cubicBezTo>
                  <a:cubicBezTo>
                    <a:pt x="2491" y="1235"/>
                    <a:pt x="2458" y="1130"/>
                    <a:pt x="2391" y="1048"/>
                  </a:cubicBezTo>
                  <a:cubicBezTo>
                    <a:pt x="2347" y="995"/>
                    <a:pt x="2381" y="914"/>
                    <a:pt x="2448" y="909"/>
                  </a:cubicBezTo>
                  <a:lnTo>
                    <a:pt x="2597" y="899"/>
                  </a:lnTo>
                  <a:cubicBezTo>
                    <a:pt x="2837" y="890"/>
                    <a:pt x="3024" y="693"/>
                    <a:pt x="3024" y="453"/>
                  </a:cubicBezTo>
                  <a:cubicBezTo>
                    <a:pt x="3024" y="443"/>
                    <a:pt x="3024" y="438"/>
                    <a:pt x="3029" y="429"/>
                  </a:cubicBezTo>
                  <a:cubicBezTo>
                    <a:pt x="3019" y="246"/>
                    <a:pt x="2899" y="88"/>
                    <a:pt x="2727" y="26"/>
                  </a:cubicBezTo>
                  <a:cubicBezTo>
                    <a:pt x="2683" y="10"/>
                    <a:pt x="2632" y="0"/>
                    <a:pt x="258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021;p65">
              <a:extLst>
                <a:ext uri="{FF2B5EF4-FFF2-40B4-BE49-F238E27FC236}">
                  <a16:creationId xmlns:a16="http://schemas.microsoft.com/office/drawing/2014/main" id="{A7DE6CC9-BF55-AACD-CB77-896A4A1304A8}"/>
                </a:ext>
              </a:extLst>
            </p:cNvPr>
            <p:cNvSpPr/>
            <p:nvPr/>
          </p:nvSpPr>
          <p:spPr>
            <a:xfrm>
              <a:off x="6244500" y="3865811"/>
              <a:ext cx="334975" cy="221745"/>
            </a:xfrm>
            <a:custGeom>
              <a:avLst/>
              <a:gdLst/>
              <a:ahLst/>
              <a:cxnLst/>
              <a:rect l="l" t="t" r="r" b="b"/>
              <a:pathLst>
                <a:path w="2267" h="1821" extrusionOk="0">
                  <a:moveTo>
                    <a:pt x="1825" y="0"/>
                  </a:moveTo>
                  <a:cubicBezTo>
                    <a:pt x="1816" y="0"/>
                    <a:pt x="1806" y="0"/>
                    <a:pt x="1796" y="1"/>
                  </a:cubicBezTo>
                  <a:lnTo>
                    <a:pt x="797" y="54"/>
                  </a:lnTo>
                  <a:cubicBezTo>
                    <a:pt x="653" y="136"/>
                    <a:pt x="562" y="294"/>
                    <a:pt x="562" y="457"/>
                  </a:cubicBezTo>
                  <a:lnTo>
                    <a:pt x="562" y="481"/>
                  </a:lnTo>
                  <a:cubicBezTo>
                    <a:pt x="567" y="587"/>
                    <a:pt x="610" y="693"/>
                    <a:pt x="682" y="769"/>
                  </a:cubicBezTo>
                  <a:cubicBezTo>
                    <a:pt x="720" y="817"/>
                    <a:pt x="687" y="894"/>
                    <a:pt x="624" y="899"/>
                  </a:cubicBezTo>
                  <a:lnTo>
                    <a:pt x="461" y="909"/>
                  </a:lnTo>
                  <a:cubicBezTo>
                    <a:pt x="202" y="923"/>
                    <a:pt x="0" y="1149"/>
                    <a:pt x="15" y="1408"/>
                  </a:cubicBezTo>
                  <a:cubicBezTo>
                    <a:pt x="24" y="1595"/>
                    <a:pt x="149" y="1758"/>
                    <a:pt x="327" y="1821"/>
                  </a:cubicBezTo>
                  <a:lnTo>
                    <a:pt x="1297" y="1773"/>
                  </a:lnTo>
                  <a:cubicBezTo>
                    <a:pt x="1532" y="1763"/>
                    <a:pt x="1719" y="1571"/>
                    <a:pt x="1733" y="1336"/>
                  </a:cubicBezTo>
                  <a:cubicBezTo>
                    <a:pt x="1733" y="1230"/>
                    <a:pt x="1700" y="1125"/>
                    <a:pt x="1633" y="1043"/>
                  </a:cubicBezTo>
                  <a:cubicBezTo>
                    <a:pt x="1589" y="990"/>
                    <a:pt x="1623" y="909"/>
                    <a:pt x="1690" y="904"/>
                  </a:cubicBezTo>
                  <a:lnTo>
                    <a:pt x="1839" y="894"/>
                  </a:lnTo>
                  <a:cubicBezTo>
                    <a:pt x="2079" y="885"/>
                    <a:pt x="2266" y="688"/>
                    <a:pt x="2266" y="448"/>
                  </a:cubicBezTo>
                  <a:cubicBezTo>
                    <a:pt x="2266" y="438"/>
                    <a:pt x="2266" y="433"/>
                    <a:pt x="2266" y="424"/>
                  </a:cubicBezTo>
                  <a:cubicBezTo>
                    <a:pt x="2257" y="241"/>
                    <a:pt x="2137" y="88"/>
                    <a:pt x="1969" y="25"/>
                  </a:cubicBezTo>
                  <a:cubicBezTo>
                    <a:pt x="1921" y="9"/>
                    <a:pt x="1873" y="0"/>
                    <a:pt x="182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022;p65">
              <a:extLst>
                <a:ext uri="{FF2B5EF4-FFF2-40B4-BE49-F238E27FC236}">
                  <a16:creationId xmlns:a16="http://schemas.microsoft.com/office/drawing/2014/main" id="{1A93474F-7228-D920-20CD-F4408E5222B2}"/>
                </a:ext>
              </a:extLst>
            </p:cNvPr>
            <p:cNvSpPr/>
            <p:nvPr/>
          </p:nvSpPr>
          <p:spPr>
            <a:xfrm>
              <a:off x="6377783" y="4250485"/>
              <a:ext cx="354921" cy="328660"/>
            </a:xfrm>
            <a:custGeom>
              <a:avLst/>
              <a:gdLst/>
              <a:ahLst/>
              <a:cxnLst/>
              <a:rect l="l" t="t" r="r" b="b"/>
              <a:pathLst>
                <a:path w="2402" h="2699" extrusionOk="0">
                  <a:moveTo>
                    <a:pt x="1951" y="1"/>
                  </a:moveTo>
                  <a:cubicBezTo>
                    <a:pt x="1876" y="1"/>
                    <a:pt x="1799" y="19"/>
                    <a:pt x="1729" y="58"/>
                  </a:cubicBezTo>
                  <a:lnTo>
                    <a:pt x="913" y="519"/>
                  </a:lnTo>
                  <a:lnTo>
                    <a:pt x="351" y="836"/>
                  </a:lnTo>
                  <a:cubicBezTo>
                    <a:pt x="212" y="918"/>
                    <a:pt x="126" y="1067"/>
                    <a:pt x="126" y="1225"/>
                  </a:cubicBezTo>
                  <a:cubicBezTo>
                    <a:pt x="126" y="1364"/>
                    <a:pt x="188" y="1494"/>
                    <a:pt x="299" y="1580"/>
                  </a:cubicBezTo>
                  <a:cubicBezTo>
                    <a:pt x="390" y="1652"/>
                    <a:pt x="380" y="1791"/>
                    <a:pt x="279" y="1849"/>
                  </a:cubicBezTo>
                  <a:lnTo>
                    <a:pt x="275" y="1854"/>
                  </a:lnTo>
                  <a:cubicBezTo>
                    <a:pt x="87" y="1969"/>
                    <a:pt x="1" y="2199"/>
                    <a:pt x="68" y="2411"/>
                  </a:cubicBezTo>
                  <a:cubicBezTo>
                    <a:pt x="136" y="2591"/>
                    <a:pt x="307" y="2699"/>
                    <a:pt x="487" y="2699"/>
                  </a:cubicBezTo>
                  <a:cubicBezTo>
                    <a:pt x="561" y="2699"/>
                    <a:pt x="636" y="2680"/>
                    <a:pt x="707" y="2641"/>
                  </a:cubicBezTo>
                  <a:lnTo>
                    <a:pt x="1139" y="2396"/>
                  </a:lnTo>
                  <a:lnTo>
                    <a:pt x="2075" y="1868"/>
                  </a:lnTo>
                  <a:cubicBezTo>
                    <a:pt x="2271" y="1758"/>
                    <a:pt x="2363" y="1523"/>
                    <a:pt x="2281" y="1311"/>
                  </a:cubicBezTo>
                  <a:cubicBezTo>
                    <a:pt x="2238" y="1187"/>
                    <a:pt x="2142" y="1095"/>
                    <a:pt x="2017" y="1052"/>
                  </a:cubicBezTo>
                  <a:cubicBezTo>
                    <a:pt x="1964" y="1028"/>
                    <a:pt x="1959" y="956"/>
                    <a:pt x="2007" y="932"/>
                  </a:cubicBezTo>
                  <a:lnTo>
                    <a:pt x="2171" y="836"/>
                  </a:lnTo>
                  <a:cubicBezTo>
                    <a:pt x="2315" y="759"/>
                    <a:pt x="2401" y="610"/>
                    <a:pt x="2401" y="447"/>
                  </a:cubicBezTo>
                  <a:cubicBezTo>
                    <a:pt x="2401" y="370"/>
                    <a:pt x="2377" y="294"/>
                    <a:pt x="2339" y="226"/>
                  </a:cubicBezTo>
                  <a:cubicBezTo>
                    <a:pt x="2258" y="81"/>
                    <a:pt x="2107" y="1"/>
                    <a:pt x="1951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023;p65">
              <a:extLst>
                <a:ext uri="{FF2B5EF4-FFF2-40B4-BE49-F238E27FC236}">
                  <a16:creationId xmlns:a16="http://schemas.microsoft.com/office/drawing/2014/main" id="{8C06D3DA-8685-9E2A-2A52-B79F3F1029F9}"/>
                </a:ext>
              </a:extLst>
            </p:cNvPr>
            <p:cNvSpPr/>
            <p:nvPr/>
          </p:nvSpPr>
          <p:spPr>
            <a:xfrm>
              <a:off x="6472200" y="4250485"/>
              <a:ext cx="261095" cy="291881"/>
            </a:xfrm>
            <a:custGeom>
              <a:avLst/>
              <a:gdLst/>
              <a:ahLst/>
              <a:cxnLst/>
              <a:rect l="l" t="t" r="r" b="b"/>
              <a:pathLst>
                <a:path w="1767" h="2397" extrusionOk="0">
                  <a:moveTo>
                    <a:pt x="1317" y="1"/>
                  </a:moveTo>
                  <a:cubicBezTo>
                    <a:pt x="1242" y="1"/>
                    <a:pt x="1165" y="19"/>
                    <a:pt x="1095" y="58"/>
                  </a:cubicBezTo>
                  <a:lnTo>
                    <a:pt x="279" y="519"/>
                  </a:lnTo>
                  <a:cubicBezTo>
                    <a:pt x="188" y="610"/>
                    <a:pt x="140" y="731"/>
                    <a:pt x="140" y="855"/>
                  </a:cubicBezTo>
                  <a:cubicBezTo>
                    <a:pt x="140" y="937"/>
                    <a:pt x="159" y="1014"/>
                    <a:pt x="197" y="1086"/>
                  </a:cubicBezTo>
                  <a:cubicBezTo>
                    <a:pt x="231" y="1139"/>
                    <a:pt x="269" y="1187"/>
                    <a:pt x="317" y="1225"/>
                  </a:cubicBezTo>
                  <a:cubicBezTo>
                    <a:pt x="418" y="1297"/>
                    <a:pt x="404" y="1446"/>
                    <a:pt x="298" y="1508"/>
                  </a:cubicBezTo>
                  <a:lnTo>
                    <a:pt x="293" y="1508"/>
                  </a:lnTo>
                  <a:cubicBezTo>
                    <a:pt x="92" y="1628"/>
                    <a:pt x="0" y="1873"/>
                    <a:pt x="72" y="2094"/>
                  </a:cubicBezTo>
                  <a:cubicBezTo>
                    <a:pt x="144" y="2271"/>
                    <a:pt x="312" y="2391"/>
                    <a:pt x="500" y="2396"/>
                  </a:cubicBezTo>
                  <a:lnTo>
                    <a:pt x="1436" y="1868"/>
                  </a:lnTo>
                  <a:cubicBezTo>
                    <a:pt x="1632" y="1758"/>
                    <a:pt x="1724" y="1523"/>
                    <a:pt x="1642" y="1311"/>
                  </a:cubicBezTo>
                  <a:cubicBezTo>
                    <a:pt x="1599" y="1191"/>
                    <a:pt x="1503" y="1095"/>
                    <a:pt x="1383" y="1052"/>
                  </a:cubicBezTo>
                  <a:cubicBezTo>
                    <a:pt x="1330" y="1033"/>
                    <a:pt x="1325" y="961"/>
                    <a:pt x="1373" y="932"/>
                  </a:cubicBezTo>
                  <a:lnTo>
                    <a:pt x="1536" y="841"/>
                  </a:lnTo>
                  <a:cubicBezTo>
                    <a:pt x="1680" y="759"/>
                    <a:pt x="1767" y="610"/>
                    <a:pt x="1767" y="447"/>
                  </a:cubicBezTo>
                  <a:cubicBezTo>
                    <a:pt x="1767" y="370"/>
                    <a:pt x="1743" y="294"/>
                    <a:pt x="1704" y="226"/>
                  </a:cubicBezTo>
                  <a:cubicBezTo>
                    <a:pt x="1624" y="81"/>
                    <a:pt x="1473" y="1"/>
                    <a:pt x="1317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024;p65">
              <a:extLst>
                <a:ext uri="{FF2B5EF4-FFF2-40B4-BE49-F238E27FC236}">
                  <a16:creationId xmlns:a16="http://schemas.microsoft.com/office/drawing/2014/main" id="{EEC0530E-72CF-838E-77D3-19342037204E}"/>
                </a:ext>
              </a:extLst>
            </p:cNvPr>
            <p:cNvSpPr/>
            <p:nvPr/>
          </p:nvSpPr>
          <p:spPr>
            <a:xfrm>
              <a:off x="5860763" y="4133341"/>
              <a:ext cx="377528" cy="316600"/>
            </a:xfrm>
            <a:custGeom>
              <a:avLst/>
              <a:gdLst/>
              <a:ahLst/>
              <a:cxnLst/>
              <a:rect l="l" t="t" r="r" b="b"/>
              <a:pathLst>
                <a:path w="2555" h="2600" extrusionOk="0">
                  <a:moveTo>
                    <a:pt x="500" y="1"/>
                  </a:moveTo>
                  <a:cubicBezTo>
                    <a:pt x="473" y="1"/>
                    <a:pt x="446" y="3"/>
                    <a:pt x="418" y="8"/>
                  </a:cubicBezTo>
                  <a:cubicBezTo>
                    <a:pt x="149" y="70"/>
                    <a:pt x="1" y="353"/>
                    <a:pt x="97" y="608"/>
                  </a:cubicBezTo>
                  <a:lnTo>
                    <a:pt x="274" y="1068"/>
                  </a:lnTo>
                  <a:lnTo>
                    <a:pt x="370" y="1313"/>
                  </a:lnTo>
                  <a:lnTo>
                    <a:pt x="663" y="2067"/>
                  </a:lnTo>
                  <a:cubicBezTo>
                    <a:pt x="733" y="2248"/>
                    <a:pt x="905" y="2365"/>
                    <a:pt x="1091" y="2365"/>
                  </a:cubicBezTo>
                  <a:cubicBezTo>
                    <a:pt x="1123" y="2365"/>
                    <a:pt x="1154" y="2362"/>
                    <a:pt x="1186" y="2355"/>
                  </a:cubicBezTo>
                  <a:cubicBezTo>
                    <a:pt x="1311" y="2326"/>
                    <a:pt x="1417" y="2245"/>
                    <a:pt x="1479" y="2134"/>
                  </a:cubicBezTo>
                  <a:cubicBezTo>
                    <a:pt x="1493" y="2109"/>
                    <a:pt x="1516" y="2097"/>
                    <a:pt x="1539" y="2097"/>
                  </a:cubicBezTo>
                  <a:cubicBezTo>
                    <a:pt x="1564" y="2097"/>
                    <a:pt x="1589" y="2111"/>
                    <a:pt x="1599" y="2139"/>
                  </a:cubicBezTo>
                  <a:lnTo>
                    <a:pt x="1666" y="2317"/>
                  </a:lnTo>
                  <a:cubicBezTo>
                    <a:pt x="1733" y="2489"/>
                    <a:pt x="1901" y="2600"/>
                    <a:pt x="2089" y="2600"/>
                  </a:cubicBezTo>
                  <a:cubicBezTo>
                    <a:pt x="2141" y="2600"/>
                    <a:pt x="2199" y="2590"/>
                    <a:pt x="2247" y="2571"/>
                  </a:cubicBezTo>
                  <a:cubicBezTo>
                    <a:pt x="2439" y="2499"/>
                    <a:pt x="2554" y="2307"/>
                    <a:pt x="2530" y="2105"/>
                  </a:cubicBezTo>
                  <a:cubicBezTo>
                    <a:pt x="2525" y="2067"/>
                    <a:pt x="2521" y="2033"/>
                    <a:pt x="2506" y="1995"/>
                  </a:cubicBezTo>
                  <a:lnTo>
                    <a:pt x="2117" y="996"/>
                  </a:lnTo>
                  <a:lnTo>
                    <a:pt x="1935" y="521"/>
                  </a:lnTo>
                  <a:cubicBezTo>
                    <a:pt x="1868" y="348"/>
                    <a:pt x="1700" y="233"/>
                    <a:pt x="1513" y="233"/>
                  </a:cubicBezTo>
                  <a:cubicBezTo>
                    <a:pt x="1354" y="233"/>
                    <a:pt x="1205" y="320"/>
                    <a:pt x="1129" y="459"/>
                  </a:cubicBezTo>
                  <a:cubicBezTo>
                    <a:pt x="1115" y="484"/>
                    <a:pt x="1090" y="496"/>
                    <a:pt x="1065" y="496"/>
                  </a:cubicBezTo>
                  <a:cubicBezTo>
                    <a:pt x="1037" y="496"/>
                    <a:pt x="1009" y="480"/>
                    <a:pt x="999" y="449"/>
                  </a:cubicBezTo>
                  <a:lnTo>
                    <a:pt x="937" y="296"/>
                  </a:lnTo>
                  <a:cubicBezTo>
                    <a:pt x="865" y="115"/>
                    <a:pt x="691" y="1"/>
                    <a:pt x="500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025;p65">
              <a:extLst>
                <a:ext uri="{FF2B5EF4-FFF2-40B4-BE49-F238E27FC236}">
                  <a16:creationId xmlns:a16="http://schemas.microsoft.com/office/drawing/2014/main" id="{95872E4C-4D7F-26B8-9EA2-E22E32910141}"/>
                </a:ext>
              </a:extLst>
            </p:cNvPr>
            <p:cNvSpPr/>
            <p:nvPr/>
          </p:nvSpPr>
          <p:spPr>
            <a:xfrm>
              <a:off x="5901253" y="4207623"/>
              <a:ext cx="336306" cy="242323"/>
            </a:xfrm>
            <a:custGeom>
              <a:avLst/>
              <a:gdLst/>
              <a:ahLst/>
              <a:cxnLst/>
              <a:rect l="l" t="t" r="r" b="b"/>
              <a:pathLst>
                <a:path w="2276" h="1990" extrusionOk="0">
                  <a:moveTo>
                    <a:pt x="450" y="0"/>
                  </a:moveTo>
                  <a:cubicBezTo>
                    <a:pt x="422" y="0"/>
                    <a:pt x="394" y="2"/>
                    <a:pt x="365" y="7"/>
                  </a:cubicBezTo>
                  <a:cubicBezTo>
                    <a:pt x="154" y="55"/>
                    <a:pt x="5" y="238"/>
                    <a:pt x="0" y="458"/>
                  </a:cubicBezTo>
                  <a:lnTo>
                    <a:pt x="96" y="703"/>
                  </a:lnTo>
                  <a:lnTo>
                    <a:pt x="389" y="1457"/>
                  </a:lnTo>
                  <a:cubicBezTo>
                    <a:pt x="459" y="1638"/>
                    <a:pt x="631" y="1755"/>
                    <a:pt x="817" y="1755"/>
                  </a:cubicBezTo>
                  <a:cubicBezTo>
                    <a:pt x="849" y="1755"/>
                    <a:pt x="880" y="1752"/>
                    <a:pt x="912" y="1745"/>
                  </a:cubicBezTo>
                  <a:cubicBezTo>
                    <a:pt x="1037" y="1716"/>
                    <a:pt x="1143" y="1635"/>
                    <a:pt x="1205" y="1524"/>
                  </a:cubicBezTo>
                  <a:cubicBezTo>
                    <a:pt x="1219" y="1499"/>
                    <a:pt x="1242" y="1487"/>
                    <a:pt x="1265" y="1487"/>
                  </a:cubicBezTo>
                  <a:cubicBezTo>
                    <a:pt x="1290" y="1487"/>
                    <a:pt x="1315" y="1501"/>
                    <a:pt x="1325" y="1529"/>
                  </a:cubicBezTo>
                  <a:lnTo>
                    <a:pt x="1392" y="1707"/>
                  </a:lnTo>
                  <a:cubicBezTo>
                    <a:pt x="1459" y="1879"/>
                    <a:pt x="1627" y="1990"/>
                    <a:pt x="1815" y="1990"/>
                  </a:cubicBezTo>
                  <a:cubicBezTo>
                    <a:pt x="1867" y="1990"/>
                    <a:pt x="1925" y="1980"/>
                    <a:pt x="1973" y="1961"/>
                  </a:cubicBezTo>
                  <a:cubicBezTo>
                    <a:pt x="2160" y="1884"/>
                    <a:pt x="2275" y="1697"/>
                    <a:pt x="2256" y="1495"/>
                  </a:cubicBezTo>
                  <a:cubicBezTo>
                    <a:pt x="2251" y="1457"/>
                    <a:pt x="2242" y="1419"/>
                    <a:pt x="2227" y="1385"/>
                  </a:cubicBezTo>
                  <a:lnTo>
                    <a:pt x="1843" y="386"/>
                  </a:lnTo>
                  <a:cubicBezTo>
                    <a:pt x="1752" y="295"/>
                    <a:pt x="1632" y="242"/>
                    <a:pt x="1503" y="242"/>
                  </a:cubicBezTo>
                  <a:cubicBezTo>
                    <a:pt x="1335" y="242"/>
                    <a:pt x="1181" y="329"/>
                    <a:pt x="1099" y="473"/>
                  </a:cubicBezTo>
                  <a:cubicBezTo>
                    <a:pt x="1086" y="500"/>
                    <a:pt x="1060" y="514"/>
                    <a:pt x="1034" y="514"/>
                  </a:cubicBezTo>
                  <a:cubicBezTo>
                    <a:pt x="1006" y="514"/>
                    <a:pt x="977" y="498"/>
                    <a:pt x="965" y="468"/>
                  </a:cubicBezTo>
                  <a:lnTo>
                    <a:pt x="907" y="305"/>
                  </a:lnTo>
                  <a:cubicBezTo>
                    <a:pt x="828" y="116"/>
                    <a:pt x="648" y="0"/>
                    <a:pt x="45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026;p65">
              <a:extLst>
                <a:ext uri="{FF2B5EF4-FFF2-40B4-BE49-F238E27FC236}">
                  <a16:creationId xmlns:a16="http://schemas.microsoft.com/office/drawing/2014/main" id="{0DB6A233-3717-C33E-1777-C4C216BC64E9}"/>
                </a:ext>
              </a:extLst>
            </p:cNvPr>
            <p:cNvSpPr/>
            <p:nvPr/>
          </p:nvSpPr>
          <p:spPr>
            <a:xfrm>
              <a:off x="7005619" y="3292273"/>
              <a:ext cx="687239" cy="642704"/>
            </a:xfrm>
            <a:custGeom>
              <a:avLst/>
              <a:gdLst/>
              <a:ahLst/>
              <a:cxnLst/>
              <a:rect l="l" t="t" r="r" b="b"/>
              <a:pathLst>
                <a:path w="4651" h="5278" extrusionOk="0">
                  <a:moveTo>
                    <a:pt x="4588" y="1"/>
                  </a:moveTo>
                  <a:cubicBezTo>
                    <a:pt x="4584" y="1"/>
                    <a:pt x="4579" y="1"/>
                    <a:pt x="4575" y="2"/>
                  </a:cubicBezTo>
                  <a:cubicBezTo>
                    <a:pt x="3168" y="607"/>
                    <a:pt x="2035" y="1716"/>
                    <a:pt x="1229" y="2734"/>
                  </a:cubicBezTo>
                  <a:cubicBezTo>
                    <a:pt x="1042" y="2964"/>
                    <a:pt x="874" y="3194"/>
                    <a:pt x="720" y="3410"/>
                  </a:cubicBezTo>
                  <a:cubicBezTo>
                    <a:pt x="399" y="3871"/>
                    <a:pt x="154" y="4275"/>
                    <a:pt x="0" y="4548"/>
                  </a:cubicBezTo>
                  <a:cubicBezTo>
                    <a:pt x="154" y="4587"/>
                    <a:pt x="298" y="4659"/>
                    <a:pt x="423" y="4750"/>
                  </a:cubicBezTo>
                  <a:lnTo>
                    <a:pt x="442" y="4764"/>
                  </a:lnTo>
                  <a:cubicBezTo>
                    <a:pt x="456" y="4779"/>
                    <a:pt x="471" y="4793"/>
                    <a:pt x="485" y="4803"/>
                  </a:cubicBezTo>
                  <a:lnTo>
                    <a:pt x="504" y="4822"/>
                  </a:lnTo>
                  <a:lnTo>
                    <a:pt x="523" y="4836"/>
                  </a:lnTo>
                  <a:lnTo>
                    <a:pt x="567" y="4875"/>
                  </a:lnTo>
                  <a:cubicBezTo>
                    <a:pt x="687" y="4990"/>
                    <a:pt x="787" y="5124"/>
                    <a:pt x="850" y="5278"/>
                  </a:cubicBezTo>
                  <a:cubicBezTo>
                    <a:pt x="1099" y="5086"/>
                    <a:pt x="1459" y="4783"/>
                    <a:pt x="1867" y="4395"/>
                  </a:cubicBezTo>
                  <a:cubicBezTo>
                    <a:pt x="2055" y="4212"/>
                    <a:pt x="2256" y="4010"/>
                    <a:pt x="2458" y="3790"/>
                  </a:cubicBezTo>
                  <a:cubicBezTo>
                    <a:pt x="3336" y="2839"/>
                    <a:pt x="4258" y="1548"/>
                    <a:pt x="4642" y="65"/>
                  </a:cubicBezTo>
                  <a:cubicBezTo>
                    <a:pt x="4650" y="31"/>
                    <a:pt x="4622" y="1"/>
                    <a:pt x="458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027;p65">
              <a:extLst>
                <a:ext uri="{FF2B5EF4-FFF2-40B4-BE49-F238E27FC236}">
                  <a16:creationId xmlns:a16="http://schemas.microsoft.com/office/drawing/2014/main" id="{9EB36B97-28F9-ADFA-E63B-A5AADB387D81}"/>
                </a:ext>
              </a:extLst>
            </p:cNvPr>
            <p:cNvSpPr/>
            <p:nvPr/>
          </p:nvSpPr>
          <p:spPr>
            <a:xfrm>
              <a:off x="7111269" y="3625073"/>
              <a:ext cx="257548" cy="202384"/>
            </a:xfrm>
            <a:custGeom>
              <a:avLst/>
              <a:gdLst/>
              <a:ahLst/>
              <a:cxnLst/>
              <a:rect l="l" t="t" r="r" b="b"/>
              <a:pathLst>
                <a:path w="1743" h="1662" extrusionOk="0">
                  <a:moveTo>
                    <a:pt x="504" y="1"/>
                  </a:moveTo>
                  <a:cubicBezTo>
                    <a:pt x="322" y="231"/>
                    <a:pt x="154" y="461"/>
                    <a:pt x="0" y="677"/>
                  </a:cubicBezTo>
                  <a:lnTo>
                    <a:pt x="1152" y="1662"/>
                  </a:lnTo>
                  <a:cubicBezTo>
                    <a:pt x="1340" y="1479"/>
                    <a:pt x="1541" y="1277"/>
                    <a:pt x="1743" y="1057"/>
                  </a:cubicBezTo>
                  <a:lnTo>
                    <a:pt x="504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028;p65">
              <a:extLst>
                <a:ext uri="{FF2B5EF4-FFF2-40B4-BE49-F238E27FC236}">
                  <a16:creationId xmlns:a16="http://schemas.microsoft.com/office/drawing/2014/main" id="{C7E9B6A1-678A-53F5-38FD-CA6FD1C2369C}"/>
                </a:ext>
              </a:extLst>
            </p:cNvPr>
            <p:cNvSpPr/>
            <p:nvPr/>
          </p:nvSpPr>
          <p:spPr>
            <a:xfrm>
              <a:off x="6554504" y="3803710"/>
              <a:ext cx="652660" cy="367748"/>
            </a:xfrm>
            <a:custGeom>
              <a:avLst/>
              <a:gdLst/>
              <a:ahLst/>
              <a:cxnLst/>
              <a:rect l="l" t="t" r="r" b="b"/>
              <a:pathLst>
                <a:path w="4417" h="3020" extrusionOk="0">
                  <a:moveTo>
                    <a:pt x="3033" y="0"/>
                  </a:moveTo>
                  <a:cubicBezTo>
                    <a:pt x="2768" y="0"/>
                    <a:pt x="2505" y="88"/>
                    <a:pt x="2285" y="243"/>
                  </a:cubicBezTo>
                  <a:cubicBezTo>
                    <a:pt x="2112" y="367"/>
                    <a:pt x="1973" y="531"/>
                    <a:pt x="1877" y="718"/>
                  </a:cubicBezTo>
                  <a:cubicBezTo>
                    <a:pt x="1848" y="775"/>
                    <a:pt x="1824" y="828"/>
                    <a:pt x="1810" y="891"/>
                  </a:cubicBezTo>
                  <a:cubicBezTo>
                    <a:pt x="1757" y="1039"/>
                    <a:pt x="1723" y="1193"/>
                    <a:pt x="1637" y="1332"/>
                  </a:cubicBezTo>
                  <a:cubicBezTo>
                    <a:pt x="1522" y="1524"/>
                    <a:pt x="1359" y="1683"/>
                    <a:pt x="1167" y="1798"/>
                  </a:cubicBezTo>
                  <a:cubicBezTo>
                    <a:pt x="970" y="1913"/>
                    <a:pt x="763" y="1995"/>
                    <a:pt x="547" y="2047"/>
                  </a:cubicBezTo>
                  <a:lnTo>
                    <a:pt x="523" y="2052"/>
                  </a:lnTo>
                  <a:cubicBezTo>
                    <a:pt x="475" y="2062"/>
                    <a:pt x="298" y="2110"/>
                    <a:pt x="139" y="2139"/>
                  </a:cubicBezTo>
                  <a:cubicBezTo>
                    <a:pt x="39" y="2158"/>
                    <a:pt x="0" y="2287"/>
                    <a:pt x="77" y="2359"/>
                  </a:cubicBezTo>
                  <a:cubicBezTo>
                    <a:pt x="616" y="2859"/>
                    <a:pt x="1214" y="3019"/>
                    <a:pt x="1759" y="3019"/>
                  </a:cubicBezTo>
                  <a:cubicBezTo>
                    <a:pt x="2733" y="3019"/>
                    <a:pt x="3538" y="2508"/>
                    <a:pt x="3538" y="2508"/>
                  </a:cubicBezTo>
                  <a:cubicBezTo>
                    <a:pt x="3639" y="2446"/>
                    <a:pt x="3735" y="2374"/>
                    <a:pt x="3821" y="2287"/>
                  </a:cubicBezTo>
                  <a:cubicBezTo>
                    <a:pt x="4316" y="1803"/>
                    <a:pt x="4416" y="1068"/>
                    <a:pt x="4047" y="540"/>
                  </a:cubicBezTo>
                  <a:cubicBezTo>
                    <a:pt x="3999" y="478"/>
                    <a:pt x="3946" y="415"/>
                    <a:pt x="3888" y="363"/>
                  </a:cubicBezTo>
                  <a:lnTo>
                    <a:pt x="3840" y="324"/>
                  </a:lnTo>
                  <a:lnTo>
                    <a:pt x="3826" y="305"/>
                  </a:lnTo>
                  <a:lnTo>
                    <a:pt x="3807" y="291"/>
                  </a:lnTo>
                  <a:cubicBezTo>
                    <a:pt x="3792" y="276"/>
                    <a:pt x="3773" y="267"/>
                    <a:pt x="3759" y="252"/>
                  </a:cubicBezTo>
                  <a:lnTo>
                    <a:pt x="3740" y="238"/>
                  </a:lnTo>
                  <a:cubicBezTo>
                    <a:pt x="3523" y="74"/>
                    <a:pt x="3277" y="0"/>
                    <a:pt x="3033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029;p65">
              <a:extLst>
                <a:ext uri="{FF2B5EF4-FFF2-40B4-BE49-F238E27FC236}">
                  <a16:creationId xmlns:a16="http://schemas.microsoft.com/office/drawing/2014/main" id="{A6076F43-68DD-6E94-4C6A-95CE2A10553E}"/>
                </a:ext>
              </a:extLst>
            </p:cNvPr>
            <p:cNvSpPr/>
            <p:nvPr/>
          </p:nvSpPr>
          <p:spPr>
            <a:xfrm>
              <a:off x="6635331" y="3803710"/>
              <a:ext cx="517166" cy="273738"/>
            </a:xfrm>
            <a:custGeom>
              <a:avLst/>
              <a:gdLst/>
              <a:ahLst/>
              <a:cxnLst/>
              <a:rect l="l" t="t" r="r" b="b"/>
              <a:pathLst>
                <a:path w="3500" h="2248" extrusionOk="0">
                  <a:moveTo>
                    <a:pt x="2486" y="0"/>
                  </a:moveTo>
                  <a:cubicBezTo>
                    <a:pt x="2221" y="0"/>
                    <a:pt x="1958" y="88"/>
                    <a:pt x="1738" y="243"/>
                  </a:cubicBezTo>
                  <a:cubicBezTo>
                    <a:pt x="1565" y="367"/>
                    <a:pt x="1426" y="531"/>
                    <a:pt x="1330" y="718"/>
                  </a:cubicBezTo>
                  <a:cubicBezTo>
                    <a:pt x="1301" y="775"/>
                    <a:pt x="1277" y="828"/>
                    <a:pt x="1263" y="891"/>
                  </a:cubicBezTo>
                  <a:cubicBezTo>
                    <a:pt x="1210" y="1039"/>
                    <a:pt x="1176" y="1193"/>
                    <a:pt x="1090" y="1332"/>
                  </a:cubicBezTo>
                  <a:cubicBezTo>
                    <a:pt x="975" y="1524"/>
                    <a:pt x="812" y="1683"/>
                    <a:pt x="620" y="1798"/>
                  </a:cubicBezTo>
                  <a:cubicBezTo>
                    <a:pt x="423" y="1913"/>
                    <a:pt x="216" y="1995"/>
                    <a:pt x="0" y="2047"/>
                  </a:cubicBezTo>
                  <a:cubicBezTo>
                    <a:pt x="333" y="2193"/>
                    <a:pt x="670" y="2248"/>
                    <a:pt x="989" y="2248"/>
                  </a:cubicBezTo>
                  <a:cubicBezTo>
                    <a:pt x="1963" y="2248"/>
                    <a:pt x="2770" y="1735"/>
                    <a:pt x="2770" y="1735"/>
                  </a:cubicBezTo>
                  <a:cubicBezTo>
                    <a:pt x="2871" y="1673"/>
                    <a:pt x="2967" y="1601"/>
                    <a:pt x="3053" y="1515"/>
                  </a:cubicBezTo>
                  <a:cubicBezTo>
                    <a:pt x="3317" y="1260"/>
                    <a:pt x="3476" y="915"/>
                    <a:pt x="3500" y="545"/>
                  </a:cubicBezTo>
                  <a:cubicBezTo>
                    <a:pt x="3452" y="478"/>
                    <a:pt x="3399" y="420"/>
                    <a:pt x="3341" y="363"/>
                  </a:cubicBezTo>
                  <a:lnTo>
                    <a:pt x="3293" y="324"/>
                  </a:lnTo>
                  <a:lnTo>
                    <a:pt x="3279" y="305"/>
                  </a:lnTo>
                  <a:lnTo>
                    <a:pt x="3260" y="291"/>
                  </a:lnTo>
                  <a:cubicBezTo>
                    <a:pt x="3245" y="276"/>
                    <a:pt x="3226" y="267"/>
                    <a:pt x="3212" y="252"/>
                  </a:cubicBezTo>
                  <a:lnTo>
                    <a:pt x="3193" y="238"/>
                  </a:lnTo>
                  <a:cubicBezTo>
                    <a:pt x="2976" y="74"/>
                    <a:pt x="2730" y="0"/>
                    <a:pt x="2486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030;p65">
              <a:extLst>
                <a:ext uri="{FF2B5EF4-FFF2-40B4-BE49-F238E27FC236}">
                  <a16:creationId xmlns:a16="http://schemas.microsoft.com/office/drawing/2014/main" id="{46B32775-C9AC-768E-DC32-53AFD659153F}"/>
                </a:ext>
              </a:extLst>
            </p:cNvPr>
            <p:cNvSpPr/>
            <p:nvPr/>
          </p:nvSpPr>
          <p:spPr>
            <a:xfrm>
              <a:off x="6790037" y="4509612"/>
              <a:ext cx="333351" cy="273985"/>
            </a:xfrm>
            <a:custGeom>
              <a:avLst/>
              <a:gdLst/>
              <a:ahLst/>
              <a:cxnLst/>
              <a:rect l="l" t="t" r="r" b="b"/>
              <a:pathLst>
                <a:path w="2256" h="2250" extrusionOk="0">
                  <a:moveTo>
                    <a:pt x="1122" y="1"/>
                  </a:moveTo>
                  <a:cubicBezTo>
                    <a:pt x="847" y="1"/>
                    <a:pt x="568" y="102"/>
                    <a:pt x="341" y="326"/>
                  </a:cubicBezTo>
                  <a:cubicBezTo>
                    <a:pt x="193" y="477"/>
                    <a:pt x="330" y="686"/>
                    <a:pt x="490" y="686"/>
                  </a:cubicBezTo>
                  <a:cubicBezTo>
                    <a:pt x="538" y="686"/>
                    <a:pt x="588" y="667"/>
                    <a:pt x="633" y="623"/>
                  </a:cubicBezTo>
                  <a:cubicBezTo>
                    <a:pt x="770" y="489"/>
                    <a:pt x="948" y="422"/>
                    <a:pt x="1127" y="422"/>
                  </a:cubicBezTo>
                  <a:cubicBezTo>
                    <a:pt x="1287" y="422"/>
                    <a:pt x="1448" y="476"/>
                    <a:pt x="1579" y="585"/>
                  </a:cubicBezTo>
                  <a:cubicBezTo>
                    <a:pt x="1858" y="815"/>
                    <a:pt x="1920" y="1219"/>
                    <a:pt x="1718" y="1521"/>
                  </a:cubicBezTo>
                  <a:cubicBezTo>
                    <a:pt x="1575" y="1736"/>
                    <a:pt x="1357" y="1834"/>
                    <a:pt x="1142" y="1834"/>
                  </a:cubicBezTo>
                  <a:cubicBezTo>
                    <a:pt x="808" y="1834"/>
                    <a:pt x="478" y="1600"/>
                    <a:pt x="432" y="1204"/>
                  </a:cubicBezTo>
                  <a:cubicBezTo>
                    <a:pt x="417" y="1079"/>
                    <a:pt x="322" y="1021"/>
                    <a:pt x="227" y="1021"/>
                  </a:cubicBezTo>
                  <a:cubicBezTo>
                    <a:pt x="114" y="1021"/>
                    <a:pt x="1" y="1104"/>
                    <a:pt x="19" y="1252"/>
                  </a:cubicBezTo>
                  <a:cubicBezTo>
                    <a:pt x="92" y="1879"/>
                    <a:pt x="615" y="2250"/>
                    <a:pt x="1146" y="2250"/>
                  </a:cubicBezTo>
                  <a:cubicBezTo>
                    <a:pt x="1488" y="2250"/>
                    <a:pt x="1834" y="2095"/>
                    <a:pt x="2064" y="1756"/>
                  </a:cubicBezTo>
                  <a:cubicBezTo>
                    <a:pt x="2189" y="1569"/>
                    <a:pt x="2256" y="1353"/>
                    <a:pt x="2256" y="1127"/>
                  </a:cubicBezTo>
                  <a:cubicBezTo>
                    <a:pt x="2256" y="447"/>
                    <a:pt x="1700" y="1"/>
                    <a:pt x="1122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6031;p65">
              <a:extLst>
                <a:ext uri="{FF2B5EF4-FFF2-40B4-BE49-F238E27FC236}">
                  <a16:creationId xmlns:a16="http://schemas.microsoft.com/office/drawing/2014/main" id="{7CD24C7B-BFBE-A951-767F-B8B6E7DB14D7}"/>
                </a:ext>
              </a:extLst>
            </p:cNvPr>
            <p:cNvSpPr/>
            <p:nvPr/>
          </p:nvSpPr>
          <p:spPr>
            <a:xfrm>
              <a:off x="5706204" y="3649792"/>
              <a:ext cx="1122840" cy="392709"/>
            </a:xfrm>
            <a:custGeom>
              <a:avLst/>
              <a:gdLst/>
              <a:ahLst/>
              <a:cxnLst/>
              <a:rect l="l" t="t" r="r" b="b"/>
              <a:pathLst>
                <a:path w="7599" h="3225" extrusionOk="0">
                  <a:moveTo>
                    <a:pt x="4499" y="1"/>
                  </a:moveTo>
                  <a:cubicBezTo>
                    <a:pt x="2689" y="1"/>
                    <a:pt x="848" y="1011"/>
                    <a:pt x="53" y="2937"/>
                  </a:cubicBezTo>
                  <a:cubicBezTo>
                    <a:pt x="0" y="3071"/>
                    <a:pt x="96" y="3220"/>
                    <a:pt x="245" y="3225"/>
                  </a:cubicBezTo>
                  <a:cubicBezTo>
                    <a:pt x="326" y="3225"/>
                    <a:pt x="403" y="3172"/>
                    <a:pt x="437" y="3095"/>
                  </a:cubicBezTo>
                  <a:cubicBezTo>
                    <a:pt x="1145" y="1381"/>
                    <a:pt x="2784" y="418"/>
                    <a:pt x="4460" y="418"/>
                  </a:cubicBezTo>
                  <a:cubicBezTo>
                    <a:pt x="5295" y="418"/>
                    <a:pt x="6140" y="657"/>
                    <a:pt x="6884" y="1161"/>
                  </a:cubicBezTo>
                  <a:cubicBezTo>
                    <a:pt x="6980" y="1228"/>
                    <a:pt x="7076" y="1300"/>
                    <a:pt x="7162" y="1377"/>
                  </a:cubicBezTo>
                  <a:cubicBezTo>
                    <a:pt x="7207" y="1416"/>
                    <a:pt x="7255" y="1432"/>
                    <a:pt x="7300" y="1432"/>
                  </a:cubicBezTo>
                  <a:cubicBezTo>
                    <a:pt x="7466" y="1432"/>
                    <a:pt x="7598" y="1208"/>
                    <a:pt x="7436" y="1065"/>
                  </a:cubicBezTo>
                  <a:cubicBezTo>
                    <a:pt x="6613" y="349"/>
                    <a:pt x="5562" y="1"/>
                    <a:pt x="4499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032;p65">
              <a:extLst>
                <a:ext uri="{FF2B5EF4-FFF2-40B4-BE49-F238E27FC236}">
                  <a16:creationId xmlns:a16="http://schemas.microsoft.com/office/drawing/2014/main" id="{1559A396-E84A-EA9D-3EC8-5BD2AB669F56}"/>
                </a:ext>
              </a:extLst>
            </p:cNvPr>
            <p:cNvSpPr/>
            <p:nvPr/>
          </p:nvSpPr>
          <p:spPr>
            <a:xfrm>
              <a:off x="5617550" y="4088653"/>
              <a:ext cx="810027" cy="803560"/>
            </a:xfrm>
            <a:custGeom>
              <a:avLst/>
              <a:gdLst/>
              <a:ahLst/>
              <a:cxnLst/>
              <a:rect l="l" t="t" r="r" b="b"/>
              <a:pathLst>
                <a:path w="5482" h="6599" extrusionOk="0">
                  <a:moveTo>
                    <a:pt x="596" y="1"/>
                  </a:moveTo>
                  <a:cubicBezTo>
                    <a:pt x="510" y="1"/>
                    <a:pt x="425" y="49"/>
                    <a:pt x="398" y="159"/>
                  </a:cubicBezTo>
                  <a:cubicBezTo>
                    <a:pt x="0" y="2045"/>
                    <a:pt x="778" y="3989"/>
                    <a:pt x="2371" y="5079"/>
                  </a:cubicBezTo>
                  <a:cubicBezTo>
                    <a:pt x="3221" y="5688"/>
                    <a:pt x="4133" y="6188"/>
                    <a:pt x="5103" y="6581"/>
                  </a:cubicBezTo>
                  <a:cubicBezTo>
                    <a:pt x="5132" y="6593"/>
                    <a:pt x="5160" y="6598"/>
                    <a:pt x="5186" y="6598"/>
                  </a:cubicBezTo>
                  <a:cubicBezTo>
                    <a:pt x="5387" y="6598"/>
                    <a:pt x="5482" y="6287"/>
                    <a:pt x="5256" y="6197"/>
                  </a:cubicBezTo>
                  <a:lnTo>
                    <a:pt x="5256" y="6192"/>
                  </a:lnTo>
                  <a:cubicBezTo>
                    <a:pt x="4320" y="5813"/>
                    <a:pt x="3437" y="5328"/>
                    <a:pt x="2616" y="4743"/>
                  </a:cubicBezTo>
                  <a:lnTo>
                    <a:pt x="2607" y="4738"/>
                  </a:lnTo>
                  <a:cubicBezTo>
                    <a:pt x="1152" y="3744"/>
                    <a:pt x="442" y="1968"/>
                    <a:pt x="806" y="245"/>
                  </a:cubicBezTo>
                  <a:cubicBezTo>
                    <a:pt x="834" y="92"/>
                    <a:pt x="714" y="1"/>
                    <a:pt x="596" y="1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033;p65">
              <a:extLst>
                <a:ext uri="{FF2B5EF4-FFF2-40B4-BE49-F238E27FC236}">
                  <a16:creationId xmlns:a16="http://schemas.microsoft.com/office/drawing/2014/main" id="{76FBB4E0-FA54-745B-20C3-B2A73174A3D7}"/>
                </a:ext>
              </a:extLst>
            </p:cNvPr>
            <p:cNvSpPr/>
            <p:nvPr/>
          </p:nvSpPr>
          <p:spPr>
            <a:xfrm>
              <a:off x="6101174" y="3840605"/>
              <a:ext cx="511550" cy="276174"/>
            </a:xfrm>
            <a:custGeom>
              <a:avLst/>
              <a:gdLst/>
              <a:ahLst/>
              <a:cxnLst/>
              <a:rect l="l" t="t" r="r" b="b"/>
              <a:pathLst>
                <a:path w="3462" h="2268" extrusionOk="0">
                  <a:moveTo>
                    <a:pt x="2795" y="0"/>
                  </a:moveTo>
                  <a:cubicBezTo>
                    <a:pt x="2780" y="0"/>
                    <a:pt x="2766" y="1"/>
                    <a:pt x="2751" y="2"/>
                  </a:cubicBezTo>
                  <a:lnTo>
                    <a:pt x="1172" y="84"/>
                  </a:lnTo>
                  <a:cubicBezTo>
                    <a:pt x="730" y="103"/>
                    <a:pt x="438" y="549"/>
                    <a:pt x="591" y="962"/>
                  </a:cubicBezTo>
                  <a:cubicBezTo>
                    <a:pt x="250" y="1010"/>
                    <a:pt x="1" y="1308"/>
                    <a:pt x="15" y="1653"/>
                  </a:cubicBezTo>
                  <a:cubicBezTo>
                    <a:pt x="39" y="1999"/>
                    <a:pt x="327" y="2263"/>
                    <a:pt x="673" y="2268"/>
                  </a:cubicBezTo>
                  <a:cubicBezTo>
                    <a:pt x="706" y="2268"/>
                    <a:pt x="687" y="2268"/>
                    <a:pt x="1191" y="2239"/>
                  </a:cubicBezTo>
                  <a:cubicBezTo>
                    <a:pt x="1468" y="2229"/>
                    <a:pt x="1451" y="1825"/>
                    <a:pt x="1190" y="1825"/>
                  </a:cubicBezTo>
                  <a:cubicBezTo>
                    <a:pt x="1184" y="1825"/>
                    <a:pt x="1178" y="1826"/>
                    <a:pt x="1172" y="1826"/>
                  </a:cubicBezTo>
                  <a:lnTo>
                    <a:pt x="682" y="1850"/>
                  </a:lnTo>
                  <a:cubicBezTo>
                    <a:pt x="677" y="1850"/>
                    <a:pt x="671" y="1851"/>
                    <a:pt x="666" y="1851"/>
                  </a:cubicBezTo>
                  <a:cubicBezTo>
                    <a:pt x="534" y="1851"/>
                    <a:pt x="428" y="1744"/>
                    <a:pt x="428" y="1610"/>
                  </a:cubicBezTo>
                  <a:cubicBezTo>
                    <a:pt x="438" y="1485"/>
                    <a:pt x="538" y="1380"/>
                    <a:pt x="668" y="1370"/>
                  </a:cubicBezTo>
                  <a:lnTo>
                    <a:pt x="826" y="1365"/>
                  </a:lnTo>
                  <a:cubicBezTo>
                    <a:pt x="1066" y="1356"/>
                    <a:pt x="1186" y="1072"/>
                    <a:pt x="1028" y="895"/>
                  </a:cubicBezTo>
                  <a:cubicBezTo>
                    <a:pt x="894" y="746"/>
                    <a:pt x="994" y="501"/>
                    <a:pt x="1196" y="496"/>
                  </a:cubicBezTo>
                  <a:lnTo>
                    <a:pt x="2775" y="415"/>
                  </a:lnTo>
                  <a:cubicBezTo>
                    <a:pt x="2780" y="415"/>
                    <a:pt x="2785" y="414"/>
                    <a:pt x="2789" y="414"/>
                  </a:cubicBezTo>
                  <a:cubicBezTo>
                    <a:pt x="3098" y="414"/>
                    <a:pt x="3116" y="881"/>
                    <a:pt x="2799" y="895"/>
                  </a:cubicBezTo>
                  <a:lnTo>
                    <a:pt x="2651" y="904"/>
                  </a:lnTo>
                  <a:cubicBezTo>
                    <a:pt x="2411" y="914"/>
                    <a:pt x="2291" y="1192"/>
                    <a:pt x="2439" y="1380"/>
                  </a:cubicBezTo>
                  <a:cubicBezTo>
                    <a:pt x="2568" y="1532"/>
                    <a:pt x="2456" y="1768"/>
                    <a:pt x="2258" y="1768"/>
                  </a:cubicBezTo>
                  <a:cubicBezTo>
                    <a:pt x="2256" y="1768"/>
                    <a:pt x="2254" y="1768"/>
                    <a:pt x="2252" y="1768"/>
                  </a:cubicBezTo>
                  <a:lnTo>
                    <a:pt x="1998" y="1783"/>
                  </a:lnTo>
                  <a:cubicBezTo>
                    <a:pt x="1732" y="1802"/>
                    <a:pt x="1748" y="2196"/>
                    <a:pt x="2012" y="2196"/>
                  </a:cubicBezTo>
                  <a:cubicBezTo>
                    <a:pt x="2015" y="2196"/>
                    <a:pt x="2018" y="2196"/>
                    <a:pt x="2022" y="2196"/>
                  </a:cubicBezTo>
                  <a:lnTo>
                    <a:pt x="2276" y="2186"/>
                  </a:lnTo>
                  <a:cubicBezTo>
                    <a:pt x="2718" y="2167"/>
                    <a:pt x="3015" y="1720"/>
                    <a:pt x="2867" y="1303"/>
                  </a:cubicBezTo>
                  <a:cubicBezTo>
                    <a:pt x="3207" y="1264"/>
                    <a:pt x="3462" y="962"/>
                    <a:pt x="3443" y="621"/>
                  </a:cubicBezTo>
                  <a:cubicBezTo>
                    <a:pt x="3424" y="271"/>
                    <a:pt x="3136" y="0"/>
                    <a:pt x="2795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034;p65">
              <a:extLst>
                <a:ext uri="{FF2B5EF4-FFF2-40B4-BE49-F238E27FC236}">
                  <a16:creationId xmlns:a16="http://schemas.microsoft.com/office/drawing/2014/main" id="{3D20011D-7018-54C8-4DEE-D78D4B969BA4}"/>
                </a:ext>
              </a:extLst>
            </p:cNvPr>
            <p:cNvSpPr/>
            <p:nvPr/>
          </p:nvSpPr>
          <p:spPr>
            <a:xfrm>
              <a:off x="6344534" y="4225399"/>
              <a:ext cx="454069" cy="379194"/>
            </a:xfrm>
            <a:custGeom>
              <a:avLst/>
              <a:gdLst/>
              <a:ahLst/>
              <a:cxnLst/>
              <a:rect l="l" t="t" r="r" b="b"/>
              <a:pathLst>
                <a:path w="3073" h="3114" extrusionOk="0">
                  <a:moveTo>
                    <a:pt x="2180" y="0"/>
                  </a:moveTo>
                  <a:cubicBezTo>
                    <a:pt x="1882" y="0"/>
                    <a:pt x="1824" y="130"/>
                    <a:pt x="480" y="865"/>
                  </a:cubicBezTo>
                  <a:cubicBezTo>
                    <a:pt x="96" y="1081"/>
                    <a:pt x="29" y="1609"/>
                    <a:pt x="351" y="1911"/>
                  </a:cubicBezTo>
                  <a:cubicBezTo>
                    <a:pt x="101" y="2084"/>
                    <a:pt x="0" y="2401"/>
                    <a:pt x="101" y="2689"/>
                  </a:cubicBezTo>
                  <a:cubicBezTo>
                    <a:pt x="200" y="2954"/>
                    <a:pt x="453" y="3113"/>
                    <a:pt x="715" y="3113"/>
                  </a:cubicBezTo>
                  <a:cubicBezTo>
                    <a:pt x="823" y="3113"/>
                    <a:pt x="932" y="3087"/>
                    <a:pt x="1032" y="3029"/>
                  </a:cubicBezTo>
                  <a:lnTo>
                    <a:pt x="1383" y="2828"/>
                  </a:lnTo>
                  <a:cubicBezTo>
                    <a:pt x="1599" y="2720"/>
                    <a:pt x="1484" y="2430"/>
                    <a:pt x="1298" y="2430"/>
                  </a:cubicBezTo>
                  <a:cubicBezTo>
                    <a:pt x="1261" y="2430"/>
                    <a:pt x="1221" y="2442"/>
                    <a:pt x="1181" y="2468"/>
                  </a:cubicBezTo>
                  <a:lnTo>
                    <a:pt x="831" y="2665"/>
                  </a:lnTo>
                  <a:cubicBezTo>
                    <a:pt x="793" y="2686"/>
                    <a:pt x="752" y="2696"/>
                    <a:pt x="711" y="2696"/>
                  </a:cubicBezTo>
                  <a:cubicBezTo>
                    <a:pt x="615" y="2696"/>
                    <a:pt x="522" y="2638"/>
                    <a:pt x="485" y="2540"/>
                  </a:cubicBezTo>
                  <a:cubicBezTo>
                    <a:pt x="452" y="2425"/>
                    <a:pt x="500" y="2300"/>
                    <a:pt x="600" y="2237"/>
                  </a:cubicBezTo>
                  <a:lnTo>
                    <a:pt x="610" y="2237"/>
                  </a:lnTo>
                  <a:cubicBezTo>
                    <a:pt x="836" y="2103"/>
                    <a:pt x="860" y="1781"/>
                    <a:pt x="653" y="1623"/>
                  </a:cubicBezTo>
                  <a:cubicBezTo>
                    <a:pt x="514" y="1517"/>
                    <a:pt x="533" y="1306"/>
                    <a:pt x="682" y="1220"/>
                  </a:cubicBezTo>
                  <a:cubicBezTo>
                    <a:pt x="2124" y="418"/>
                    <a:pt x="2066" y="413"/>
                    <a:pt x="2176" y="413"/>
                  </a:cubicBezTo>
                  <a:cubicBezTo>
                    <a:pt x="2177" y="413"/>
                    <a:pt x="2178" y="413"/>
                    <a:pt x="2180" y="413"/>
                  </a:cubicBezTo>
                  <a:cubicBezTo>
                    <a:pt x="2309" y="413"/>
                    <a:pt x="2420" y="519"/>
                    <a:pt x="2420" y="653"/>
                  </a:cubicBezTo>
                  <a:cubicBezTo>
                    <a:pt x="2420" y="855"/>
                    <a:pt x="2213" y="893"/>
                    <a:pt x="2132" y="956"/>
                  </a:cubicBezTo>
                  <a:cubicBezTo>
                    <a:pt x="1930" y="1071"/>
                    <a:pt x="1954" y="1369"/>
                    <a:pt x="2170" y="1450"/>
                  </a:cubicBezTo>
                  <a:cubicBezTo>
                    <a:pt x="2372" y="1522"/>
                    <a:pt x="2386" y="1796"/>
                    <a:pt x="2199" y="1892"/>
                  </a:cubicBezTo>
                  <a:lnTo>
                    <a:pt x="1896" y="2060"/>
                  </a:lnTo>
                  <a:cubicBezTo>
                    <a:pt x="1679" y="2168"/>
                    <a:pt x="1796" y="2455"/>
                    <a:pt x="1983" y="2455"/>
                  </a:cubicBezTo>
                  <a:cubicBezTo>
                    <a:pt x="2019" y="2455"/>
                    <a:pt x="2058" y="2445"/>
                    <a:pt x="2098" y="2420"/>
                  </a:cubicBezTo>
                  <a:lnTo>
                    <a:pt x="2400" y="2252"/>
                  </a:lnTo>
                  <a:cubicBezTo>
                    <a:pt x="2789" y="2036"/>
                    <a:pt x="2861" y="1508"/>
                    <a:pt x="2540" y="1201"/>
                  </a:cubicBezTo>
                  <a:cubicBezTo>
                    <a:pt x="3072" y="845"/>
                    <a:pt x="2828" y="0"/>
                    <a:pt x="2180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35;p65">
              <a:extLst>
                <a:ext uri="{FF2B5EF4-FFF2-40B4-BE49-F238E27FC236}">
                  <a16:creationId xmlns:a16="http://schemas.microsoft.com/office/drawing/2014/main" id="{049A7505-07B4-5448-0DF0-83E46B48A262}"/>
                </a:ext>
              </a:extLst>
            </p:cNvPr>
            <p:cNvSpPr/>
            <p:nvPr/>
          </p:nvSpPr>
          <p:spPr>
            <a:xfrm>
              <a:off x="5838748" y="4108134"/>
              <a:ext cx="426883" cy="367623"/>
            </a:xfrm>
            <a:custGeom>
              <a:avLst/>
              <a:gdLst/>
              <a:ahLst/>
              <a:cxnLst/>
              <a:rect l="l" t="t" r="r" b="b"/>
              <a:pathLst>
                <a:path w="2889" h="3019" extrusionOk="0">
                  <a:moveTo>
                    <a:pt x="647" y="0"/>
                  </a:moveTo>
                  <a:cubicBezTo>
                    <a:pt x="603" y="0"/>
                    <a:pt x="559" y="5"/>
                    <a:pt x="514" y="13"/>
                  </a:cubicBezTo>
                  <a:cubicBezTo>
                    <a:pt x="217" y="80"/>
                    <a:pt x="1" y="344"/>
                    <a:pt x="6" y="651"/>
                  </a:cubicBezTo>
                  <a:cubicBezTo>
                    <a:pt x="6" y="848"/>
                    <a:pt x="78" y="935"/>
                    <a:pt x="241" y="1381"/>
                  </a:cubicBezTo>
                  <a:cubicBezTo>
                    <a:pt x="274" y="1482"/>
                    <a:pt x="351" y="1524"/>
                    <a:pt x="428" y="1524"/>
                  </a:cubicBezTo>
                  <a:cubicBezTo>
                    <a:pt x="561" y="1524"/>
                    <a:pt x="698" y="1399"/>
                    <a:pt x="625" y="1232"/>
                  </a:cubicBezTo>
                  <a:cubicBezTo>
                    <a:pt x="438" y="733"/>
                    <a:pt x="418" y="728"/>
                    <a:pt x="418" y="651"/>
                  </a:cubicBezTo>
                  <a:cubicBezTo>
                    <a:pt x="418" y="527"/>
                    <a:pt x="519" y="421"/>
                    <a:pt x="644" y="411"/>
                  </a:cubicBezTo>
                  <a:cubicBezTo>
                    <a:pt x="750" y="416"/>
                    <a:pt x="846" y="479"/>
                    <a:pt x="884" y="575"/>
                  </a:cubicBezTo>
                  <a:cubicBezTo>
                    <a:pt x="922" y="637"/>
                    <a:pt x="951" y="911"/>
                    <a:pt x="1206" y="911"/>
                  </a:cubicBezTo>
                  <a:cubicBezTo>
                    <a:pt x="1306" y="906"/>
                    <a:pt x="1398" y="853"/>
                    <a:pt x="1446" y="767"/>
                  </a:cubicBezTo>
                  <a:cubicBezTo>
                    <a:pt x="1490" y="679"/>
                    <a:pt x="1575" y="637"/>
                    <a:pt x="1659" y="637"/>
                  </a:cubicBezTo>
                  <a:cubicBezTo>
                    <a:pt x="1755" y="637"/>
                    <a:pt x="1851" y="693"/>
                    <a:pt x="1887" y="800"/>
                  </a:cubicBezTo>
                  <a:cubicBezTo>
                    <a:pt x="2478" y="2341"/>
                    <a:pt x="2473" y="2274"/>
                    <a:pt x="2473" y="2360"/>
                  </a:cubicBezTo>
                  <a:cubicBezTo>
                    <a:pt x="2487" y="2521"/>
                    <a:pt x="2358" y="2616"/>
                    <a:pt x="2230" y="2616"/>
                  </a:cubicBezTo>
                  <a:cubicBezTo>
                    <a:pt x="2137" y="2616"/>
                    <a:pt x="2044" y="2565"/>
                    <a:pt x="2007" y="2452"/>
                  </a:cubicBezTo>
                  <a:lnTo>
                    <a:pt x="1940" y="2274"/>
                  </a:lnTo>
                  <a:cubicBezTo>
                    <a:pt x="1897" y="2160"/>
                    <a:pt x="1792" y="2101"/>
                    <a:pt x="1687" y="2101"/>
                  </a:cubicBezTo>
                  <a:cubicBezTo>
                    <a:pt x="1592" y="2101"/>
                    <a:pt x="1498" y="2148"/>
                    <a:pt x="1446" y="2245"/>
                  </a:cubicBezTo>
                  <a:cubicBezTo>
                    <a:pt x="1400" y="2328"/>
                    <a:pt x="1318" y="2369"/>
                    <a:pt x="1236" y="2369"/>
                  </a:cubicBezTo>
                  <a:cubicBezTo>
                    <a:pt x="1138" y="2369"/>
                    <a:pt x="1040" y="2312"/>
                    <a:pt x="1004" y="2202"/>
                  </a:cubicBezTo>
                  <a:lnTo>
                    <a:pt x="927" y="2005"/>
                  </a:lnTo>
                  <a:cubicBezTo>
                    <a:pt x="894" y="1904"/>
                    <a:pt x="817" y="1862"/>
                    <a:pt x="740" y="1862"/>
                  </a:cubicBezTo>
                  <a:cubicBezTo>
                    <a:pt x="607" y="1862"/>
                    <a:pt x="470" y="1987"/>
                    <a:pt x="543" y="2154"/>
                  </a:cubicBezTo>
                  <a:lnTo>
                    <a:pt x="620" y="2356"/>
                  </a:lnTo>
                  <a:cubicBezTo>
                    <a:pt x="723" y="2624"/>
                    <a:pt x="974" y="2779"/>
                    <a:pt x="1234" y="2779"/>
                  </a:cubicBezTo>
                  <a:cubicBezTo>
                    <a:pt x="1373" y="2779"/>
                    <a:pt x="1515" y="2734"/>
                    <a:pt x="1638" y="2639"/>
                  </a:cubicBezTo>
                  <a:cubicBezTo>
                    <a:pt x="1760" y="2900"/>
                    <a:pt x="1992" y="3019"/>
                    <a:pt x="2224" y="3019"/>
                  </a:cubicBezTo>
                  <a:cubicBezTo>
                    <a:pt x="2557" y="3019"/>
                    <a:pt x="2888" y="2774"/>
                    <a:pt x="2886" y="2360"/>
                  </a:cubicBezTo>
                  <a:cubicBezTo>
                    <a:pt x="2886" y="2149"/>
                    <a:pt x="2838" y="2149"/>
                    <a:pt x="2271" y="651"/>
                  </a:cubicBezTo>
                  <a:cubicBezTo>
                    <a:pt x="2169" y="384"/>
                    <a:pt x="1917" y="231"/>
                    <a:pt x="1657" y="231"/>
                  </a:cubicBezTo>
                  <a:cubicBezTo>
                    <a:pt x="1516" y="231"/>
                    <a:pt x="1372" y="277"/>
                    <a:pt x="1249" y="373"/>
                  </a:cubicBezTo>
                  <a:cubicBezTo>
                    <a:pt x="1134" y="140"/>
                    <a:pt x="901" y="0"/>
                    <a:pt x="647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036;p65">
              <a:extLst>
                <a:ext uri="{FF2B5EF4-FFF2-40B4-BE49-F238E27FC236}">
                  <a16:creationId xmlns:a16="http://schemas.microsoft.com/office/drawing/2014/main" id="{875BFEC4-926E-DB32-B77C-4541CBB09FAB}"/>
                </a:ext>
              </a:extLst>
            </p:cNvPr>
            <p:cNvSpPr/>
            <p:nvPr/>
          </p:nvSpPr>
          <p:spPr>
            <a:xfrm>
              <a:off x="6454764" y="3267433"/>
              <a:ext cx="1271783" cy="1697840"/>
            </a:xfrm>
            <a:custGeom>
              <a:avLst/>
              <a:gdLst/>
              <a:ahLst/>
              <a:cxnLst/>
              <a:rect l="l" t="t" r="r" b="b"/>
              <a:pathLst>
                <a:path w="8607" h="13943" extrusionOk="0">
                  <a:moveTo>
                    <a:pt x="8316" y="0"/>
                  </a:moveTo>
                  <a:cubicBezTo>
                    <a:pt x="8285" y="0"/>
                    <a:pt x="8253" y="6"/>
                    <a:pt x="8221" y="19"/>
                  </a:cubicBezTo>
                  <a:cubicBezTo>
                    <a:pt x="7434" y="355"/>
                    <a:pt x="6661" y="874"/>
                    <a:pt x="5927" y="1565"/>
                  </a:cubicBezTo>
                  <a:cubicBezTo>
                    <a:pt x="5746" y="1708"/>
                    <a:pt x="5891" y="1940"/>
                    <a:pt x="6059" y="1940"/>
                  </a:cubicBezTo>
                  <a:cubicBezTo>
                    <a:pt x="6110" y="1940"/>
                    <a:pt x="6163" y="1919"/>
                    <a:pt x="6210" y="1867"/>
                  </a:cubicBezTo>
                  <a:cubicBezTo>
                    <a:pt x="6762" y="1334"/>
                    <a:pt x="7391" y="888"/>
                    <a:pt x="8077" y="538"/>
                  </a:cubicBezTo>
                  <a:lnTo>
                    <a:pt x="8077" y="538"/>
                  </a:lnTo>
                  <a:cubicBezTo>
                    <a:pt x="7626" y="1978"/>
                    <a:pt x="6651" y="3269"/>
                    <a:pt x="5576" y="4325"/>
                  </a:cubicBezTo>
                  <a:cubicBezTo>
                    <a:pt x="5551" y="4315"/>
                    <a:pt x="5526" y="4311"/>
                    <a:pt x="5502" y="4311"/>
                  </a:cubicBezTo>
                  <a:cubicBezTo>
                    <a:pt x="5368" y="4311"/>
                    <a:pt x="5259" y="4446"/>
                    <a:pt x="5307" y="4584"/>
                  </a:cubicBezTo>
                  <a:cubicBezTo>
                    <a:pt x="5178" y="4704"/>
                    <a:pt x="5058" y="4810"/>
                    <a:pt x="4947" y="4911"/>
                  </a:cubicBezTo>
                  <a:cubicBezTo>
                    <a:pt x="4775" y="4642"/>
                    <a:pt x="4530" y="4431"/>
                    <a:pt x="4237" y="4301"/>
                  </a:cubicBezTo>
                  <a:cubicBezTo>
                    <a:pt x="4314" y="4181"/>
                    <a:pt x="4395" y="4056"/>
                    <a:pt x="4487" y="3922"/>
                  </a:cubicBezTo>
                  <a:cubicBezTo>
                    <a:pt x="4712" y="4099"/>
                    <a:pt x="4751" y="4186"/>
                    <a:pt x="4875" y="4186"/>
                  </a:cubicBezTo>
                  <a:cubicBezTo>
                    <a:pt x="5067" y="4186"/>
                    <a:pt x="5154" y="3946"/>
                    <a:pt x="5010" y="3821"/>
                  </a:cubicBezTo>
                  <a:lnTo>
                    <a:pt x="4722" y="3581"/>
                  </a:lnTo>
                  <a:cubicBezTo>
                    <a:pt x="4784" y="3490"/>
                    <a:pt x="4770" y="3518"/>
                    <a:pt x="4799" y="3475"/>
                  </a:cubicBezTo>
                  <a:cubicBezTo>
                    <a:pt x="4799" y="3475"/>
                    <a:pt x="4971" y="3245"/>
                    <a:pt x="4976" y="3235"/>
                  </a:cubicBezTo>
                  <a:lnTo>
                    <a:pt x="5485" y="3667"/>
                  </a:lnTo>
                  <a:cubicBezTo>
                    <a:pt x="5529" y="3704"/>
                    <a:pt x="5576" y="3720"/>
                    <a:pt x="5620" y="3720"/>
                  </a:cubicBezTo>
                  <a:cubicBezTo>
                    <a:pt x="5788" y="3720"/>
                    <a:pt x="5921" y="3496"/>
                    <a:pt x="5754" y="3355"/>
                  </a:cubicBezTo>
                  <a:lnTo>
                    <a:pt x="5235" y="2909"/>
                  </a:lnTo>
                  <a:cubicBezTo>
                    <a:pt x="5370" y="2750"/>
                    <a:pt x="5504" y="2592"/>
                    <a:pt x="5639" y="2443"/>
                  </a:cubicBezTo>
                  <a:cubicBezTo>
                    <a:pt x="5780" y="2291"/>
                    <a:pt x="5639" y="2095"/>
                    <a:pt x="5481" y="2095"/>
                  </a:cubicBezTo>
                  <a:cubicBezTo>
                    <a:pt x="5430" y="2095"/>
                    <a:pt x="5377" y="2115"/>
                    <a:pt x="5331" y="2165"/>
                  </a:cubicBezTo>
                  <a:cubicBezTo>
                    <a:pt x="5024" y="2506"/>
                    <a:pt x="4731" y="2861"/>
                    <a:pt x="4463" y="3230"/>
                  </a:cubicBezTo>
                  <a:cubicBezTo>
                    <a:pt x="4463" y="3240"/>
                    <a:pt x="4179" y="3600"/>
                    <a:pt x="3810" y="4200"/>
                  </a:cubicBezTo>
                  <a:cubicBezTo>
                    <a:pt x="3781" y="4198"/>
                    <a:pt x="3752" y="4198"/>
                    <a:pt x="3723" y="4198"/>
                  </a:cubicBezTo>
                  <a:cubicBezTo>
                    <a:pt x="3152" y="4198"/>
                    <a:pt x="2626" y="4514"/>
                    <a:pt x="2370" y="5031"/>
                  </a:cubicBezTo>
                  <a:cubicBezTo>
                    <a:pt x="2259" y="5242"/>
                    <a:pt x="2235" y="5467"/>
                    <a:pt x="2139" y="5631"/>
                  </a:cubicBezTo>
                  <a:cubicBezTo>
                    <a:pt x="2038" y="5789"/>
                    <a:pt x="1899" y="5928"/>
                    <a:pt x="1736" y="6024"/>
                  </a:cubicBezTo>
                  <a:cubicBezTo>
                    <a:pt x="1539" y="6135"/>
                    <a:pt x="1328" y="6216"/>
                    <a:pt x="1107" y="6264"/>
                  </a:cubicBezTo>
                  <a:cubicBezTo>
                    <a:pt x="1035" y="6283"/>
                    <a:pt x="901" y="6317"/>
                    <a:pt x="781" y="6341"/>
                  </a:cubicBezTo>
                  <a:cubicBezTo>
                    <a:pt x="507" y="6389"/>
                    <a:pt x="411" y="6730"/>
                    <a:pt x="613" y="6917"/>
                  </a:cubicBezTo>
                  <a:cubicBezTo>
                    <a:pt x="757" y="7051"/>
                    <a:pt x="915" y="7167"/>
                    <a:pt x="1083" y="7267"/>
                  </a:cubicBezTo>
                  <a:cubicBezTo>
                    <a:pt x="1123" y="7293"/>
                    <a:pt x="1163" y="7304"/>
                    <a:pt x="1200" y="7304"/>
                  </a:cubicBezTo>
                  <a:cubicBezTo>
                    <a:pt x="1384" y="7304"/>
                    <a:pt x="1502" y="7028"/>
                    <a:pt x="1294" y="6912"/>
                  </a:cubicBezTo>
                  <a:cubicBezTo>
                    <a:pt x="1194" y="6855"/>
                    <a:pt x="1098" y="6787"/>
                    <a:pt x="1011" y="6715"/>
                  </a:cubicBezTo>
                  <a:cubicBezTo>
                    <a:pt x="1626" y="6571"/>
                    <a:pt x="2168" y="6384"/>
                    <a:pt x="2490" y="5847"/>
                  </a:cubicBezTo>
                  <a:cubicBezTo>
                    <a:pt x="2629" y="5621"/>
                    <a:pt x="2648" y="5386"/>
                    <a:pt x="2739" y="5218"/>
                  </a:cubicBezTo>
                  <a:cubicBezTo>
                    <a:pt x="2917" y="4866"/>
                    <a:pt x="3290" y="4612"/>
                    <a:pt x="3696" y="4612"/>
                  </a:cubicBezTo>
                  <a:cubicBezTo>
                    <a:pt x="3937" y="4612"/>
                    <a:pt x="4190" y="4702"/>
                    <a:pt x="4419" y="4915"/>
                  </a:cubicBezTo>
                  <a:cubicBezTo>
                    <a:pt x="4952" y="5415"/>
                    <a:pt x="4799" y="6307"/>
                    <a:pt x="4103" y="6735"/>
                  </a:cubicBezTo>
                  <a:cubicBezTo>
                    <a:pt x="3635" y="7013"/>
                    <a:pt x="3015" y="7213"/>
                    <a:pt x="2420" y="7213"/>
                  </a:cubicBezTo>
                  <a:cubicBezTo>
                    <a:pt x="2276" y="7213"/>
                    <a:pt x="2134" y="7202"/>
                    <a:pt x="1995" y="7176"/>
                  </a:cubicBezTo>
                  <a:cubicBezTo>
                    <a:pt x="1979" y="7173"/>
                    <a:pt x="1963" y="7172"/>
                    <a:pt x="1949" y="7172"/>
                  </a:cubicBezTo>
                  <a:cubicBezTo>
                    <a:pt x="1718" y="7172"/>
                    <a:pt x="1666" y="7535"/>
                    <a:pt x="1918" y="7584"/>
                  </a:cubicBezTo>
                  <a:cubicBezTo>
                    <a:pt x="2089" y="7614"/>
                    <a:pt x="2261" y="7629"/>
                    <a:pt x="2434" y="7629"/>
                  </a:cubicBezTo>
                  <a:cubicBezTo>
                    <a:pt x="2650" y="7629"/>
                    <a:pt x="2866" y="7606"/>
                    <a:pt x="3080" y="7560"/>
                  </a:cubicBezTo>
                  <a:cubicBezTo>
                    <a:pt x="3143" y="8722"/>
                    <a:pt x="3911" y="9648"/>
                    <a:pt x="4943" y="10100"/>
                  </a:cubicBezTo>
                  <a:cubicBezTo>
                    <a:pt x="5696" y="10426"/>
                    <a:pt x="5970" y="11362"/>
                    <a:pt x="5504" y="12039"/>
                  </a:cubicBezTo>
                  <a:cubicBezTo>
                    <a:pt x="4642" y="13097"/>
                    <a:pt x="3533" y="13527"/>
                    <a:pt x="2316" y="13527"/>
                  </a:cubicBezTo>
                  <a:cubicBezTo>
                    <a:pt x="1683" y="13527"/>
                    <a:pt x="1021" y="13411"/>
                    <a:pt x="349" y="13205"/>
                  </a:cubicBezTo>
                  <a:cubicBezTo>
                    <a:pt x="326" y="13199"/>
                    <a:pt x="305" y="13196"/>
                    <a:pt x="285" y="13196"/>
                  </a:cubicBezTo>
                  <a:cubicBezTo>
                    <a:pt x="73" y="13196"/>
                    <a:pt x="1" y="13520"/>
                    <a:pt x="229" y="13599"/>
                  </a:cubicBezTo>
                  <a:cubicBezTo>
                    <a:pt x="949" y="13820"/>
                    <a:pt x="1655" y="13942"/>
                    <a:pt x="2329" y="13942"/>
                  </a:cubicBezTo>
                  <a:cubicBezTo>
                    <a:pt x="3675" y="13942"/>
                    <a:pt x="4890" y="13454"/>
                    <a:pt x="5831" y="12293"/>
                  </a:cubicBezTo>
                  <a:cubicBezTo>
                    <a:pt x="5840" y="12284"/>
                    <a:pt x="5850" y="12269"/>
                    <a:pt x="5855" y="12260"/>
                  </a:cubicBezTo>
                  <a:cubicBezTo>
                    <a:pt x="6455" y="11367"/>
                    <a:pt x="6095" y="10148"/>
                    <a:pt x="5111" y="9720"/>
                  </a:cubicBezTo>
                  <a:cubicBezTo>
                    <a:pt x="4208" y="9327"/>
                    <a:pt x="3512" y="8501"/>
                    <a:pt x="3488" y="7455"/>
                  </a:cubicBezTo>
                  <a:cubicBezTo>
                    <a:pt x="3776" y="7368"/>
                    <a:pt x="4055" y="7243"/>
                    <a:pt x="4319" y="7085"/>
                  </a:cubicBezTo>
                  <a:cubicBezTo>
                    <a:pt x="4976" y="6677"/>
                    <a:pt x="5259" y="5943"/>
                    <a:pt x="5106" y="5314"/>
                  </a:cubicBezTo>
                  <a:cubicBezTo>
                    <a:pt x="6608" y="4032"/>
                    <a:pt x="8063" y="2270"/>
                    <a:pt x="8562" y="317"/>
                  </a:cubicBezTo>
                  <a:cubicBezTo>
                    <a:pt x="8606" y="149"/>
                    <a:pt x="8473" y="0"/>
                    <a:pt x="8316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226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3A3424-14DE-FEE4-0905-DD89775C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16" y="1307100"/>
            <a:ext cx="6367800" cy="2529300"/>
          </a:xfrm>
        </p:spPr>
        <p:txBody>
          <a:bodyPr/>
          <a:lstStyle/>
          <a:p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r>
              <a:rPr lang="en-GB" sz="7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32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A3A22"/>
                </a:solidFill>
              </a:rPr>
              <a:t>Money management</a:t>
            </a:r>
            <a:endParaRPr dirty="0">
              <a:solidFill>
                <a:srgbClr val="1A3A22"/>
              </a:solidFill>
            </a:endParaRPr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3A22"/>
                </a:solidFill>
              </a:rPr>
              <a:t>Introduction</a:t>
            </a:r>
            <a:endParaRPr dirty="0">
              <a:solidFill>
                <a:srgbClr val="1A3A22"/>
              </a:solidFill>
            </a:endParaRPr>
          </a:p>
        </p:txBody>
      </p:sp>
      <p:sp>
        <p:nvSpPr>
          <p:cNvPr id="2384" name="Google Shape;2384;p30"/>
          <p:cNvSpPr txBox="1">
            <a:spLocks noGrp="1"/>
          </p:cNvSpPr>
          <p:nvPr>
            <p:ph type="title" idx="6"/>
          </p:nvPr>
        </p:nvSpPr>
        <p:spPr>
          <a:xfrm>
            <a:off x="5194927" y="3703952"/>
            <a:ext cx="238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1A3A22"/>
                </a:solidFill>
              </a:rPr>
              <a:t>Countries that use it</a:t>
            </a:r>
            <a:endParaRPr dirty="0">
              <a:solidFill>
                <a:srgbClr val="1A3A22"/>
              </a:solidFill>
            </a:endParaRPr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1568168" y="366475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3A22"/>
                </a:solidFill>
              </a:rPr>
              <a:t>Key features</a:t>
            </a:r>
            <a:endParaRPr dirty="0">
              <a:solidFill>
                <a:srgbClr val="1A3A22"/>
              </a:solidFill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194;p41">
            <a:extLst>
              <a:ext uri="{FF2B5EF4-FFF2-40B4-BE49-F238E27FC236}">
                <a16:creationId xmlns:a16="http://schemas.microsoft.com/office/drawing/2014/main" id="{5B7E9D9B-E395-03B8-D4CA-B9C7E201D903}"/>
              </a:ext>
            </a:extLst>
          </p:cNvPr>
          <p:cNvSpPr/>
          <p:nvPr/>
        </p:nvSpPr>
        <p:spPr>
          <a:xfrm>
            <a:off x="2411807" y="1192040"/>
            <a:ext cx="650036" cy="60714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1A3A22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sz="2400" dirty="0">
              <a:solidFill>
                <a:srgbClr val="1A3A2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" name="Google Shape;3194;p41">
            <a:extLst>
              <a:ext uri="{FF2B5EF4-FFF2-40B4-BE49-F238E27FC236}">
                <a16:creationId xmlns:a16="http://schemas.microsoft.com/office/drawing/2014/main" id="{2D0F587E-0517-0778-7311-EF11F5942452}"/>
              </a:ext>
            </a:extLst>
          </p:cNvPr>
          <p:cNvSpPr/>
          <p:nvPr/>
        </p:nvSpPr>
        <p:spPr>
          <a:xfrm>
            <a:off x="6080362" y="3000132"/>
            <a:ext cx="650036" cy="60714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1A3A22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2400" dirty="0">
              <a:solidFill>
                <a:srgbClr val="1A3A2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" name="Google Shape;3194;p41">
            <a:extLst>
              <a:ext uri="{FF2B5EF4-FFF2-40B4-BE49-F238E27FC236}">
                <a16:creationId xmlns:a16="http://schemas.microsoft.com/office/drawing/2014/main" id="{6B9E77BF-FE63-BAF4-6AD5-CD0F8AF08877}"/>
              </a:ext>
            </a:extLst>
          </p:cNvPr>
          <p:cNvSpPr/>
          <p:nvPr/>
        </p:nvSpPr>
        <p:spPr>
          <a:xfrm>
            <a:off x="6072657" y="1199818"/>
            <a:ext cx="650036" cy="60714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1A3A22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2400" dirty="0">
              <a:solidFill>
                <a:srgbClr val="1A3A2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" name="Google Shape;3194;p41">
            <a:extLst>
              <a:ext uri="{FF2B5EF4-FFF2-40B4-BE49-F238E27FC236}">
                <a16:creationId xmlns:a16="http://schemas.microsoft.com/office/drawing/2014/main" id="{BBD76157-2228-B8BA-4621-B79F8157E9BD}"/>
              </a:ext>
            </a:extLst>
          </p:cNvPr>
          <p:cNvSpPr/>
          <p:nvPr/>
        </p:nvSpPr>
        <p:spPr>
          <a:xfrm>
            <a:off x="2413604" y="2996133"/>
            <a:ext cx="650036" cy="60714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1A3A22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2400" dirty="0">
              <a:solidFill>
                <a:srgbClr val="1A3A2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br>
              <a:rPr lang="en" dirty="0"/>
            </a:br>
            <a:endParaRPr dirty="0"/>
          </a:p>
        </p:txBody>
      </p:sp>
      <p:sp>
        <p:nvSpPr>
          <p:cNvPr id="2500" name="Google Shape;2500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 of expense tracking over time</a:t>
            </a:r>
            <a:endParaRPr dirty="0"/>
          </a:p>
        </p:txBody>
      </p:sp>
      <p:grpSp>
        <p:nvGrpSpPr>
          <p:cNvPr id="2503" name="Google Shape;2503;p32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194;p41">
            <a:extLst>
              <a:ext uri="{FF2B5EF4-FFF2-40B4-BE49-F238E27FC236}">
                <a16:creationId xmlns:a16="http://schemas.microsoft.com/office/drawing/2014/main" id="{8262940F-678C-539B-B40E-575D70CF8F7C}"/>
              </a:ext>
            </a:extLst>
          </p:cNvPr>
          <p:cNvSpPr/>
          <p:nvPr/>
        </p:nvSpPr>
        <p:spPr>
          <a:xfrm>
            <a:off x="5708350" y="1434425"/>
            <a:ext cx="900000" cy="90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sz="36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p41"/>
          <p:cNvSpPr txBox="1">
            <a:spLocks noGrp="1"/>
          </p:cNvSpPr>
          <p:nvPr>
            <p:ph type="title"/>
          </p:nvPr>
        </p:nvSpPr>
        <p:spPr>
          <a:xfrm>
            <a:off x="742800" y="237858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Expense tracking over time</a:t>
            </a:r>
            <a:endParaRPr sz="3600" dirty="0"/>
          </a:p>
        </p:txBody>
      </p:sp>
      <p:sp>
        <p:nvSpPr>
          <p:cNvPr id="3194" name="Google Shape;3194;p41"/>
          <p:cNvSpPr/>
          <p:nvPr/>
        </p:nvSpPr>
        <p:spPr>
          <a:xfrm>
            <a:off x="1676603" y="2497600"/>
            <a:ext cx="875700" cy="86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95" name="Google Shape;3195;p41"/>
          <p:cNvSpPr/>
          <p:nvPr/>
        </p:nvSpPr>
        <p:spPr>
          <a:xfrm>
            <a:off x="3314969" y="2497600"/>
            <a:ext cx="875700" cy="86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96" name="Google Shape;3196;p41"/>
          <p:cNvSpPr/>
          <p:nvPr/>
        </p:nvSpPr>
        <p:spPr>
          <a:xfrm>
            <a:off x="4953335" y="2497600"/>
            <a:ext cx="875700" cy="86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97" name="Google Shape;3197;p41"/>
          <p:cNvSpPr/>
          <p:nvPr/>
        </p:nvSpPr>
        <p:spPr>
          <a:xfrm>
            <a:off x="6591701" y="2497600"/>
            <a:ext cx="875700" cy="86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98" name="Google Shape;3198;p41"/>
          <p:cNvSpPr txBox="1"/>
          <p:nvPr/>
        </p:nvSpPr>
        <p:spPr>
          <a:xfrm>
            <a:off x="961700" y="357505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Era of paper logs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00" name="Google Shape;3200;p41"/>
          <p:cNvSpPr txBox="1"/>
          <p:nvPr/>
        </p:nvSpPr>
        <p:spPr>
          <a:xfrm>
            <a:off x="2600050" y="179938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Era of Spreadsheets</a:t>
            </a:r>
          </a:p>
        </p:txBody>
      </p:sp>
      <p:sp>
        <p:nvSpPr>
          <p:cNvPr id="3202" name="Google Shape;3202;p41"/>
          <p:cNvSpPr txBox="1"/>
          <p:nvPr/>
        </p:nvSpPr>
        <p:spPr>
          <a:xfrm>
            <a:off x="4238400" y="357505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Specialized Software</a:t>
            </a:r>
          </a:p>
        </p:txBody>
      </p:sp>
      <p:sp>
        <p:nvSpPr>
          <p:cNvPr id="3204" name="Google Shape;3204;p41"/>
          <p:cNvSpPr txBox="1"/>
          <p:nvPr/>
        </p:nvSpPr>
        <p:spPr>
          <a:xfrm>
            <a:off x="5876775" y="179940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Web Revolution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206" name="Google Shape;3206;p41"/>
          <p:cNvCxnSpPr>
            <a:cxnSpLocks/>
            <a:stCxn id="3194" idx="3"/>
            <a:endCxn id="3195" idx="1"/>
          </p:cNvCxnSpPr>
          <p:nvPr/>
        </p:nvCxnSpPr>
        <p:spPr>
          <a:xfrm>
            <a:off x="2552303" y="2927800"/>
            <a:ext cx="76260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7" name="Google Shape;3207;p41"/>
          <p:cNvCxnSpPr>
            <a:stCxn id="3195" idx="3"/>
            <a:endCxn id="3196" idx="1"/>
          </p:cNvCxnSpPr>
          <p:nvPr/>
        </p:nvCxnSpPr>
        <p:spPr>
          <a:xfrm>
            <a:off x="4190669" y="2927800"/>
            <a:ext cx="76260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8" name="Google Shape;3208;p41"/>
          <p:cNvCxnSpPr>
            <a:endCxn id="3197" idx="1"/>
          </p:cNvCxnSpPr>
          <p:nvPr/>
        </p:nvCxnSpPr>
        <p:spPr>
          <a:xfrm>
            <a:off x="5829101" y="2927800"/>
            <a:ext cx="76260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09" name="Google Shape;3209;p41"/>
          <p:cNvGrpSpPr/>
          <p:nvPr/>
        </p:nvGrpSpPr>
        <p:grpSpPr>
          <a:xfrm rot="2208898">
            <a:off x="636279" y="-677435"/>
            <a:ext cx="1509218" cy="1859995"/>
            <a:chOff x="9743146" y="2970638"/>
            <a:chExt cx="1446996" cy="1783072"/>
          </a:xfrm>
        </p:grpSpPr>
        <p:sp>
          <p:nvSpPr>
            <p:cNvPr id="3210" name="Google Shape;3210;p4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1" name="Google Shape;3211;p4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12" name="Google Shape;3212;p4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0" name="Google Shape;3220;p41"/>
          <p:cNvGrpSpPr/>
          <p:nvPr/>
        </p:nvGrpSpPr>
        <p:grpSpPr>
          <a:xfrm rot="-1843905">
            <a:off x="-899203" y="349274"/>
            <a:ext cx="1723943" cy="1298558"/>
            <a:chOff x="2700330" y="-829613"/>
            <a:chExt cx="2200221" cy="1657495"/>
          </a:xfrm>
        </p:grpSpPr>
        <p:sp>
          <p:nvSpPr>
            <p:cNvPr id="3221" name="Google Shape;3221;p41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2" name="Google Shape;3222;p41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23" name="Google Shape;3223;p41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1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1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1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41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41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41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41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1" name="Google Shape;3231;p41"/>
          <p:cNvGrpSpPr/>
          <p:nvPr/>
        </p:nvGrpSpPr>
        <p:grpSpPr>
          <a:xfrm rot="-5400000">
            <a:off x="8213803" y="3247201"/>
            <a:ext cx="1470407" cy="1107538"/>
            <a:chOff x="2700330" y="-829613"/>
            <a:chExt cx="2200221" cy="1657495"/>
          </a:xfrm>
        </p:grpSpPr>
        <p:sp>
          <p:nvSpPr>
            <p:cNvPr id="3232" name="Google Shape;3232;p41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3" name="Google Shape;3233;p41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34" name="Google Shape;3234;p41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41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41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41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41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41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41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41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2" name="Google Shape;3242;p41"/>
          <p:cNvGrpSpPr/>
          <p:nvPr/>
        </p:nvGrpSpPr>
        <p:grpSpPr>
          <a:xfrm rot="10800000">
            <a:off x="7467389" y="3968581"/>
            <a:ext cx="1329211" cy="1638108"/>
            <a:chOff x="9743146" y="2970638"/>
            <a:chExt cx="1446996" cy="1783072"/>
          </a:xfrm>
        </p:grpSpPr>
        <p:sp>
          <p:nvSpPr>
            <p:cNvPr id="3243" name="Google Shape;3243;p4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4" name="Google Shape;3244;p4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45" name="Google Shape;3245;p4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4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4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4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4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4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4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oogle Shape;3982;p48">
            <a:extLst>
              <a:ext uri="{FF2B5EF4-FFF2-40B4-BE49-F238E27FC236}">
                <a16:creationId xmlns:a16="http://schemas.microsoft.com/office/drawing/2014/main" id="{7B23BB85-A870-745D-AFAE-89927D6D7AE1}"/>
              </a:ext>
            </a:extLst>
          </p:cNvPr>
          <p:cNvGrpSpPr/>
          <p:nvPr/>
        </p:nvGrpSpPr>
        <p:grpSpPr>
          <a:xfrm>
            <a:off x="1917248" y="2672896"/>
            <a:ext cx="394360" cy="508637"/>
            <a:chOff x="1823450" y="284775"/>
            <a:chExt cx="3967400" cy="5117075"/>
          </a:xfrm>
        </p:grpSpPr>
        <p:sp>
          <p:nvSpPr>
            <p:cNvPr id="4" name="Google Shape;3983;p48">
              <a:extLst>
                <a:ext uri="{FF2B5EF4-FFF2-40B4-BE49-F238E27FC236}">
                  <a16:creationId xmlns:a16="http://schemas.microsoft.com/office/drawing/2014/main" id="{32E85DE6-BC02-4DF1-A94C-885DE8EFCC4B}"/>
                </a:ext>
              </a:extLst>
            </p:cNvPr>
            <p:cNvSpPr/>
            <p:nvPr/>
          </p:nvSpPr>
          <p:spPr>
            <a:xfrm>
              <a:off x="1884600" y="354725"/>
              <a:ext cx="3831225" cy="4985975"/>
            </a:xfrm>
            <a:custGeom>
              <a:avLst/>
              <a:gdLst/>
              <a:ahLst/>
              <a:cxnLst/>
              <a:rect l="l" t="t" r="r" b="b"/>
              <a:pathLst>
                <a:path w="153249" h="199439" extrusionOk="0">
                  <a:moveTo>
                    <a:pt x="25705" y="1"/>
                  </a:moveTo>
                  <a:cubicBezTo>
                    <a:pt x="11515" y="1"/>
                    <a:pt x="1" y="11483"/>
                    <a:pt x="1" y="25672"/>
                  </a:cubicBezTo>
                  <a:lnTo>
                    <a:pt x="1" y="173767"/>
                  </a:lnTo>
                  <a:cubicBezTo>
                    <a:pt x="1" y="187956"/>
                    <a:pt x="11515" y="199438"/>
                    <a:pt x="25705" y="199438"/>
                  </a:cubicBezTo>
                  <a:lnTo>
                    <a:pt x="127544" y="199438"/>
                  </a:lnTo>
                  <a:cubicBezTo>
                    <a:pt x="141734" y="199438"/>
                    <a:pt x="153249" y="187956"/>
                    <a:pt x="153249" y="173767"/>
                  </a:cubicBezTo>
                  <a:lnTo>
                    <a:pt x="153249" y="44983"/>
                  </a:lnTo>
                  <a:lnTo>
                    <a:pt x="106211" y="44983"/>
                  </a:lnTo>
                  <a:cubicBezTo>
                    <a:pt x="99524" y="44983"/>
                    <a:pt x="94076" y="39536"/>
                    <a:pt x="94044" y="32816"/>
                  </a:cubicBezTo>
                  <a:lnTo>
                    <a:pt x="94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84;p48">
              <a:extLst>
                <a:ext uri="{FF2B5EF4-FFF2-40B4-BE49-F238E27FC236}">
                  <a16:creationId xmlns:a16="http://schemas.microsoft.com/office/drawing/2014/main" id="{58A1C65A-3FC7-2107-B0D3-E37BB1ED2B67}"/>
                </a:ext>
              </a:extLst>
            </p:cNvPr>
            <p:cNvSpPr/>
            <p:nvPr/>
          </p:nvSpPr>
          <p:spPr>
            <a:xfrm>
              <a:off x="4235675" y="345750"/>
              <a:ext cx="1471175" cy="1133575"/>
            </a:xfrm>
            <a:custGeom>
              <a:avLst/>
              <a:gdLst/>
              <a:ahLst/>
              <a:cxnLst/>
              <a:rect l="l" t="t" r="r" b="b"/>
              <a:pathLst>
                <a:path w="58847" h="45343" extrusionOk="0">
                  <a:moveTo>
                    <a:pt x="1" y="1"/>
                  </a:moveTo>
                  <a:lnTo>
                    <a:pt x="1" y="33175"/>
                  </a:lnTo>
                  <a:cubicBezTo>
                    <a:pt x="33" y="39895"/>
                    <a:pt x="5481" y="45342"/>
                    <a:pt x="12168" y="45342"/>
                  </a:cubicBezTo>
                  <a:lnTo>
                    <a:pt x="58847" y="453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85;p48">
              <a:extLst>
                <a:ext uri="{FF2B5EF4-FFF2-40B4-BE49-F238E27FC236}">
                  <a16:creationId xmlns:a16="http://schemas.microsoft.com/office/drawing/2014/main" id="{60508E27-5579-12EF-B3C7-7A7F2E61B803}"/>
                </a:ext>
              </a:extLst>
            </p:cNvPr>
            <p:cNvSpPr/>
            <p:nvPr/>
          </p:nvSpPr>
          <p:spPr>
            <a:xfrm>
              <a:off x="2383675" y="3670550"/>
              <a:ext cx="2833075" cy="318050"/>
            </a:xfrm>
            <a:custGeom>
              <a:avLst/>
              <a:gdLst/>
              <a:ahLst/>
              <a:cxnLst/>
              <a:rect l="l" t="t" r="r" b="b"/>
              <a:pathLst>
                <a:path w="113323" h="12722" extrusionOk="0">
                  <a:moveTo>
                    <a:pt x="6329" y="0"/>
                  </a:moveTo>
                  <a:cubicBezTo>
                    <a:pt x="2839" y="0"/>
                    <a:pt x="1" y="2838"/>
                    <a:pt x="1" y="6361"/>
                  </a:cubicBezTo>
                  <a:cubicBezTo>
                    <a:pt x="1" y="9884"/>
                    <a:pt x="2839" y="12722"/>
                    <a:pt x="6329" y="12722"/>
                  </a:cubicBezTo>
                  <a:lnTo>
                    <a:pt x="106994" y="12722"/>
                  </a:lnTo>
                  <a:cubicBezTo>
                    <a:pt x="110484" y="12722"/>
                    <a:pt x="113322" y="9884"/>
                    <a:pt x="113322" y="6361"/>
                  </a:cubicBezTo>
                  <a:cubicBezTo>
                    <a:pt x="113322" y="2838"/>
                    <a:pt x="110484" y="0"/>
                    <a:pt x="106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86;p48">
              <a:extLst>
                <a:ext uri="{FF2B5EF4-FFF2-40B4-BE49-F238E27FC236}">
                  <a16:creationId xmlns:a16="http://schemas.microsoft.com/office/drawing/2014/main" id="{B35B0C33-8667-6665-061F-4842E685A852}"/>
                </a:ext>
              </a:extLst>
            </p:cNvPr>
            <p:cNvSpPr/>
            <p:nvPr/>
          </p:nvSpPr>
          <p:spPr>
            <a:xfrm>
              <a:off x="2383675" y="3055650"/>
              <a:ext cx="2833075" cy="334375"/>
            </a:xfrm>
            <a:custGeom>
              <a:avLst/>
              <a:gdLst/>
              <a:ahLst/>
              <a:cxnLst/>
              <a:rect l="l" t="t" r="r" b="b"/>
              <a:pathLst>
                <a:path w="113323" h="13375" extrusionOk="0">
                  <a:moveTo>
                    <a:pt x="6688" y="1"/>
                  </a:moveTo>
                  <a:cubicBezTo>
                    <a:pt x="2969" y="1"/>
                    <a:pt x="1" y="3002"/>
                    <a:pt x="1" y="6688"/>
                  </a:cubicBezTo>
                  <a:cubicBezTo>
                    <a:pt x="1" y="10406"/>
                    <a:pt x="2969" y="13375"/>
                    <a:pt x="6688" y="13375"/>
                  </a:cubicBezTo>
                  <a:lnTo>
                    <a:pt x="106635" y="13375"/>
                  </a:lnTo>
                  <a:cubicBezTo>
                    <a:pt x="110354" y="13375"/>
                    <a:pt x="113322" y="10406"/>
                    <a:pt x="113322" y="6688"/>
                  </a:cubicBezTo>
                  <a:cubicBezTo>
                    <a:pt x="113322" y="3002"/>
                    <a:pt x="110354" y="1"/>
                    <a:pt x="106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87;p48">
              <a:extLst>
                <a:ext uri="{FF2B5EF4-FFF2-40B4-BE49-F238E27FC236}">
                  <a16:creationId xmlns:a16="http://schemas.microsoft.com/office/drawing/2014/main" id="{976689A2-AAA5-BEEF-2DA2-9C0014012A67}"/>
                </a:ext>
              </a:extLst>
            </p:cNvPr>
            <p:cNvSpPr/>
            <p:nvPr/>
          </p:nvSpPr>
          <p:spPr>
            <a:xfrm>
              <a:off x="3534350" y="2359225"/>
              <a:ext cx="1682400" cy="334375"/>
            </a:xfrm>
            <a:custGeom>
              <a:avLst/>
              <a:gdLst/>
              <a:ahLst/>
              <a:cxnLst/>
              <a:rect l="l" t="t" r="r" b="b"/>
              <a:pathLst>
                <a:path w="67296" h="13375" extrusionOk="0">
                  <a:moveTo>
                    <a:pt x="6688" y="0"/>
                  </a:moveTo>
                  <a:cubicBezTo>
                    <a:pt x="2969" y="0"/>
                    <a:pt x="0" y="3001"/>
                    <a:pt x="0" y="6687"/>
                  </a:cubicBezTo>
                  <a:cubicBezTo>
                    <a:pt x="0" y="10406"/>
                    <a:pt x="2969" y="13374"/>
                    <a:pt x="6688" y="13374"/>
                  </a:cubicBezTo>
                  <a:lnTo>
                    <a:pt x="60608" y="13374"/>
                  </a:lnTo>
                  <a:cubicBezTo>
                    <a:pt x="64294" y="13374"/>
                    <a:pt x="67295" y="10406"/>
                    <a:pt x="67295" y="6687"/>
                  </a:cubicBezTo>
                  <a:cubicBezTo>
                    <a:pt x="67295" y="3001"/>
                    <a:pt x="64294" y="0"/>
                    <a:pt x="60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88;p48">
              <a:extLst>
                <a:ext uri="{FF2B5EF4-FFF2-40B4-BE49-F238E27FC236}">
                  <a16:creationId xmlns:a16="http://schemas.microsoft.com/office/drawing/2014/main" id="{315A931E-047A-0C31-E510-AE08CD58D246}"/>
                </a:ext>
              </a:extLst>
            </p:cNvPr>
            <p:cNvSpPr/>
            <p:nvPr/>
          </p:nvSpPr>
          <p:spPr>
            <a:xfrm>
              <a:off x="3534350" y="1717425"/>
              <a:ext cx="1682400" cy="334375"/>
            </a:xfrm>
            <a:custGeom>
              <a:avLst/>
              <a:gdLst/>
              <a:ahLst/>
              <a:cxnLst/>
              <a:rect l="l" t="t" r="r" b="b"/>
              <a:pathLst>
                <a:path w="67296" h="13375" extrusionOk="0">
                  <a:moveTo>
                    <a:pt x="6688" y="0"/>
                  </a:moveTo>
                  <a:cubicBezTo>
                    <a:pt x="2969" y="0"/>
                    <a:pt x="0" y="2969"/>
                    <a:pt x="0" y="6688"/>
                  </a:cubicBezTo>
                  <a:cubicBezTo>
                    <a:pt x="0" y="10406"/>
                    <a:pt x="2969" y="13375"/>
                    <a:pt x="6688" y="13375"/>
                  </a:cubicBezTo>
                  <a:lnTo>
                    <a:pt x="60608" y="13375"/>
                  </a:lnTo>
                  <a:cubicBezTo>
                    <a:pt x="64294" y="13375"/>
                    <a:pt x="67295" y="10406"/>
                    <a:pt x="67295" y="6688"/>
                  </a:cubicBezTo>
                  <a:cubicBezTo>
                    <a:pt x="67295" y="2969"/>
                    <a:pt x="64294" y="0"/>
                    <a:pt x="60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89;p48">
              <a:extLst>
                <a:ext uri="{FF2B5EF4-FFF2-40B4-BE49-F238E27FC236}">
                  <a16:creationId xmlns:a16="http://schemas.microsoft.com/office/drawing/2014/main" id="{020DC540-700F-376B-FA09-A5DB9491A892}"/>
                </a:ext>
              </a:extLst>
            </p:cNvPr>
            <p:cNvSpPr/>
            <p:nvPr/>
          </p:nvSpPr>
          <p:spPr>
            <a:xfrm>
              <a:off x="2375525" y="1109075"/>
              <a:ext cx="866900" cy="1670150"/>
            </a:xfrm>
            <a:custGeom>
              <a:avLst/>
              <a:gdLst/>
              <a:ahLst/>
              <a:cxnLst/>
              <a:rect l="l" t="t" r="r" b="b"/>
              <a:pathLst>
                <a:path w="34676" h="66806" extrusionOk="0">
                  <a:moveTo>
                    <a:pt x="17615" y="0"/>
                  </a:moveTo>
                  <a:cubicBezTo>
                    <a:pt x="16017" y="0"/>
                    <a:pt x="14712" y="1305"/>
                    <a:pt x="14712" y="2871"/>
                  </a:cubicBezTo>
                  <a:lnTo>
                    <a:pt x="14712" y="3490"/>
                  </a:lnTo>
                  <a:cubicBezTo>
                    <a:pt x="10798" y="3686"/>
                    <a:pt x="7568" y="5023"/>
                    <a:pt x="4992" y="7535"/>
                  </a:cubicBezTo>
                  <a:cubicBezTo>
                    <a:pt x="2480" y="9884"/>
                    <a:pt x="1077" y="13178"/>
                    <a:pt x="1142" y="16604"/>
                  </a:cubicBezTo>
                  <a:cubicBezTo>
                    <a:pt x="1142" y="18691"/>
                    <a:pt x="1632" y="20746"/>
                    <a:pt x="2578" y="22606"/>
                  </a:cubicBezTo>
                  <a:cubicBezTo>
                    <a:pt x="3654" y="24595"/>
                    <a:pt x="5155" y="26324"/>
                    <a:pt x="6981" y="27662"/>
                  </a:cubicBezTo>
                  <a:cubicBezTo>
                    <a:pt x="8939" y="29162"/>
                    <a:pt x="12690" y="31217"/>
                    <a:pt x="18268" y="33794"/>
                  </a:cubicBezTo>
                  <a:cubicBezTo>
                    <a:pt x="20975" y="35034"/>
                    <a:pt x="22835" y="36273"/>
                    <a:pt x="23781" y="37480"/>
                  </a:cubicBezTo>
                  <a:cubicBezTo>
                    <a:pt x="25933" y="40318"/>
                    <a:pt x="25575" y="44298"/>
                    <a:pt x="22998" y="46712"/>
                  </a:cubicBezTo>
                  <a:cubicBezTo>
                    <a:pt x="21628" y="48049"/>
                    <a:pt x="19768" y="48832"/>
                    <a:pt x="17844" y="48832"/>
                  </a:cubicBezTo>
                  <a:cubicBezTo>
                    <a:pt x="17807" y="48832"/>
                    <a:pt x="17771" y="48833"/>
                    <a:pt x="17734" y="48833"/>
                  </a:cubicBezTo>
                  <a:cubicBezTo>
                    <a:pt x="14638" y="48833"/>
                    <a:pt x="11477" y="47462"/>
                    <a:pt x="8221" y="44722"/>
                  </a:cubicBezTo>
                  <a:cubicBezTo>
                    <a:pt x="7432" y="44054"/>
                    <a:pt x="6467" y="43725"/>
                    <a:pt x="5502" y="43725"/>
                  </a:cubicBezTo>
                  <a:cubicBezTo>
                    <a:pt x="4393" y="43725"/>
                    <a:pt x="3285" y="44160"/>
                    <a:pt x="2447" y="45015"/>
                  </a:cubicBezTo>
                  <a:lnTo>
                    <a:pt x="1697" y="45766"/>
                  </a:lnTo>
                  <a:cubicBezTo>
                    <a:pt x="1" y="47527"/>
                    <a:pt x="131" y="50365"/>
                    <a:pt x="1990" y="51963"/>
                  </a:cubicBezTo>
                  <a:cubicBezTo>
                    <a:pt x="3524" y="53236"/>
                    <a:pt x="5155" y="54377"/>
                    <a:pt x="6916" y="55356"/>
                  </a:cubicBezTo>
                  <a:cubicBezTo>
                    <a:pt x="9330" y="56628"/>
                    <a:pt x="12005" y="57411"/>
                    <a:pt x="14712" y="57672"/>
                  </a:cubicBezTo>
                  <a:lnTo>
                    <a:pt x="14712" y="63511"/>
                  </a:lnTo>
                  <a:cubicBezTo>
                    <a:pt x="14712" y="65338"/>
                    <a:pt x="16180" y="66805"/>
                    <a:pt x="18007" y="66805"/>
                  </a:cubicBezTo>
                  <a:cubicBezTo>
                    <a:pt x="19834" y="66805"/>
                    <a:pt x="21301" y="65338"/>
                    <a:pt x="21301" y="63511"/>
                  </a:cubicBezTo>
                  <a:lnTo>
                    <a:pt x="21301" y="57444"/>
                  </a:lnTo>
                  <a:cubicBezTo>
                    <a:pt x="24531" y="56759"/>
                    <a:pt x="27043" y="55780"/>
                    <a:pt x="28771" y="54475"/>
                  </a:cubicBezTo>
                  <a:cubicBezTo>
                    <a:pt x="30565" y="53073"/>
                    <a:pt x="32033" y="51246"/>
                    <a:pt x="32979" y="49158"/>
                  </a:cubicBezTo>
                  <a:cubicBezTo>
                    <a:pt x="34088" y="46875"/>
                    <a:pt x="34676" y="44363"/>
                    <a:pt x="34643" y="41819"/>
                  </a:cubicBezTo>
                  <a:cubicBezTo>
                    <a:pt x="34676" y="39372"/>
                    <a:pt x="34154" y="36926"/>
                    <a:pt x="33110" y="34708"/>
                  </a:cubicBezTo>
                  <a:cubicBezTo>
                    <a:pt x="32066" y="32555"/>
                    <a:pt x="30565" y="30695"/>
                    <a:pt x="28674" y="29227"/>
                  </a:cubicBezTo>
                  <a:cubicBezTo>
                    <a:pt x="26782" y="27727"/>
                    <a:pt x="23226" y="25868"/>
                    <a:pt x="18039" y="23747"/>
                  </a:cubicBezTo>
                  <a:cubicBezTo>
                    <a:pt x="15136" y="22540"/>
                    <a:pt x="13179" y="21431"/>
                    <a:pt x="12233" y="20387"/>
                  </a:cubicBezTo>
                  <a:cubicBezTo>
                    <a:pt x="11255" y="19344"/>
                    <a:pt x="10765" y="18300"/>
                    <a:pt x="10765" y="17256"/>
                  </a:cubicBezTo>
                  <a:cubicBezTo>
                    <a:pt x="10798" y="15984"/>
                    <a:pt x="11385" y="14777"/>
                    <a:pt x="12429" y="13994"/>
                  </a:cubicBezTo>
                  <a:cubicBezTo>
                    <a:pt x="13538" y="13048"/>
                    <a:pt x="14973" y="12559"/>
                    <a:pt x="16735" y="12559"/>
                  </a:cubicBezTo>
                  <a:cubicBezTo>
                    <a:pt x="18888" y="12559"/>
                    <a:pt x="21040" y="13374"/>
                    <a:pt x="23193" y="14940"/>
                  </a:cubicBezTo>
                  <a:cubicBezTo>
                    <a:pt x="23950" y="15504"/>
                    <a:pt x="24848" y="15784"/>
                    <a:pt x="25744" y="15784"/>
                  </a:cubicBezTo>
                  <a:cubicBezTo>
                    <a:pt x="26818" y="15784"/>
                    <a:pt x="27888" y="15381"/>
                    <a:pt x="28706" y="14581"/>
                  </a:cubicBezTo>
                  <a:lnTo>
                    <a:pt x="29424" y="13896"/>
                  </a:lnTo>
                  <a:cubicBezTo>
                    <a:pt x="31250" y="12102"/>
                    <a:pt x="31087" y="9101"/>
                    <a:pt x="29065" y="7503"/>
                  </a:cubicBezTo>
                  <a:cubicBezTo>
                    <a:pt x="28445" y="7013"/>
                    <a:pt x="27760" y="6524"/>
                    <a:pt x="27075" y="6133"/>
                  </a:cubicBezTo>
                  <a:cubicBezTo>
                    <a:pt x="25248" y="5121"/>
                    <a:pt x="23324" y="4404"/>
                    <a:pt x="21301" y="3947"/>
                  </a:cubicBezTo>
                  <a:lnTo>
                    <a:pt x="21301" y="2871"/>
                  </a:lnTo>
                  <a:cubicBezTo>
                    <a:pt x="21301" y="1305"/>
                    <a:pt x="19997" y="0"/>
                    <a:pt x="1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90;p48">
              <a:extLst>
                <a:ext uri="{FF2B5EF4-FFF2-40B4-BE49-F238E27FC236}">
                  <a16:creationId xmlns:a16="http://schemas.microsoft.com/office/drawing/2014/main" id="{E2DDD66D-E905-4330-B481-086BB6385EB3}"/>
                </a:ext>
              </a:extLst>
            </p:cNvPr>
            <p:cNvSpPr/>
            <p:nvPr/>
          </p:nvSpPr>
          <p:spPr>
            <a:xfrm>
              <a:off x="2383675" y="4269100"/>
              <a:ext cx="2833075" cy="317275"/>
            </a:xfrm>
            <a:custGeom>
              <a:avLst/>
              <a:gdLst/>
              <a:ahLst/>
              <a:cxnLst/>
              <a:rect l="l" t="t" r="r" b="b"/>
              <a:pathLst>
                <a:path w="113323" h="12691" extrusionOk="0">
                  <a:moveTo>
                    <a:pt x="6329" y="1"/>
                  </a:moveTo>
                  <a:cubicBezTo>
                    <a:pt x="2839" y="1"/>
                    <a:pt x="1" y="2839"/>
                    <a:pt x="1" y="6329"/>
                  </a:cubicBezTo>
                  <a:cubicBezTo>
                    <a:pt x="1" y="9852"/>
                    <a:pt x="2839" y="12690"/>
                    <a:pt x="6329" y="12690"/>
                  </a:cubicBezTo>
                  <a:lnTo>
                    <a:pt x="106994" y="12690"/>
                  </a:lnTo>
                  <a:cubicBezTo>
                    <a:pt x="110484" y="12690"/>
                    <a:pt x="113322" y="9852"/>
                    <a:pt x="113322" y="6329"/>
                  </a:cubicBezTo>
                  <a:cubicBezTo>
                    <a:pt x="113322" y="2839"/>
                    <a:pt x="110484" y="1"/>
                    <a:pt x="106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91;p48">
              <a:extLst>
                <a:ext uri="{FF2B5EF4-FFF2-40B4-BE49-F238E27FC236}">
                  <a16:creationId xmlns:a16="http://schemas.microsoft.com/office/drawing/2014/main" id="{8623CC40-C048-CEB3-544E-22881C3E50D5}"/>
                </a:ext>
              </a:extLst>
            </p:cNvPr>
            <p:cNvSpPr/>
            <p:nvPr/>
          </p:nvSpPr>
          <p:spPr>
            <a:xfrm>
              <a:off x="1884600" y="1379000"/>
              <a:ext cx="1970275" cy="3961700"/>
            </a:xfrm>
            <a:custGeom>
              <a:avLst/>
              <a:gdLst/>
              <a:ahLst/>
              <a:cxnLst/>
              <a:rect l="l" t="t" r="r" b="b"/>
              <a:pathLst>
                <a:path w="78811" h="158468" extrusionOk="0">
                  <a:moveTo>
                    <a:pt x="1" y="0"/>
                  </a:moveTo>
                  <a:lnTo>
                    <a:pt x="1" y="132796"/>
                  </a:lnTo>
                  <a:cubicBezTo>
                    <a:pt x="1" y="146985"/>
                    <a:pt x="11515" y="158467"/>
                    <a:pt x="25705" y="158467"/>
                  </a:cubicBezTo>
                  <a:lnTo>
                    <a:pt x="78810" y="158467"/>
                  </a:lnTo>
                  <a:cubicBezTo>
                    <a:pt x="31316" y="121966"/>
                    <a:pt x="686" y="64555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92;p48">
              <a:extLst>
                <a:ext uri="{FF2B5EF4-FFF2-40B4-BE49-F238E27FC236}">
                  <a16:creationId xmlns:a16="http://schemas.microsoft.com/office/drawing/2014/main" id="{6C84E79E-0BD2-9648-4447-88AEA723E88D}"/>
                </a:ext>
              </a:extLst>
            </p:cNvPr>
            <p:cNvSpPr/>
            <p:nvPr/>
          </p:nvSpPr>
          <p:spPr>
            <a:xfrm>
              <a:off x="2329850" y="3689300"/>
              <a:ext cx="307475" cy="299300"/>
            </a:xfrm>
            <a:custGeom>
              <a:avLst/>
              <a:gdLst/>
              <a:ahLst/>
              <a:cxnLst/>
              <a:rect l="l" t="t" r="r" b="b"/>
              <a:pathLst>
                <a:path w="12299" h="11972" extrusionOk="0">
                  <a:moveTo>
                    <a:pt x="5514" y="0"/>
                  </a:moveTo>
                  <a:cubicBezTo>
                    <a:pt x="4959" y="294"/>
                    <a:pt x="4437" y="685"/>
                    <a:pt x="4013" y="1109"/>
                  </a:cubicBezTo>
                  <a:cubicBezTo>
                    <a:pt x="1" y="5122"/>
                    <a:pt x="2839" y="11972"/>
                    <a:pt x="8482" y="11972"/>
                  </a:cubicBezTo>
                  <a:lnTo>
                    <a:pt x="12299" y="11972"/>
                  </a:lnTo>
                  <a:cubicBezTo>
                    <a:pt x="9885" y="8057"/>
                    <a:pt x="7634" y="4078"/>
                    <a:pt x="5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93;p48">
              <a:extLst>
                <a:ext uri="{FF2B5EF4-FFF2-40B4-BE49-F238E27FC236}">
                  <a16:creationId xmlns:a16="http://schemas.microsoft.com/office/drawing/2014/main" id="{C96F92D4-8C80-3216-2BB9-F22BD69DABCC}"/>
                </a:ext>
              </a:extLst>
            </p:cNvPr>
            <p:cNvSpPr/>
            <p:nvPr/>
          </p:nvSpPr>
          <p:spPr>
            <a:xfrm>
              <a:off x="2383675" y="4269100"/>
              <a:ext cx="684225" cy="317275"/>
            </a:xfrm>
            <a:custGeom>
              <a:avLst/>
              <a:gdLst/>
              <a:ahLst/>
              <a:cxnLst/>
              <a:rect l="l" t="t" r="r" b="b"/>
              <a:pathLst>
                <a:path w="27369" h="12691" extrusionOk="0">
                  <a:moveTo>
                    <a:pt x="6329" y="1"/>
                  </a:moveTo>
                  <a:cubicBezTo>
                    <a:pt x="2839" y="1"/>
                    <a:pt x="1" y="2839"/>
                    <a:pt x="1" y="6329"/>
                  </a:cubicBezTo>
                  <a:cubicBezTo>
                    <a:pt x="1" y="9852"/>
                    <a:pt x="2839" y="12690"/>
                    <a:pt x="6329" y="12690"/>
                  </a:cubicBezTo>
                  <a:lnTo>
                    <a:pt x="27369" y="12690"/>
                  </a:lnTo>
                  <a:cubicBezTo>
                    <a:pt x="23911" y="8580"/>
                    <a:pt x="20649" y="4372"/>
                    <a:pt x="17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94;p48">
              <a:extLst>
                <a:ext uri="{FF2B5EF4-FFF2-40B4-BE49-F238E27FC236}">
                  <a16:creationId xmlns:a16="http://schemas.microsoft.com/office/drawing/2014/main" id="{859739AB-0D57-6E24-20F5-C96DB6923A30}"/>
                </a:ext>
              </a:extLst>
            </p:cNvPr>
            <p:cNvSpPr/>
            <p:nvPr/>
          </p:nvSpPr>
          <p:spPr>
            <a:xfrm>
              <a:off x="1823450" y="293575"/>
              <a:ext cx="3953550" cy="5108275"/>
            </a:xfrm>
            <a:custGeom>
              <a:avLst/>
              <a:gdLst/>
              <a:ahLst/>
              <a:cxnLst/>
              <a:rect l="l" t="t" r="r" b="b"/>
              <a:pathLst>
                <a:path w="158142" h="204331" extrusionOk="0">
                  <a:moveTo>
                    <a:pt x="28151" y="0"/>
                  </a:moveTo>
                  <a:cubicBezTo>
                    <a:pt x="12591" y="0"/>
                    <a:pt x="33" y="12591"/>
                    <a:pt x="0" y="28118"/>
                  </a:cubicBezTo>
                  <a:lnTo>
                    <a:pt x="0" y="45016"/>
                  </a:lnTo>
                  <a:cubicBezTo>
                    <a:pt x="0" y="46386"/>
                    <a:pt x="1109" y="47462"/>
                    <a:pt x="2447" y="47462"/>
                  </a:cubicBezTo>
                  <a:cubicBezTo>
                    <a:pt x="3784" y="47462"/>
                    <a:pt x="4893" y="46386"/>
                    <a:pt x="4893" y="45016"/>
                  </a:cubicBezTo>
                  <a:lnTo>
                    <a:pt x="4893" y="28118"/>
                  </a:lnTo>
                  <a:cubicBezTo>
                    <a:pt x="4893" y="15299"/>
                    <a:pt x="15299" y="4893"/>
                    <a:pt x="28151" y="4893"/>
                  </a:cubicBezTo>
                  <a:lnTo>
                    <a:pt x="94043" y="4893"/>
                  </a:lnTo>
                  <a:lnTo>
                    <a:pt x="94043" y="35262"/>
                  </a:lnTo>
                  <a:cubicBezTo>
                    <a:pt x="94076" y="43319"/>
                    <a:pt x="100600" y="49876"/>
                    <a:pt x="108657" y="49876"/>
                  </a:cubicBezTo>
                  <a:lnTo>
                    <a:pt x="153248" y="49876"/>
                  </a:lnTo>
                  <a:lnTo>
                    <a:pt x="153248" y="176213"/>
                  </a:lnTo>
                  <a:cubicBezTo>
                    <a:pt x="153216" y="189032"/>
                    <a:pt x="142842" y="199438"/>
                    <a:pt x="129990" y="199438"/>
                  </a:cubicBezTo>
                  <a:lnTo>
                    <a:pt x="28151" y="199438"/>
                  </a:lnTo>
                  <a:cubicBezTo>
                    <a:pt x="15299" y="199438"/>
                    <a:pt x="4926" y="189032"/>
                    <a:pt x="4893" y="176213"/>
                  </a:cubicBezTo>
                  <a:lnTo>
                    <a:pt x="4893" y="65794"/>
                  </a:lnTo>
                  <a:cubicBezTo>
                    <a:pt x="4893" y="64457"/>
                    <a:pt x="3784" y="63348"/>
                    <a:pt x="2447" y="63348"/>
                  </a:cubicBezTo>
                  <a:cubicBezTo>
                    <a:pt x="1109" y="63348"/>
                    <a:pt x="0" y="64457"/>
                    <a:pt x="0" y="65794"/>
                  </a:cubicBezTo>
                  <a:lnTo>
                    <a:pt x="0" y="176213"/>
                  </a:lnTo>
                  <a:cubicBezTo>
                    <a:pt x="33" y="191740"/>
                    <a:pt x="12591" y="204331"/>
                    <a:pt x="28151" y="204331"/>
                  </a:cubicBezTo>
                  <a:lnTo>
                    <a:pt x="129990" y="204331"/>
                  </a:lnTo>
                  <a:cubicBezTo>
                    <a:pt x="145550" y="204331"/>
                    <a:pt x="158108" y="191740"/>
                    <a:pt x="158141" y="176213"/>
                  </a:cubicBezTo>
                  <a:lnTo>
                    <a:pt x="158141" y="47429"/>
                  </a:lnTo>
                  <a:cubicBezTo>
                    <a:pt x="158141" y="46092"/>
                    <a:pt x="157032" y="44983"/>
                    <a:pt x="155695" y="44983"/>
                  </a:cubicBezTo>
                  <a:lnTo>
                    <a:pt x="108657" y="44983"/>
                  </a:lnTo>
                  <a:cubicBezTo>
                    <a:pt x="103307" y="44983"/>
                    <a:pt x="98969" y="40645"/>
                    <a:pt x="98936" y="35262"/>
                  </a:cubicBezTo>
                  <a:lnTo>
                    <a:pt x="98936" y="2447"/>
                  </a:lnTo>
                  <a:cubicBezTo>
                    <a:pt x="98936" y="1077"/>
                    <a:pt x="97860" y="0"/>
                    <a:pt x="96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5;p48">
              <a:extLst>
                <a:ext uri="{FF2B5EF4-FFF2-40B4-BE49-F238E27FC236}">
                  <a16:creationId xmlns:a16="http://schemas.microsoft.com/office/drawing/2014/main" id="{0BC1AE48-5D34-A481-3D8A-288583D0353B}"/>
                </a:ext>
              </a:extLst>
            </p:cNvPr>
            <p:cNvSpPr/>
            <p:nvPr/>
          </p:nvSpPr>
          <p:spPr>
            <a:xfrm>
              <a:off x="1823450" y="1567375"/>
              <a:ext cx="122325" cy="222650"/>
            </a:xfrm>
            <a:custGeom>
              <a:avLst/>
              <a:gdLst/>
              <a:ahLst/>
              <a:cxnLst/>
              <a:rect l="l" t="t" r="r" b="b"/>
              <a:pathLst>
                <a:path w="4893" h="8906" extrusionOk="0">
                  <a:moveTo>
                    <a:pt x="2447" y="0"/>
                  </a:moveTo>
                  <a:cubicBezTo>
                    <a:pt x="1109" y="0"/>
                    <a:pt x="0" y="1109"/>
                    <a:pt x="0" y="2447"/>
                  </a:cubicBezTo>
                  <a:lnTo>
                    <a:pt x="0" y="6459"/>
                  </a:lnTo>
                  <a:cubicBezTo>
                    <a:pt x="0" y="7797"/>
                    <a:pt x="1109" y="8906"/>
                    <a:pt x="2447" y="8906"/>
                  </a:cubicBezTo>
                  <a:cubicBezTo>
                    <a:pt x="3784" y="8906"/>
                    <a:pt x="4893" y="7797"/>
                    <a:pt x="4893" y="6459"/>
                  </a:cubicBezTo>
                  <a:lnTo>
                    <a:pt x="4893" y="2447"/>
                  </a:lnTo>
                  <a:cubicBezTo>
                    <a:pt x="4893" y="1109"/>
                    <a:pt x="3784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6;p48">
              <a:extLst>
                <a:ext uri="{FF2B5EF4-FFF2-40B4-BE49-F238E27FC236}">
                  <a16:creationId xmlns:a16="http://schemas.microsoft.com/office/drawing/2014/main" id="{320590BD-F935-D930-F61C-E6074F8D209A}"/>
                </a:ext>
              </a:extLst>
            </p:cNvPr>
            <p:cNvSpPr/>
            <p:nvPr/>
          </p:nvSpPr>
          <p:spPr>
            <a:xfrm>
              <a:off x="4174525" y="284775"/>
              <a:ext cx="1616325" cy="1255700"/>
            </a:xfrm>
            <a:custGeom>
              <a:avLst/>
              <a:gdLst/>
              <a:ahLst/>
              <a:cxnLst/>
              <a:rect l="l" t="t" r="r" b="b"/>
              <a:pathLst>
                <a:path w="64653" h="50228" extrusionOk="0">
                  <a:moveTo>
                    <a:pt x="4893" y="7431"/>
                  </a:moveTo>
                  <a:lnTo>
                    <a:pt x="54116" y="45335"/>
                  </a:lnTo>
                  <a:lnTo>
                    <a:pt x="14614" y="45335"/>
                  </a:lnTo>
                  <a:cubicBezTo>
                    <a:pt x="9264" y="45335"/>
                    <a:pt x="4926" y="40997"/>
                    <a:pt x="4893" y="35614"/>
                  </a:cubicBezTo>
                  <a:lnTo>
                    <a:pt x="4893" y="7431"/>
                  </a:lnTo>
                  <a:close/>
                  <a:moveTo>
                    <a:pt x="2464" y="1"/>
                  </a:moveTo>
                  <a:cubicBezTo>
                    <a:pt x="1197" y="1"/>
                    <a:pt x="0" y="996"/>
                    <a:pt x="0" y="2440"/>
                  </a:cubicBezTo>
                  <a:lnTo>
                    <a:pt x="0" y="35614"/>
                  </a:lnTo>
                  <a:cubicBezTo>
                    <a:pt x="33" y="43671"/>
                    <a:pt x="6557" y="50228"/>
                    <a:pt x="14614" y="50228"/>
                  </a:cubicBezTo>
                  <a:lnTo>
                    <a:pt x="61293" y="50228"/>
                  </a:lnTo>
                  <a:cubicBezTo>
                    <a:pt x="63641" y="50228"/>
                    <a:pt x="64653" y="47260"/>
                    <a:pt x="62793" y="45857"/>
                  </a:cubicBezTo>
                  <a:lnTo>
                    <a:pt x="3947" y="515"/>
                  </a:lnTo>
                  <a:cubicBezTo>
                    <a:pt x="3490" y="161"/>
                    <a:pt x="2971" y="1"/>
                    <a:pt x="2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97;p48">
              <a:extLst>
                <a:ext uri="{FF2B5EF4-FFF2-40B4-BE49-F238E27FC236}">
                  <a16:creationId xmlns:a16="http://schemas.microsoft.com/office/drawing/2014/main" id="{92FA91DB-E025-3933-63A2-9A728CEA4DA4}"/>
                </a:ext>
              </a:extLst>
            </p:cNvPr>
            <p:cNvSpPr/>
            <p:nvPr/>
          </p:nvSpPr>
          <p:spPr>
            <a:xfrm>
              <a:off x="2322525" y="3609375"/>
              <a:ext cx="2955375" cy="440400"/>
            </a:xfrm>
            <a:custGeom>
              <a:avLst/>
              <a:gdLst/>
              <a:ahLst/>
              <a:cxnLst/>
              <a:rect l="l" t="t" r="r" b="b"/>
              <a:pathLst>
                <a:path w="118215" h="17616" extrusionOk="0">
                  <a:moveTo>
                    <a:pt x="109440" y="4894"/>
                  </a:moveTo>
                  <a:cubicBezTo>
                    <a:pt x="111593" y="4894"/>
                    <a:pt x="113322" y="6655"/>
                    <a:pt x="113322" y="8808"/>
                  </a:cubicBezTo>
                  <a:cubicBezTo>
                    <a:pt x="113322" y="10961"/>
                    <a:pt x="111593" y="12722"/>
                    <a:pt x="109440" y="12722"/>
                  </a:cubicBezTo>
                  <a:lnTo>
                    <a:pt x="8775" y="12722"/>
                  </a:lnTo>
                  <a:cubicBezTo>
                    <a:pt x="6622" y="12722"/>
                    <a:pt x="4893" y="10961"/>
                    <a:pt x="4893" y="8808"/>
                  </a:cubicBezTo>
                  <a:cubicBezTo>
                    <a:pt x="4893" y="6655"/>
                    <a:pt x="6622" y="4894"/>
                    <a:pt x="8775" y="4894"/>
                  </a:cubicBezTo>
                  <a:close/>
                  <a:moveTo>
                    <a:pt x="8775" y="1"/>
                  </a:moveTo>
                  <a:cubicBezTo>
                    <a:pt x="3947" y="1"/>
                    <a:pt x="0" y="3948"/>
                    <a:pt x="0" y="8808"/>
                  </a:cubicBezTo>
                  <a:cubicBezTo>
                    <a:pt x="0" y="13668"/>
                    <a:pt x="3947" y="17615"/>
                    <a:pt x="8775" y="17615"/>
                  </a:cubicBezTo>
                  <a:lnTo>
                    <a:pt x="109440" y="17615"/>
                  </a:lnTo>
                  <a:cubicBezTo>
                    <a:pt x="114268" y="17615"/>
                    <a:pt x="118215" y="13668"/>
                    <a:pt x="118215" y="8808"/>
                  </a:cubicBezTo>
                  <a:cubicBezTo>
                    <a:pt x="118215" y="3948"/>
                    <a:pt x="114268" y="1"/>
                    <a:pt x="109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98;p48">
              <a:extLst>
                <a:ext uri="{FF2B5EF4-FFF2-40B4-BE49-F238E27FC236}">
                  <a16:creationId xmlns:a16="http://schemas.microsoft.com/office/drawing/2014/main" id="{91FE1255-2E30-FBB1-CDFA-F7CBCFE4031C}"/>
                </a:ext>
              </a:extLst>
            </p:cNvPr>
            <p:cNvSpPr/>
            <p:nvPr/>
          </p:nvSpPr>
          <p:spPr>
            <a:xfrm>
              <a:off x="2320900" y="2994475"/>
              <a:ext cx="2958625" cy="456725"/>
            </a:xfrm>
            <a:custGeom>
              <a:avLst/>
              <a:gdLst/>
              <a:ahLst/>
              <a:cxnLst/>
              <a:rect l="l" t="t" r="r" b="b"/>
              <a:pathLst>
                <a:path w="118345" h="18269" extrusionOk="0">
                  <a:moveTo>
                    <a:pt x="109146" y="4894"/>
                  </a:moveTo>
                  <a:cubicBezTo>
                    <a:pt x="111495" y="4894"/>
                    <a:pt x="113419" y="6786"/>
                    <a:pt x="113419" y="9135"/>
                  </a:cubicBezTo>
                  <a:cubicBezTo>
                    <a:pt x="113419" y="11496"/>
                    <a:pt x="111527" y="13376"/>
                    <a:pt x="109206" y="13376"/>
                  </a:cubicBezTo>
                  <a:cubicBezTo>
                    <a:pt x="109186" y="13376"/>
                    <a:pt x="109166" y="13376"/>
                    <a:pt x="109146" y="13375"/>
                  </a:cubicBezTo>
                  <a:lnTo>
                    <a:pt x="9199" y="13375"/>
                  </a:lnTo>
                  <a:cubicBezTo>
                    <a:pt x="9179" y="13376"/>
                    <a:pt x="9159" y="13376"/>
                    <a:pt x="9139" y="13376"/>
                  </a:cubicBezTo>
                  <a:cubicBezTo>
                    <a:pt x="6818" y="13376"/>
                    <a:pt x="4926" y="11496"/>
                    <a:pt x="4926" y="9135"/>
                  </a:cubicBezTo>
                  <a:cubicBezTo>
                    <a:pt x="4926" y="6786"/>
                    <a:pt x="6850" y="4894"/>
                    <a:pt x="9199" y="4894"/>
                  </a:cubicBezTo>
                  <a:close/>
                  <a:moveTo>
                    <a:pt x="9139" y="1"/>
                  </a:moveTo>
                  <a:cubicBezTo>
                    <a:pt x="4110" y="1"/>
                    <a:pt x="0" y="4099"/>
                    <a:pt x="0" y="9135"/>
                  </a:cubicBezTo>
                  <a:cubicBezTo>
                    <a:pt x="0" y="14203"/>
                    <a:pt x="4110" y="18268"/>
                    <a:pt x="9139" y="18268"/>
                  </a:cubicBezTo>
                  <a:cubicBezTo>
                    <a:pt x="9159" y="18268"/>
                    <a:pt x="9179" y="18268"/>
                    <a:pt x="9199" y="18268"/>
                  </a:cubicBezTo>
                  <a:lnTo>
                    <a:pt x="109146" y="18268"/>
                  </a:lnTo>
                  <a:cubicBezTo>
                    <a:pt x="109166" y="18268"/>
                    <a:pt x="109186" y="18268"/>
                    <a:pt x="109206" y="18268"/>
                  </a:cubicBezTo>
                  <a:cubicBezTo>
                    <a:pt x="114235" y="18268"/>
                    <a:pt x="118345" y="14203"/>
                    <a:pt x="118345" y="9135"/>
                  </a:cubicBezTo>
                  <a:cubicBezTo>
                    <a:pt x="118345" y="4099"/>
                    <a:pt x="114235" y="1"/>
                    <a:pt x="109206" y="1"/>
                  </a:cubicBezTo>
                  <a:cubicBezTo>
                    <a:pt x="109186" y="1"/>
                    <a:pt x="109166" y="1"/>
                    <a:pt x="109146" y="1"/>
                  </a:cubicBezTo>
                  <a:lnTo>
                    <a:pt x="9199" y="1"/>
                  </a:lnTo>
                  <a:cubicBezTo>
                    <a:pt x="9179" y="1"/>
                    <a:pt x="9159" y="1"/>
                    <a:pt x="9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9;p48">
              <a:extLst>
                <a:ext uri="{FF2B5EF4-FFF2-40B4-BE49-F238E27FC236}">
                  <a16:creationId xmlns:a16="http://schemas.microsoft.com/office/drawing/2014/main" id="{A5F4E91E-73FA-EDF2-1621-B03BADA3E0B9}"/>
                </a:ext>
              </a:extLst>
            </p:cNvPr>
            <p:cNvSpPr/>
            <p:nvPr/>
          </p:nvSpPr>
          <p:spPr>
            <a:xfrm>
              <a:off x="3473200" y="2298050"/>
              <a:ext cx="1804700" cy="456700"/>
            </a:xfrm>
            <a:custGeom>
              <a:avLst/>
              <a:gdLst/>
              <a:ahLst/>
              <a:cxnLst/>
              <a:rect l="l" t="t" r="r" b="b"/>
              <a:pathLst>
                <a:path w="72188" h="18268" extrusionOk="0">
                  <a:moveTo>
                    <a:pt x="63054" y="4894"/>
                  </a:moveTo>
                  <a:cubicBezTo>
                    <a:pt x="65403" y="4894"/>
                    <a:pt x="67295" y="6786"/>
                    <a:pt x="67295" y="9134"/>
                  </a:cubicBezTo>
                  <a:cubicBezTo>
                    <a:pt x="67295" y="11483"/>
                    <a:pt x="65403" y="13375"/>
                    <a:pt x="63054" y="13375"/>
                  </a:cubicBezTo>
                  <a:lnTo>
                    <a:pt x="9134" y="13375"/>
                  </a:lnTo>
                  <a:cubicBezTo>
                    <a:pt x="6785" y="13375"/>
                    <a:pt x="4893" y="11483"/>
                    <a:pt x="4893" y="9134"/>
                  </a:cubicBezTo>
                  <a:cubicBezTo>
                    <a:pt x="4893" y="6786"/>
                    <a:pt x="6785" y="4894"/>
                    <a:pt x="9134" y="4894"/>
                  </a:cubicBezTo>
                  <a:close/>
                  <a:moveTo>
                    <a:pt x="9134" y="1"/>
                  </a:moveTo>
                  <a:cubicBezTo>
                    <a:pt x="4077" y="1"/>
                    <a:pt x="0" y="4111"/>
                    <a:pt x="0" y="9134"/>
                  </a:cubicBezTo>
                  <a:cubicBezTo>
                    <a:pt x="0" y="14190"/>
                    <a:pt x="4077" y="18268"/>
                    <a:pt x="9134" y="18268"/>
                  </a:cubicBezTo>
                  <a:lnTo>
                    <a:pt x="63054" y="18268"/>
                  </a:lnTo>
                  <a:cubicBezTo>
                    <a:pt x="68110" y="18268"/>
                    <a:pt x="72188" y="14190"/>
                    <a:pt x="72188" y="9134"/>
                  </a:cubicBezTo>
                  <a:cubicBezTo>
                    <a:pt x="72188" y="4111"/>
                    <a:pt x="68110" y="1"/>
                    <a:pt x="63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00;p48">
              <a:extLst>
                <a:ext uri="{FF2B5EF4-FFF2-40B4-BE49-F238E27FC236}">
                  <a16:creationId xmlns:a16="http://schemas.microsoft.com/office/drawing/2014/main" id="{A6076926-6076-7C4E-3BC8-525E3B216C20}"/>
                </a:ext>
              </a:extLst>
            </p:cNvPr>
            <p:cNvSpPr/>
            <p:nvPr/>
          </p:nvSpPr>
          <p:spPr>
            <a:xfrm>
              <a:off x="3473200" y="1656250"/>
              <a:ext cx="1804700" cy="456725"/>
            </a:xfrm>
            <a:custGeom>
              <a:avLst/>
              <a:gdLst/>
              <a:ahLst/>
              <a:cxnLst/>
              <a:rect l="l" t="t" r="r" b="b"/>
              <a:pathLst>
                <a:path w="72188" h="18269" extrusionOk="0">
                  <a:moveTo>
                    <a:pt x="63054" y="4894"/>
                  </a:moveTo>
                  <a:cubicBezTo>
                    <a:pt x="65403" y="4894"/>
                    <a:pt x="67295" y="6786"/>
                    <a:pt x="67295" y="9135"/>
                  </a:cubicBezTo>
                  <a:cubicBezTo>
                    <a:pt x="67295" y="11483"/>
                    <a:pt x="65403" y="13375"/>
                    <a:pt x="63054" y="13375"/>
                  </a:cubicBezTo>
                  <a:lnTo>
                    <a:pt x="9134" y="13375"/>
                  </a:lnTo>
                  <a:cubicBezTo>
                    <a:pt x="6785" y="13375"/>
                    <a:pt x="4893" y="11483"/>
                    <a:pt x="4893" y="9135"/>
                  </a:cubicBezTo>
                  <a:cubicBezTo>
                    <a:pt x="4893" y="6786"/>
                    <a:pt x="6785" y="4894"/>
                    <a:pt x="9134" y="4894"/>
                  </a:cubicBezTo>
                  <a:close/>
                  <a:moveTo>
                    <a:pt x="9134" y="1"/>
                  </a:moveTo>
                  <a:cubicBezTo>
                    <a:pt x="4077" y="1"/>
                    <a:pt x="0" y="4078"/>
                    <a:pt x="0" y="9135"/>
                  </a:cubicBezTo>
                  <a:cubicBezTo>
                    <a:pt x="0" y="14191"/>
                    <a:pt x="4077" y="18268"/>
                    <a:pt x="9134" y="18268"/>
                  </a:cubicBezTo>
                  <a:lnTo>
                    <a:pt x="63054" y="18268"/>
                  </a:lnTo>
                  <a:cubicBezTo>
                    <a:pt x="68110" y="18268"/>
                    <a:pt x="72188" y="14191"/>
                    <a:pt x="72188" y="9135"/>
                  </a:cubicBezTo>
                  <a:cubicBezTo>
                    <a:pt x="72188" y="4078"/>
                    <a:pt x="68110" y="1"/>
                    <a:pt x="63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01;p48">
              <a:extLst>
                <a:ext uri="{FF2B5EF4-FFF2-40B4-BE49-F238E27FC236}">
                  <a16:creationId xmlns:a16="http://schemas.microsoft.com/office/drawing/2014/main" id="{164E52BC-CB91-7BFB-C2D7-944D73CA0F82}"/>
                </a:ext>
              </a:extLst>
            </p:cNvPr>
            <p:cNvSpPr/>
            <p:nvPr/>
          </p:nvSpPr>
          <p:spPr>
            <a:xfrm>
              <a:off x="2319806" y="1047900"/>
              <a:ext cx="978625" cy="1792475"/>
            </a:xfrm>
            <a:custGeom>
              <a:avLst/>
              <a:gdLst/>
              <a:ahLst/>
              <a:cxnLst/>
              <a:rect l="l" t="t" r="r" b="b"/>
              <a:pathLst>
                <a:path w="39145" h="71699" extrusionOk="0">
                  <a:moveTo>
                    <a:pt x="20420" y="4894"/>
                  </a:moveTo>
                  <a:cubicBezTo>
                    <a:pt x="20681" y="4894"/>
                    <a:pt x="20877" y="5089"/>
                    <a:pt x="20877" y="5318"/>
                  </a:cubicBezTo>
                  <a:lnTo>
                    <a:pt x="20877" y="6394"/>
                  </a:lnTo>
                  <a:cubicBezTo>
                    <a:pt x="20877" y="7536"/>
                    <a:pt x="21660" y="8514"/>
                    <a:pt x="22769" y="8775"/>
                  </a:cubicBezTo>
                  <a:cubicBezTo>
                    <a:pt x="24530" y="9167"/>
                    <a:pt x="26259" y="9819"/>
                    <a:pt x="27858" y="10700"/>
                  </a:cubicBezTo>
                  <a:cubicBezTo>
                    <a:pt x="28477" y="11059"/>
                    <a:pt x="29032" y="11450"/>
                    <a:pt x="29586" y="11874"/>
                  </a:cubicBezTo>
                  <a:cubicBezTo>
                    <a:pt x="30435" y="12559"/>
                    <a:pt x="30500" y="13831"/>
                    <a:pt x="29750" y="14582"/>
                  </a:cubicBezTo>
                  <a:lnTo>
                    <a:pt x="28999" y="15299"/>
                  </a:lnTo>
                  <a:cubicBezTo>
                    <a:pt x="28650" y="15631"/>
                    <a:pt x="28207" y="15795"/>
                    <a:pt x="27760" y="15795"/>
                  </a:cubicBezTo>
                  <a:cubicBezTo>
                    <a:pt x="27373" y="15795"/>
                    <a:pt x="26984" y="15672"/>
                    <a:pt x="26651" y="15430"/>
                  </a:cubicBezTo>
                  <a:cubicBezTo>
                    <a:pt x="24074" y="13538"/>
                    <a:pt x="21431" y="12559"/>
                    <a:pt x="18757" y="12559"/>
                  </a:cubicBezTo>
                  <a:cubicBezTo>
                    <a:pt x="16408" y="12559"/>
                    <a:pt x="14418" y="13244"/>
                    <a:pt x="12852" y="14582"/>
                  </a:cubicBezTo>
                  <a:cubicBezTo>
                    <a:pt x="10765" y="16343"/>
                    <a:pt x="10341" y="18333"/>
                    <a:pt x="10341" y="19703"/>
                  </a:cubicBezTo>
                  <a:cubicBezTo>
                    <a:pt x="10341" y="21399"/>
                    <a:pt x="11058" y="22998"/>
                    <a:pt x="12461" y="24498"/>
                  </a:cubicBezTo>
                  <a:cubicBezTo>
                    <a:pt x="13701" y="25835"/>
                    <a:pt x="15821" y="27108"/>
                    <a:pt x="19115" y="28445"/>
                  </a:cubicBezTo>
                  <a:cubicBezTo>
                    <a:pt x="24074" y="30500"/>
                    <a:pt x="27466" y="32229"/>
                    <a:pt x="29195" y="33599"/>
                  </a:cubicBezTo>
                  <a:cubicBezTo>
                    <a:pt x="30761" y="34839"/>
                    <a:pt x="32033" y="36404"/>
                    <a:pt x="32914" y="38198"/>
                  </a:cubicBezTo>
                  <a:cubicBezTo>
                    <a:pt x="33794" y="40090"/>
                    <a:pt x="34251" y="42178"/>
                    <a:pt x="34218" y="44266"/>
                  </a:cubicBezTo>
                  <a:cubicBezTo>
                    <a:pt x="34251" y="46451"/>
                    <a:pt x="33762" y="48572"/>
                    <a:pt x="32816" y="50529"/>
                  </a:cubicBezTo>
                  <a:cubicBezTo>
                    <a:pt x="32000" y="52258"/>
                    <a:pt x="30793" y="53791"/>
                    <a:pt x="29293" y="54965"/>
                  </a:cubicBezTo>
                  <a:cubicBezTo>
                    <a:pt x="27890" y="56041"/>
                    <a:pt x="25705" y="56890"/>
                    <a:pt x="22834" y="57509"/>
                  </a:cubicBezTo>
                  <a:cubicBezTo>
                    <a:pt x="21692" y="57738"/>
                    <a:pt x="20877" y="58749"/>
                    <a:pt x="20877" y="59891"/>
                  </a:cubicBezTo>
                  <a:lnTo>
                    <a:pt x="20877" y="65958"/>
                  </a:lnTo>
                  <a:cubicBezTo>
                    <a:pt x="20877" y="66512"/>
                    <a:pt x="20453" y="66790"/>
                    <a:pt x="20029" y="66790"/>
                  </a:cubicBezTo>
                  <a:cubicBezTo>
                    <a:pt x="19605" y="66790"/>
                    <a:pt x="19181" y="66512"/>
                    <a:pt x="19181" y="65958"/>
                  </a:cubicBezTo>
                  <a:lnTo>
                    <a:pt x="19181" y="60119"/>
                  </a:lnTo>
                  <a:cubicBezTo>
                    <a:pt x="19181" y="58847"/>
                    <a:pt x="18267" y="57803"/>
                    <a:pt x="17028" y="57672"/>
                  </a:cubicBezTo>
                  <a:cubicBezTo>
                    <a:pt x="14614" y="57444"/>
                    <a:pt x="12265" y="56759"/>
                    <a:pt x="10112" y="55650"/>
                  </a:cubicBezTo>
                  <a:cubicBezTo>
                    <a:pt x="8514" y="54769"/>
                    <a:pt x="7014" y="53725"/>
                    <a:pt x="5578" y="52519"/>
                  </a:cubicBezTo>
                  <a:cubicBezTo>
                    <a:pt x="5219" y="52225"/>
                    <a:pt x="4991" y="51768"/>
                    <a:pt x="4958" y="51279"/>
                  </a:cubicBezTo>
                  <a:cubicBezTo>
                    <a:pt x="4958" y="50790"/>
                    <a:pt x="5122" y="50268"/>
                    <a:pt x="5480" y="49909"/>
                  </a:cubicBezTo>
                  <a:lnTo>
                    <a:pt x="6231" y="49159"/>
                  </a:lnTo>
                  <a:cubicBezTo>
                    <a:pt x="6557" y="48800"/>
                    <a:pt x="7014" y="48604"/>
                    <a:pt x="7503" y="48604"/>
                  </a:cubicBezTo>
                  <a:cubicBezTo>
                    <a:pt x="7927" y="48637"/>
                    <a:pt x="8351" y="48767"/>
                    <a:pt x="8677" y="49061"/>
                  </a:cubicBezTo>
                  <a:cubicBezTo>
                    <a:pt x="12390" y="52160"/>
                    <a:pt x="16103" y="53726"/>
                    <a:pt x="19784" y="53726"/>
                  </a:cubicBezTo>
                  <a:cubicBezTo>
                    <a:pt x="19822" y="53726"/>
                    <a:pt x="19860" y="53726"/>
                    <a:pt x="19898" y="53725"/>
                  </a:cubicBezTo>
                  <a:cubicBezTo>
                    <a:pt x="22443" y="53725"/>
                    <a:pt x="24889" y="52714"/>
                    <a:pt x="26716" y="50920"/>
                  </a:cubicBezTo>
                  <a:cubicBezTo>
                    <a:pt x="30206" y="47626"/>
                    <a:pt x="30630" y="42243"/>
                    <a:pt x="27727" y="38427"/>
                  </a:cubicBezTo>
                  <a:cubicBezTo>
                    <a:pt x="26520" y="36894"/>
                    <a:pt x="24433" y="35458"/>
                    <a:pt x="21301" y="34023"/>
                  </a:cubicBezTo>
                  <a:cubicBezTo>
                    <a:pt x="15951" y="31544"/>
                    <a:pt x="12298" y="29554"/>
                    <a:pt x="10504" y="28184"/>
                  </a:cubicBezTo>
                  <a:cubicBezTo>
                    <a:pt x="8971" y="27042"/>
                    <a:pt x="7699" y="25607"/>
                    <a:pt x="6785" y="23911"/>
                  </a:cubicBezTo>
                  <a:cubicBezTo>
                    <a:pt x="6002" y="22410"/>
                    <a:pt x="5578" y="20747"/>
                    <a:pt x="5611" y="19051"/>
                  </a:cubicBezTo>
                  <a:cubicBezTo>
                    <a:pt x="5546" y="16278"/>
                    <a:pt x="6687" y="13636"/>
                    <a:pt x="8710" y="11744"/>
                  </a:cubicBezTo>
                  <a:cubicBezTo>
                    <a:pt x="10863" y="9656"/>
                    <a:pt x="13537" y="8547"/>
                    <a:pt x="16865" y="8384"/>
                  </a:cubicBezTo>
                  <a:cubicBezTo>
                    <a:pt x="18169" y="8319"/>
                    <a:pt x="19181" y="7242"/>
                    <a:pt x="19181" y="5937"/>
                  </a:cubicBezTo>
                  <a:lnTo>
                    <a:pt x="19181" y="5318"/>
                  </a:lnTo>
                  <a:cubicBezTo>
                    <a:pt x="19181" y="5089"/>
                    <a:pt x="19376" y="4894"/>
                    <a:pt x="19637" y="4894"/>
                  </a:cubicBezTo>
                  <a:close/>
                  <a:moveTo>
                    <a:pt x="19637" y="1"/>
                  </a:moveTo>
                  <a:cubicBezTo>
                    <a:pt x="17321" y="1"/>
                    <a:pt x="15266" y="1501"/>
                    <a:pt x="14549" y="3719"/>
                  </a:cubicBezTo>
                  <a:cubicBezTo>
                    <a:pt x="11058" y="4176"/>
                    <a:pt x="7829" y="5774"/>
                    <a:pt x="5285" y="8253"/>
                  </a:cubicBezTo>
                  <a:cubicBezTo>
                    <a:pt x="2316" y="11026"/>
                    <a:pt x="653" y="14973"/>
                    <a:pt x="718" y="19051"/>
                  </a:cubicBezTo>
                  <a:cubicBezTo>
                    <a:pt x="718" y="21530"/>
                    <a:pt x="1305" y="23976"/>
                    <a:pt x="2447" y="26162"/>
                  </a:cubicBezTo>
                  <a:cubicBezTo>
                    <a:pt x="3686" y="28478"/>
                    <a:pt x="5415" y="30500"/>
                    <a:pt x="7503" y="32066"/>
                  </a:cubicBezTo>
                  <a:cubicBezTo>
                    <a:pt x="9623" y="33697"/>
                    <a:pt x="13472" y="35785"/>
                    <a:pt x="19246" y="38459"/>
                  </a:cubicBezTo>
                  <a:cubicBezTo>
                    <a:pt x="22345" y="39895"/>
                    <a:pt x="23487" y="40938"/>
                    <a:pt x="23878" y="41428"/>
                  </a:cubicBezTo>
                  <a:cubicBezTo>
                    <a:pt x="24465" y="42211"/>
                    <a:pt x="24791" y="43189"/>
                    <a:pt x="24759" y="44168"/>
                  </a:cubicBezTo>
                  <a:cubicBezTo>
                    <a:pt x="24759" y="45407"/>
                    <a:pt x="24237" y="46582"/>
                    <a:pt x="23323" y="47397"/>
                  </a:cubicBezTo>
                  <a:cubicBezTo>
                    <a:pt x="22377" y="48311"/>
                    <a:pt x="21138" y="48832"/>
                    <a:pt x="19833" y="48832"/>
                  </a:cubicBezTo>
                  <a:lnTo>
                    <a:pt x="19800" y="48832"/>
                  </a:lnTo>
                  <a:cubicBezTo>
                    <a:pt x="17289" y="48832"/>
                    <a:pt x="14614" y="47658"/>
                    <a:pt x="11841" y="45310"/>
                  </a:cubicBezTo>
                  <a:cubicBezTo>
                    <a:pt x="10576" y="44258"/>
                    <a:pt x="9040" y="43740"/>
                    <a:pt x="7510" y="43740"/>
                  </a:cubicBezTo>
                  <a:cubicBezTo>
                    <a:pt x="5766" y="43740"/>
                    <a:pt x="4028" y="44413"/>
                    <a:pt x="2708" y="45734"/>
                  </a:cubicBezTo>
                  <a:lnTo>
                    <a:pt x="1990" y="46516"/>
                  </a:lnTo>
                  <a:cubicBezTo>
                    <a:pt x="685" y="47854"/>
                    <a:pt x="0" y="49648"/>
                    <a:pt x="98" y="51540"/>
                  </a:cubicBezTo>
                  <a:cubicBezTo>
                    <a:pt x="163" y="53367"/>
                    <a:pt x="1044" y="55095"/>
                    <a:pt x="2447" y="56270"/>
                  </a:cubicBezTo>
                  <a:cubicBezTo>
                    <a:pt x="4110" y="57672"/>
                    <a:pt x="5872" y="58879"/>
                    <a:pt x="7764" y="59923"/>
                  </a:cubicBezTo>
                  <a:cubicBezTo>
                    <a:pt x="9786" y="61032"/>
                    <a:pt x="12004" y="61815"/>
                    <a:pt x="14288" y="62207"/>
                  </a:cubicBezTo>
                  <a:lnTo>
                    <a:pt x="14288" y="65958"/>
                  </a:lnTo>
                  <a:cubicBezTo>
                    <a:pt x="14288" y="69122"/>
                    <a:pt x="16865" y="71699"/>
                    <a:pt x="20029" y="71699"/>
                  </a:cubicBezTo>
                  <a:cubicBezTo>
                    <a:pt x="23193" y="71699"/>
                    <a:pt x="25770" y="69122"/>
                    <a:pt x="25770" y="65958"/>
                  </a:cubicBezTo>
                  <a:lnTo>
                    <a:pt x="25770" y="61815"/>
                  </a:lnTo>
                  <a:cubicBezTo>
                    <a:pt x="28477" y="61098"/>
                    <a:pt x="30598" y="60119"/>
                    <a:pt x="32261" y="58879"/>
                  </a:cubicBezTo>
                  <a:cubicBezTo>
                    <a:pt x="34382" y="57216"/>
                    <a:pt x="36078" y="55095"/>
                    <a:pt x="37219" y="52682"/>
                  </a:cubicBezTo>
                  <a:cubicBezTo>
                    <a:pt x="38492" y="50072"/>
                    <a:pt x="39144" y="47201"/>
                    <a:pt x="39111" y="44266"/>
                  </a:cubicBezTo>
                  <a:cubicBezTo>
                    <a:pt x="39144" y="41460"/>
                    <a:pt x="38524" y="38622"/>
                    <a:pt x="37317" y="36078"/>
                  </a:cubicBezTo>
                  <a:cubicBezTo>
                    <a:pt x="36143" y="33599"/>
                    <a:pt x="34382" y="31446"/>
                    <a:pt x="32229" y="29750"/>
                  </a:cubicBezTo>
                  <a:cubicBezTo>
                    <a:pt x="30108" y="28086"/>
                    <a:pt x="26455" y="26162"/>
                    <a:pt x="21007" y="23911"/>
                  </a:cubicBezTo>
                  <a:cubicBezTo>
                    <a:pt x="17615" y="22541"/>
                    <a:pt x="16473" y="21595"/>
                    <a:pt x="16049" y="21171"/>
                  </a:cubicBezTo>
                  <a:cubicBezTo>
                    <a:pt x="16049" y="21171"/>
                    <a:pt x="16049" y="21138"/>
                    <a:pt x="16017" y="21138"/>
                  </a:cubicBezTo>
                  <a:cubicBezTo>
                    <a:pt x="15658" y="20747"/>
                    <a:pt x="15234" y="20192"/>
                    <a:pt x="15234" y="19703"/>
                  </a:cubicBezTo>
                  <a:cubicBezTo>
                    <a:pt x="15234" y="19377"/>
                    <a:pt x="15332" y="18887"/>
                    <a:pt x="16049" y="18300"/>
                  </a:cubicBezTo>
                  <a:cubicBezTo>
                    <a:pt x="16761" y="17737"/>
                    <a:pt x="17607" y="17443"/>
                    <a:pt x="18490" y="17443"/>
                  </a:cubicBezTo>
                  <a:cubicBezTo>
                    <a:pt x="18578" y="17443"/>
                    <a:pt x="18667" y="17446"/>
                    <a:pt x="18757" y="17452"/>
                  </a:cubicBezTo>
                  <a:cubicBezTo>
                    <a:pt x="20355" y="17452"/>
                    <a:pt x="22051" y="18105"/>
                    <a:pt x="23780" y="19377"/>
                  </a:cubicBezTo>
                  <a:cubicBezTo>
                    <a:pt x="24955" y="20258"/>
                    <a:pt x="26347" y="20689"/>
                    <a:pt x="27738" y="20689"/>
                  </a:cubicBezTo>
                  <a:cubicBezTo>
                    <a:pt x="29437" y="20689"/>
                    <a:pt x="31133" y="20045"/>
                    <a:pt x="32424" y="18790"/>
                  </a:cubicBezTo>
                  <a:lnTo>
                    <a:pt x="33142" y="18072"/>
                  </a:lnTo>
                  <a:cubicBezTo>
                    <a:pt x="36045" y="15267"/>
                    <a:pt x="35784" y="10537"/>
                    <a:pt x="32587" y="8025"/>
                  </a:cubicBezTo>
                  <a:cubicBezTo>
                    <a:pt x="31870" y="7438"/>
                    <a:pt x="31120" y="6916"/>
                    <a:pt x="30304" y="6459"/>
                  </a:cubicBezTo>
                  <a:cubicBezTo>
                    <a:pt x="28836" y="5644"/>
                    <a:pt x="27303" y="4991"/>
                    <a:pt x="25705" y="4502"/>
                  </a:cubicBezTo>
                  <a:cubicBezTo>
                    <a:pt x="25313" y="1925"/>
                    <a:pt x="23062" y="1"/>
                    <a:pt x="20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02;p48">
              <a:extLst>
                <a:ext uri="{FF2B5EF4-FFF2-40B4-BE49-F238E27FC236}">
                  <a16:creationId xmlns:a16="http://schemas.microsoft.com/office/drawing/2014/main" id="{FA968E41-891F-4BFE-FB2C-F0EB50C0DBBD}"/>
                </a:ext>
              </a:extLst>
            </p:cNvPr>
            <p:cNvSpPr/>
            <p:nvPr/>
          </p:nvSpPr>
          <p:spPr>
            <a:xfrm>
              <a:off x="2321700" y="4207950"/>
              <a:ext cx="2957025" cy="439575"/>
            </a:xfrm>
            <a:custGeom>
              <a:avLst/>
              <a:gdLst/>
              <a:ahLst/>
              <a:cxnLst/>
              <a:rect l="l" t="t" r="r" b="b"/>
              <a:pathLst>
                <a:path w="118281" h="17583" extrusionOk="0">
                  <a:moveTo>
                    <a:pt x="109532" y="4893"/>
                  </a:moveTo>
                  <a:cubicBezTo>
                    <a:pt x="111658" y="4893"/>
                    <a:pt x="113387" y="6642"/>
                    <a:pt x="113387" y="8775"/>
                  </a:cubicBezTo>
                  <a:cubicBezTo>
                    <a:pt x="113387" y="10961"/>
                    <a:pt x="111626" y="12690"/>
                    <a:pt x="109473" y="12690"/>
                  </a:cubicBezTo>
                  <a:lnTo>
                    <a:pt x="8808" y="12690"/>
                  </a:lnTo>
                  <a:cubicBezTo>
                    <a:pt x="6655" y="12690"/>
                    <a:pt x="4894" y="10961"/>
                    <a:pt x="4894" y="8775"/>
                  </a:cubicBezTo>
                  <a:cubicBezTo>
                    <a:pt x="4894" y="6642"/>
                    <a:pt x="6623" y="4893"/>
                    <a:pt x="8749" y="4893"/>
                  </a:cubicBezTo>
                  <a:cubicBezTo>
                    <a:pt x="8769" y="4893"/>
                    <a:pt x="8788" y="4893"/>
                    <a:pt x="8808" y="4893"/>
                  </a:cubicBezTo>
                  <a:lnTo>
                    <a:pt x="109473" y="4893"/>
                  </a:lnTo>
                  <a:cubicBezTo>
                    <a:pt x="109493" y="4893"/>
                    <a:pt x="109512" y="4893"/>
                    <a:pt x="109532" y="4893"/>
                  </a:cubicBezTo>
                  <a:close/>
                  <a:moveTo>
                    <a:pt x="8748" y="0"/>
                  </a:moveTo>
                  <a:cubicBezTo>
                    <a:pt x="3915" y="0"/>
                    <a:pt x="1" y="3935"/>
                    <a:pt x="1" y="8775"/>
                  </a:cubicBezTo>
                  <a:cubicBezTo>
                    <a:pt x="1" y="13668"/>
                    <a:pt x="3948" y="17583"/>
                    <a:pt x="8808" y="17583"/>
                  </a:cubicBezTo>
                  <a:lnTo>
                    <a:pt x="109473" y="17583"/>
                  </a:lnTo>
                  <a:cubicBezTo>
                    <a:pt x="114333" y="17583"/>
                    <a:pt x="118280" y="13668"/>
                    <a:pt x="118280" y="8775"/>
                  </a:cubicBezTo>
                  <a:cubicBezTo>
                    <a:pt x="118280" y="3935"/>
                    <a:pt x="114366" y="0"/>
                    <a:pt x="109533" y="0"/>
                  </a:cubicBezTo>
                  <a:cubicBezTo>
                    <a:pt x="109513" y="0"/>
                    <a:pt x="109493" y="0"/>
                    <a:pt x="109473" y="1"/>
                  </a:cubicBezTo>
                  <a:lnTo>
                    <a:pt x="8808" y="1"/>
                  </a:lnTo>
                  <a:cubicBezTo>
                    <a:pt x="8788" y="0"/>
                    <a:pt x="8768" y="0"/>
                    <a:pt x="8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475;p48">
            <a:extLst>
              <a:ext uri="{FF2B5EF4-FFF2-40B4-BE49-F238E27FC236}">
                <a16:creationId xmlns:a16="http://schemas.microsoft.com/office/drawing/2014/main" id="{F9AD7CD9-BDB2-3FB2-869B-C1724E1B0D7B}"/>
              </a:ext>
            </a:extLst>
          </p:cNvPr>
          <p:cNvGrpSpPr/>
          <p:nvPr/>
        </p:nvGrpSpPr>
        <p:grpSpPr>
          <a:xfrm>
            <a:off x="3457432" y="2640190"/>
            <a:ext cx="621659" cy="535216"/>
            <a:chOff x="1231375" y="636075"/>
            <a:chExt cx="5137675" cy="4423275"/>
          </a:xfrm>
        </p:grpSpPr>
        <p:sp>
          <p:nvSpPr>
            <p:cNvPr id="27" name="Google Shape;3476;p48">
              <a:extLst>
                <a:ext uri="{FF2B5EF4-FFF2-40B4-BE49-F238E27FC236}">
                  <a16:creationId xmlns:a16="http://schemas.microsoft.com/office/drawing/2014/main" id="{463507AD-DE9B-C4A3-1999-0161FC7B437B}"/>
                </a:ext>
              </a:extLst>
            </p:cNvPr>
            <p:cNvSpPr/>
            <p:nvPr/>
          </p:nvSpPr>
          <p:spPr>
            <a:xfrm>
              <a:off x="1659525" y="1088675"/>
              <a:ext cx="4281375" cy="3909525"/>
            </a:xfrm>
            <a:custGeom>
              <a:avLst/>
              <a:gdLst/>
              <a:ahLst/>
              <a:cxnLst/>
              <a:rect l="l" t="t" r="r" b="b"/>
              <a:pathLst>
                <a:path w="171255" h="156381" extrusionOk="0">
                  <a:moveTo>
                    <a:pt x="10667" y="1"/>
                  </a:moveTo>
                  <a:cubicBezTo>
                    <a:pt x="4763" y="1"/>
                    <a:pt x="0" y="4796"/>
                    <a:pt x="0" y="10667"/>
                  </a:cubicBezTo>
                  <a:lnTo>
                    <a:pt x="0" y="121020"/>
                  </a:lnTo>
                  <a:cubicBezTo>
                    <a:pt x="0" y="140560"/>
                    <a:pt x="15854" y="156380"/>
                    <a:pt x="35393" y="156380"/>
                  </a:cubicBezTo>
                  <a:lnTo>
                    <a:pt x="135862" y="156380"/>
                  </a:lnTo>
                  <a:cubicBezTo>
                    <a:pt x="155401" y="156380"/>
                    <a:pt x="171255" y="140560"/>
                    <a:pt x="171255" y="121020"/>
                  </a:cubicBezTo>
                  <a:lnTo>
                    <a:pt x="171255" y="10667"/>
                  </a:lnTo>
                  <a:cubicBezTo>
                    <a:pt x="171255" y="4796"/>
                    <a:pt x="166492" y="1"/>
                    <a:pt x="160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77;p48">
              <a:extLst>
                <a:ext uri="{FF2B5EF4-FFF2-40B4-BE49-F238E27FC236}">
                  <a16:creationId xmlns:a16="http://schemas.microsoft.com/office/drawing/2014/main" id="{10EC7027-AA39-FDE9-152B-17BA3B22F3C3}"/>
                </a:ext>
              </a:extLst>
            </p:cNvPr>
            <p:cNvSpPr/>
            <p:nvPr/>
          </p:nvSpPr>
          <p:spPr>
            <a:xfrm>
              <a:off x="1293375" y="697225"/>
              <a:ext cx="5004725" cy="782100"/>
            </a:xfrm>
            <a:custGeom>
              <a:avLst/>
              <a:gdLst/>
              <a:ahLst/>
              <a:cxnLst/>
              <a:rect l="l" t="t" r="r" b="b"/>
              <a:pathLst>
                <a:path w="200189" h="31284" extrusionOk="0">
                  <a:moveTo>
                    <a:pt x="16049" y="1"/>
                  </a:moveTo>
                  <a:cubicBezTo>
                    <a:pt x="7666" y="1"/>
                    <a:pt x="783" y="6590"/>
                    <a:pt x="392" y="14974"/>
                  </a:cubicBezTo>
                  <a:cubicBezTo>
                    <a:pt x="0" y="23324"/>
                    <a:pt x="6296" y="30533"/>
                    <a:pt x="14646" y="31283"/>
                  </a:cubicBezTo>
                  <a:lnTo>
                    <a:pt x="14646" y="26325"/>
                  </a:lnTo>
                  <a:cubicBezTo>
                    <a:pt x="14646" y="20421"/>
                    <a:pt x="19409" y="15659"/>
                    <a:pt x="25313" y="15659"/>
                  </a:cubicBezTo>
                  <a:lnTo>
                    <a:pt x="175234" y="15659"/>
                  </a:lnTo>
                  <a:cubicBezTo>
                    <a:pt x="181138" y="15659"/>
                    <a:pt x="185901" y="20421"/>
                    <a:pt x="185901" y="26325"/>
                  </a:cubicBezTo>
                  <a:lnTo>
                    <a:pt x="185901" y="31283"/>
                  </a:lnTo>
                  <a:cubicBezTo>
                    <a:pt x="193990" y="30566"/>
                    <a:pt x="200188" y="23781"/>
                    <a:pt x="200188" y="15659"/>
                  </a:cubicBezTo>
                  <a:cubicBezTo>
                    <a:pt x="200156" y="7014"/>
                    <a:pt x="193142" y="1"/>
                    <a:pt x="184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78;p48">
              <a:extLst>
                <a:ext uri="{FF2B5EF4-FFF2-40B4-BE49-F238E27FC236}">
                  <a16:creationId xmlns:a16="http://schemas.microsoft.com/office/drawing/2014/main" id="{91498E02-C8CD-1E0F-B821-44F8B881BF88}"/>
                </a:ext>
              </a:extLst>
            </p:cNvPr>
            <p:cNvSpPr/>
            <p:nvPr/>
          </p:nvSpPr>
          <p:spPr>
            <a:xfrm>
              <a:off x="2112125" y="1688875"/>
              <a:ext cx="3397375" cy="340100"/>
            </a:xfrm>
            <a:custGeom>
              <a:avLst/>
              <a:gdLst/>
              <a:ahLst/>
              <a:cxnLst/>
              <a:rect l="l" t="t" r="r" b="b"/>
              <a:pathLst>
                <a:path w="135895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70"/>
                    <a:pt x="3034" y="13603"/>
                    <a:pt x="6785" y="13603"/>
                  </a:cubicBezTo>
                  <a:lnTo>
                    <a:pt x="129077" y="13603"/>
                  </a:lnTo>
                  <a:cubicBezTo>
                    <a:pt x="132861" y="13603"/>
                    <a:pt x="135895" y="10570"/>
                    <a:pt x="135895" y="6786"/>
                  </a:cubicBezTo>
                  <a:cubicBezTo>
                    <a:pt x="135895" y="3034"/>
                    <a:pt x="132861" y="1"/>
                    <a:pt x="129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79;p48">
              <a:extLst>
                <a:ext uri="{FF2B5EF4-FFF2-40B4-BE49-F238E27FC236}">
                  <a16:creationId xmlns:a16="http://schemas.microsoft.com/office/drawing/2014/main" id="{06866046-6BE6-92ED-221E-D7E9A1F0485C}"/>
                </a:ext>
              </a:extLst>
            </p:cNvPr>
            <p:cNvSpPr/>
            <p:nvPr/>
          </p:nvSpPr>
          <p:spPr>
            <a:xfrm>
              <a:off x="3569425" y="3278275"/>
              <a:ext cx="1940075" cy="336825"/>
            </a:xfrm>
            <a:custGeom>
              <a:avLst/>
              <a:gdLst/>
              <a:ahLst/>
              <a:cxnLst/>
              <a:rect l="l" t="t" r="r" b="b"/>
              <a:pathLst>
                <a:path w="77603" h="13473" extrusionOk="0">
                  <a:moveTo>
                    <a:pt x="6752" y="1"/>
                  </a:moveTo>
                  <a:cubicBezTo>
                    <a:pt x="3001" y="1"/>
                    <a:pt x="0" y="3002"/>
                    <a:pt x="0" y="6753"/>
                  </a:cubicBezTo>
                  <a:cubicBezTo>
                    <a:pt x="0" y="10472"/>
                    <a:pt x="3001" y="13473"/>
                    <a:pt x="6752" y="13473"/>
                  </a:cubicBezTo>
                  <a:lnTo>
                    <a:pt x="70850" y="13473"/>
                  </a:lnTo>
                  <a:cubicBezTo>
                    <a:pt x="74602" y="13473"/>
                    <a:pt x="77603" y="10472"/>
                    <a:pt x="77603" y="6753"/>
                  </a:cubicBezTo>
                  <a:cubicBezTo>
                    <a:pt x="77603" y="3002"/>
                    <a:pt x="74602" y="1"/>
                    <a:pt x="70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80;p48">
              <a:extLst>
                <a:ext uri="{FF2B5EF4-FFF2-40B4-BE49-F238E27FC236}">
                  <a16:creationId xmlns:a16="http://schemas.microsoft.com/office/drawing/2014/main" id="{0ABA6599-8460-C11E-AA8A-1AC40B76983D}"/>
                </a:ext>
              </a:extLst>
            </p:cNvPr>
            <p:cNvSpPr/>
            <p:nvPr/>
          </p:nvSpPr>
          <p:spPr>
            <a:xfrm>
              <a:off x="3569425" y="2484000"/>
              <a:ext cx="1940075" cy="336825"/>
            </a:xfrm>
            <a:custGeom>
              <a:avLst/>
              <a:gdLst/>
              <a:ahLst/>
              <a:cxnLst/>
              <a:rect l="l" t="t" r="r" b="b"/>
              <a:pathLst>
                <a:path w="77603" h="13473" extrusionOk="0">
                  <a:moveTo>
                    <a:pt x="6752" y="0"/>
                  </a:moveTo>
                  <a:cubicBezTo>
                    <a:pt x="3001" y="0"/>
                    <a:pt x="0" y="3001"/>
                    <a:pt x="0" y="6720"/>
                  </a:cubicBezTo>
                  <a:cubicBezTo>
                    <a:pt x="0" y="10471"/>
                    <a:pt x="3001" y="13472"/>
                    <a:pt x="6752" y="13472"/>
                  </a:cubicBezTo>
                  <a:lnTo>
                    <a:pt x="70850" y="13472"/>
                  </a:lnTo>
                  <a:cubicBezTo>
                    <a:pt x="74602" y="13472"/>
                    <a:pt x="77603" y="10471"/>
                    <a:pt x="77603" y="6720"/>
                  </a:cubicBezTo>
                  <a:cubicBezTo>
                    <a:pt x="77603" y="3001"/>
                    <a:pt x="74602" y="0"/>
                    <a:pt x="70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81;p48">
              <a:extLst>
                <a:ext uri="{FF2B5EF4-FFF2-40B4-BE49-F238E27FC236}">
                  <a16:creationId xmlns:a16="http://schemas.microsoft.com/office/drawing/2014/main" id="{F8AFBFD6-CCE2-F860-1605-C677BEC86177}"/>
                </a:ext>
              </a:extLst>
            </p:cNvPr>
            <p:cNvSpPr/>
            <p:nvPr/>
          </p:nvSpPr>
          <p:spPr>
            <a:xfrm>
              <a:off x="2077875" y="2258100"/>
              <a:ext cx="893000" cy="1911550"/>
            </a:xfrm>
            <a:custGeom>
              <a:avLst/>
              <a:gdLst/>
              <a:ahLst/>
              <a:cxnLst/>
              <a:rect l="l" t="t" r="r" b="b"/>
              <a:pathLst>
                <a:path w="35720" h="76462" extrusionOk="0">
                  <a:moveTo>
                    <a:pt x="18137" y="0"/>
                  </a:moveTo>
                  <a:cubicBezTo>
                    <a:pt x="16506" y="0"/>
                    <a:pt x="15169" y="1501"/>
                    <a:pt x="15169" y="3328"/>
                  </a:cubicBezTo>
                  <a:lnTo>
                    <a:pt x="15169" y="4013"/>
                  </a:lnTo>
                  <a:cubicBezTo>
                    <a:pt x="11352" y="4143"/>
                    <a:pt x="7731" y="5807"/>
                    <a:pt x="5154" y="8645"/>
                  </a:cubicBezTo>
                  <a:cubicBezTo>
                    <a:pt x="2545" y="11450"/>
                    <a:pt x="1109" y="15169"/>
                    <a:pt x="1175" y="18985"/>
                  </a:cubicBezTo>
                  <a:cubicBezTo>
                    <a:pt x="1175" y="21366"/>
                    <a:pt x="1697" y="23715"/>
                    <a:pt x="2675" y="25868"/>
                  </a:cubicBezTo>
                  <a:cubicBezTo>
                    <a:pt x="3752" y="28119"/>
                    <a:pt x="5285" y="30109"/>
                    <a:pt x="7209" y="31674"/>
                  </a:cubicBezTo>
                  <a:cubicBezTo>
                    <a:pt x="9232" y="33403"/>
                    <a:pt x="13081" y="35719"/>
                    <a:pt x="18822" y="38688"/>
                  </a:cubicBezTo>
                  <a:cubicBezTo>
                    <a:pt x="21627" y="40123"/>
                    <a:pt x="23519" y="41525"/>
                    <a:pt x="24498" y="42928"/>
                  </a:cubicBezTo>
                  <a:cubicBezTo>
                    <a:pt x="25477" y="44331"/>
                    <a:pt x="25998" y="46027"/>
                    <a:pt x="25966" y="47756"/>
                  </a:cubicBezTo>
                  <a:cubicBezTo>
                    <a:pt x="25966" y="49876"/>
                    <a:pt x="25183" y="51931"/>
                    <a:pt x="23682" y="53464"/>
                  </a:cubicBezTo>
                  <a:cubicBezTo>
                    <a:pt x="22345" y="54997"/>
                    <a:pt x="20420" y="55878"/>
                    <a:pt x="18398" y="55911"/>
                  </a:cubicBezTo>
                  <a:cubicBezTo>
                    <a:pt x="18365" y="55911"/>
                    <a:pt x="18332" y="55911"/>
                    <a:pt x="18299" y="55911"/>
                  </a:cubicBezTo>
                  <a:cubicBezTo>
                    <a:pt x="15101" y="55911"/>
                    <a:pt x="11839" y="54345"/>
                    <a:pt x="8482" y="51214"/>
                  </a:cubicBezTo>
                  <a:cubicBezTo>
                    <a:pt x="7689" y="50437"/>
                    <a:pt x="6669" y="50058"/>
                    <a:pt x="5654" y="50058"/>
                  </a:cubicBezTo>
                  <a:cubicBezTo>
                    <a:pt x="4496" y="50058"/>
                    <a:pt x="3344" y="50551"/>
                    <a:pt x="2545" y="51507"/>
                  </a:cubicBezTo>
                  <a:lnTo>
                    <a:pt x="1762" y="52388"/>
                  </a:lnTo>
                  <a:cubicBezTo>
                    <a:pt x="0" y="54476"/>
                    <a:pt x="131" y="57542"/>
                    <a:pt x="2055" y="59466"/>
                  </a:cubicBezTo>
                  <a:cubicBezTo>
                    <a:pt x="3621" y="60934"/>
                    <a:pt x="5317" y="62239"/>
                    <a:pt x="7144" y="63348"/>
                  </a:cubicBezTo>
                  <a:cubicBezTo>
                    <a:pt x="9591" y="64816"/>
                    <a:pt x="12331" y="65697"/>
                    <a:pt x="15169" y="65990"/>
                  </a:cubicBezTo>
                  <a:lnTo>
                    <a:pt x="15169" y="72677"/>
                  </a:lnTo>
                  <a:cubicBezTo>
                    <a:pt x="15169" y="74765"/>
                    <a:pt x="16702" y="76461"/>
                    <a:pt x="18561" y="76461"/>
                  </a:cubicBezTo>
                  <a:cubicBezTo>
                    <a:pt x="20420" y="76461"/>
                    <a:pt x="21954" y="74765"/>
                    <a:pt x="21954" y="72677"/>
                  </a:cubicBezTo>
                  <a:lnTo>
                    <a:pt x="21954" y="65762"/>
                  </a:lnTo>
                  <a:cubicBezTo>
                    <a:pt x="25281" y="64979"/>
                    <a:pt x="27858" y="63837"/>
                    <a:pt x="29619" y="62337"/>
                  </a:cubicBezTo>
                  <a:cubicBezTo>
                    <a:pt x="31544" y="60673"/>
                    <a:pt x="33012" y="58586"/>
                    <a:pt x="33990" y="56270"/>
                  </a:cubicBezTo>
                  <a:cubicBezTo>
                    <a:pt x="35132" y="53627"/>
                    <a:pt x="35719" y="50757"/>
                    <a:pt x="35687" y="47886"/>
                  </a:cubicBezTo>
                  <a:cubicBezTo>
                    <a:pt x="35719" y="45081"/>
                    <a:pt x="35197" y="42308"/>
                    <a:pt x="34088" y="39699"/>
                  </a:cubicBezTo>
                  <a:cubicBezTo>
                    <a:pt x="33077" y="37318"/>
                    <a:pt x="31511" y="35197"/>
                    <a:pt x="29554" y="33468"/>
                  </a:cubicBezTo>
                  <a:cubicBezTo>
                    <a:pt x="27597" y="31740"/>
                    <a:pt x="23943" y="29619"/>
                    <a:pt x="18594" y="27173"/>
                  </a:cubicBezTo>
                  <a:cubicBezTo>
                    <a:pt x="15593" y="25803"/>
                    <a:pt x="13603" y="24531"/>
                    <a:pt x="12624" y="23324"/>
                  </a:cubicBezTo>
                  <a:cubicBezTo>
                    <a:pt x="11613" y="22149"/>
                    <a:pt x="11091" y="20975"/>
                    <a:pt x="11091" y="19768"/>
                  </a:cubicBezTo>
                  <a:cubicBezTo>
                    <a:pt x="11091" y="18333"/>
                    <a:pt x="11744" y="16963"/>
                    <a:pt x="12820" y="16017"/>
                  </a:cubicBezTo>
                  <a:cubicBezTo>
                    <a:pt x="13966" y="14963"/>
                    <a:pt x="15466" y="14381"/>
                    <a:pt x="17011" y="14381"/>
                  </a:cubicBezTo>
                  <a:cubicBezTo>
                    <a:pt x="17092" y="14381"/>
                    <a:pt x="17174" y="14382"/>
                    <a:pt x="17256" y="14386"/>
                  </a:cubicBezTo>
                  <a:cubicBezTo>
                    <a:pt x="19442" y="14386"/>
                    <a:pt x="21660" y="15299"/>
                    <a:pt x="23878" y="17126"/>
                  </a:cubicBezTo>
                  <a:cubicBezTo>
                    <a:pt x="24642" y="17772"/>
                    <a:pt x="25570" y="18087"/>
                    <a:pt x="26495" y="18087"/>
                  </a:cubicBezTo>
                  <a:cubicBezTo>
                    <a:pt x="27624" y="18087"/>
                    <a:pt x="28747" y="17617"/>
                    <a:pt x="29554" y="16702"/>
                  </a:cubicBezTo>
                  <a:lnTo>
                    <a:pt x="30304" y="15886"/>
                  </a:lnTo>
                  <a:cubicBezTo>
                    <a:pt x="32196" y="13766"/>
                    <a:pt x="32033" y="10537"/>
                    <a:pt x="29945" y="8612"/>
                  </a:cubicBezTo>
                  <a:cubicBezTo>
                    <a:pt x="29293" y="8025"/>
                    <a:pt x="28608" y="7503"/>
                    <a:pt x="27890" y="7014"/>
                  </a:cubicBezTo>
                  <a:cubicBezTo>
                    <a:pt x="26031" y="5905"/>
                    <a:pt x="24041" y="5056"/>
                    <a:pt x="21954" y="4535"/>
                  </a:cubicBezTo>
                  <a:lnTo>
                    <a:pt x="21954" y="3328"/>
                  </a:lnTo>
                  <a:cubicBezTo>
                    <a:pt x="21954" y="1501"/>
                    <a:pt x="20616" y="0"/>
                    <a:pt x="18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82;p48">
              <a:extLst>
                <a:ext uri="{FF2B5EF4-FFF2-40B4-BE49-F238E27FC236}">
                  <a16:creationId xmlns:a16="http://schemas.microsoft.com/office/drawing/2014/main" id="{5F877D6E-2983-B211-DF6A-73356CBE033D}"/>
                </a:ext>
              </a:extLst>
            </p:cNvPr>
            <p:cNvSpPr/>
            <p:nvPr/>
          </p:nvSpPr>
          <p:spPr>
            <a:xfrm>
              <a:off x="1659525" y="1885425"/>
              <a:ext cx="2458750" cy="3112775"/>
            </a:xfrm>
            <a:custGeom>
              <a:avLst/>
              <a:gdLst/>
              <a:ahLst/>
              <a:cxnLst/>
              <a:rect l="l" t="t" r="r" b="b"/>
              <a:pathLst>
                <a:path w="98350" h="124511" extrusionOk="0">
                  <a:moveTo>
                    <a:pt x="0" y="0"/>
                  </a:moveTo>
                  <a:lnTo>
                    <a:pt x="0" y="89150"/>
                  </a:lnTo>
                  <a:cubicBezTo>
                    <a:pt x="0" y="108690"/>
                    <a:pt x="15854" y="124510"/>
                    <a:pt x="35393" y="124510"/>
                  </a:cubicBezTo>
                  <a:lnTo>
                    <a:pt x="98349" y="124510"/>
                  </a:lnTo>
                  <a:cubicBezTo>
                    <a:pt x="50431" y="98643"/>
                    <a:pt x="14288" y="5379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83;p48">
              <a:extLst>
                <a:ext uri="{FF2B5EF4-FFF2-40B4-BE49-F238E27FC236}">
                  <a16:creationId xmlns:a16="http://schemas.microsoft.com/office/drawing/2014/main" id="{A4DA0A1A-3936-6D66-E32E-BED583ABE52B}"/>
                </a:ext>
              </a:extLst>
            </p:cNvPr>
            <p:cNvSpPr/>
            <p:nvPr/>
          </p:nvSpPr>
          <p:spPr>
            <a:xfrm>
              <a:off x="1289300" y="751875"/>
              <a:ext cx="277275" cy="707875"/>
            </a:xfrm>
            <a:custGeom>
              <a:avLst/>
              <a:gdLst/>
              <a:ahLst/>
              <a:cxnLst/>
              <a:rect l="l" t="t" r="r" b="b"/>
              <a:pathLst>
                <a:path w="11091" h="28315" extrusionOk="0">
                  <a:moveTo>
                    <a:pt x="8220" y="1"/>
                  </a:moveTo>
                  <a:cubicBezTo>
                    <a:pt x="2968" y="3099"/>
                    <a:pt x="0" y="8971"/>
                    <a:pt x="620" y="15071"/>
                  </a:cubicBezTo>
                  <a:cubicBezTo>
                    <a:pt x="1240" y="21138"/>
                    <a:pt x="5317" y="26292"/>
                    <a:pt x="11091" y="28315"/>
                  </a:cubicBezTo>
                  <a:cubicBezTo>
                    <a:pt x="9460" y="18953"/>
                    <a:pt x="8514" y="9493"/>
                    <a:pt x="8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84;p48">
              <a:extLst>
                <a:ext uri="{FF2B5EF4-FFF2-40B4-BE49-F238E27FC236}">
                  <a16:creationId xmlns:a16="http://schemas.microsoft.com/office/drawing/2014/main" id="{C4CADD1C-E3BA-A944-41AA-2DEFE5B45F0B}"/>
                </a:ext>
              </a:extLst>
            </p:cNvPr>
            <p:cNvSpPr/>
            <p:nvPr/>
          </p:nvSpPr>
          <p:spPr>
            <a:xfrm>
              <a:off x="2077875" y="3509550"/>
              <a:ext cx="638550" cy="660100"/>
            </a:xfrm>
            <a:custGeom>
              <a:avLst/>
              <a:gdLst/>
              <a:ahLst/>
              <a:cxnLst/>
              <a:rect l="l" t="t" r="r" b="b"/>
              <a:pathLst>
                <a:path w="25542" h="26404" extrusionOk="0">
                  <a:moveTo>
                    <a:pt x="5654" y="0"/>
                  </a:moveTo>
                  <a:cubicBezTo>
                    <a:pt x="4496" y="0"/>
                    <a:pt x="3344" y="493"/>
                    <a:pt x="2545" y="1449"/>
                  </a:cubicBezTo>
                  <a:lnTo>
                    <a:pt x="1762" y="2330"/>
                  </a:lnTo>
                  <a:cubicBezTo>
                    <a:pt x="0" y="4418"/>
                    <a:pt x="131" y="7484"/>
                    <a:pt x="2055" y="9408"/>
                  </a:cubicBezTo>
                  <a:cubicBezTo>
                    <a:pt x="3621" y="10876"/>
                    <a:pt x="5317" y="12181"/>
                    <a:pt x="7144" y="13290"/>
                  </a:cubicBezTo>
                  <a:cubicBezTo>
                    <a:pt x="9591" y="14725"/>
                    <a:pt x="12331" y="15639"/>
                    <a:pt x="15169" y="15932"/>
                  </a:cubicBezTo>
                  <a:lnTo>
                    <a:pt x="15169" y="22619"/>
                  </a:lnTo>
                  <a:cubicBezTo>
                    <a:pt x="15169" y="23598"/>
                    <a:pt x="15527" y="24544"/>
                    <a:pt x="16147" y="25294"/>
                  </a:cubicBezTo>
                  <a:cubicBezTo>
                    <a:pt x="16767" y="25979"/>
                    <a:pt x="17648" y="26403"/>
                    <a:pt x="18561" y="26403"/>
                  </a:cubicBezTo>
                  <a:cubicBezTo>
                    <a:pt x="20420" y="26403"/>
                    <a:pt x="21954" y="24707"/>
                    <a:pt x="21954" y="22619"/>
                  </a:cubicBezTo>
                  <a:lnTo>
                    <a:pt x="21954" y="15704"/>
                  </a:lnTo>
                  <a:cubicBezTo>
                    <a:pt x="23161" y="15410"/>
                    <a:pt x="24367" y="15052"/>
                    <a:pt x="25542" y="14628"/>
                  </a:cubicBezTo>
                  <a:cubicBezTo>
                    <a:pt x="23030" y="11757"/>
                    <a:pt x="20649" y="8854"/>
                    <a:pt x="18333" y="5853"/>
                  </a:cubicBezTo>
                  <a:cubicBezTo>
                    <a:pt x="15136" y="5853"/>
                    <a:pt x="11841" y="4287"/>
                    <a:pt x="8482" y="1156"/>
                  </a:cubicBezTo>
                  <a:cubicBezTo>
                    <a:pt x="7689" y="379"/>
                    <a:pt x="6669" y="0"/>
                    <a:pt x="5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85;p48">
              <a:extLst>
                <a:ext uri="{FF2B5EF4-FFF2-40B4-BE49-F238E27FC236}">
                  <a16:creationId xmlns:a16="http://schemas.microsoft.com/office/drawing/2014/main" id="{086B1EAB-3C9D-7E8A-DEC9-BE011770838F}"/>
                </a:ext>
              </a:extLst>
            </p:cNvPr>
            <p:cNvSpPr/>
            <p:nvPr/>
          </p:nvSpPr>
          <p:spPr>
            <a:xfrm>
              <a:off x="1598350" y="1027525"/>
              <a:ext cx="4403725" cy="4031825"/>
            </a:xfrm>
            <a:custGeom>
              <a:avLst/>
              <a:gdLst/>
              <a:ahLst/>
              <a:cxnLst/>
              <a:rect l="l" t="t" r="r" b="b"/>
              <a:pathLst>
                <a:path w="176149" h="161273" extrusionOk="0">
                  <a:moveTo>
                    <a:pt x="13114" y="0"/>
                  </a:moveTo>
                  <a:cubicBezTo>
                    <a:pt x="5873" y="33"/>
                    <a:pt x="1" y="5872"/>
                    <a:pt x="1" y="13113"/>
                  </a:cubicBezTo>
                  <a:lnTo>
                    <a:pt x="1" y="84388"/>
                  </a:lnTo>
                  <a:cubicBezTo>
                    <a:pt x="1" y="85758"/>
                    <a:pt x="1110" y="86834"/>
                    <a:pt x="2447" y="86834"/>
                  </a:cubicBezTo>
                  <a:cubicBezTo>
                    <a:pt x="3785" y="86834"/>
                    <a:pt x="4894" y="85758"/>
                    <a:pt x="4894" y="84388"/>
                  </a:cubicBezTo>
                  <a:lnTo>
                    <a:pt x="4894" y="13113"/>
                  </a:lnTo>
                  <a:cubicBezTo>
                    <a:pt x="4894" y="8579"/>
                    <a:pt x="8580" y="4893"/>
                    <a:pt x="13114" y="4893"/>
                  </a:cubicBezTo>
                  <a:lnTo>
                    <a:pt x="163035" y="4893"/>
                  </a:lnTo>
                  <a:cubicBezTo>
                    <a:pt x="167569" y="4893"/>
                    <a:pt x="171255" y="8579"/>
                    <a:pt x="171255" y="13113"/>
                  </a:cubicBezTo>
                  <a:lnTo>
                    <a:pt x="171255" y="123466"/>
                  </a:lnTo>
                  <a:cubicBezTo>
                    <a:pt x="171223" y="141635"/>
                    <a:pt x="156511" y="156380"/>
                    <a:pt x="138309" y="156380"/>
                  </a:cubicBezTo>
                  <a:lnTo>
                    <a:pt x="37840" y="156380"/>
                  </a:lnTo>
                  <a:cubicBezTo>
                    <a:pt x="19638" y="156380"/>
                    <a:pt x="4927" y="141635"/>
                    <a:pt x="4894" y="123466"/>
                  </a:cubicBezTo>
                  <a:lnTo>
                    <a:pt x="4894" y="105166"/>
                  </a:lnTo>
                  <a:cubicBezTo>
                    <a:pt x="4894" y="103829"/>
                    <a:pt x="3785" y="102720"/>
                    <a:pt x="2447" y="102720"/>
                  </a:cubicBezTo>
                  <a:cubicBezTo>
                    <a:pt x="1110" y="102720"/>
                    <a:pt x="1" y="103829"/>
                    <a:pt x="1" y="105166"/>
                  </a:cubicBezTo>
                  <a:lnTo>
                    <a:pt x="1" y="123466"/>
                  </a:lnTo>
                  <a:cubicBezTo>
                    <a:pt x="34" y="144343"/>
                    <a:pt x="16931" y="161273"/>
                    <a:pt x="37840" y="161273"/>
                  </a:cubicBezTo>
                  <a:lnTo>
                    <a:pt x="138309" y="161273"/>
                  </a:lnTo>
                  <a:cubicBezTo>
                    <a:pt x="159218" y="161273"/>
                    <a:pt x="176116" y="144343"/>
                    <a:pt x="176148" y="123466"/>
                  </a:cubicBezTo>
                  <a:lnTo>
                    <a:pt x="176148" y="13113"/>
                  </a:lnTo>
                  <a:cubicBezTo>
                    <a:pt x="176148" y="5872"/>
                    <a:pt x="170277" y="33"/>
                    <a:pt x="163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86;p48">
              <a:extLst>
                <a:ext uri="{FF2B5EF4-FFF2-40B4-BE49-F238E27FC236}">
                  <a16:creationId xmlns:a16="http://schemas.microsoft.com/office/drawing/2014/main" id="{A4822B5F-E6AB-BA08-8883-2B578FFD96C9}"/>
                </a:ext>
              </a:extLst>
            </p:cNvPr>
            <p:cNvSpPr/>
            <p:nvPr/>
          </p:nvSpPr>
          <p:spPr>
            <a:xfrm>
              <a:off x="1598350" y="3286450"/>
              <a:ext cx="122350" cy="221825"/>
            </a:xfrm>
            <a:custGeom>
              <a:avLst/>
              <a:gdLst/>
              <a:ahLst/>
              <a:cxnLst/>
              <a:rect l="l" t="t" r="r" b="b"/>
              <a:pathLst>
                <a:path w="4894" h="8873" extrusionOk="0">
                  <a:moveTo>
                    <a:pt x="2447" y="0"/>
                  </a:moveTo>
                  <a:cubicBezTo>
                    <a:pt x="1110" y="0"/>
                    <a:pt x="1" y="1077"/>
                    <a:pt x="1" y="2447"/>
                  </a:cubicBezTo>
                  <a:lnTo>
                    <a:pt x="1" y="6426"/>
                  </a:lnTo>
                  <a:cubicBezTo>
                    <a:pt x="1" y="7764"/>
                    <a:pt x="1110" y="8873"/>
                    <a:pt x="2447" y="8873"/>
                  </a:cubicBezTo>
                  <a:cubicBezTo>
                    <a:pt x="3785" y="8873"/>
                    <a:pt x="4894" y="7764"/>
                    <a:pt x="4894" y="6426"/>
                  </a:cubicBezTo>
                  <a:lnTo>
                    <a:pt x="4894" y="2447"/>
                  </a:lnTo>
                  <a:cubicBezTo>
                    <a:pt x="4894" y="1077"/>
                    <a:pt x="3785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87;p48">
              <a:extLst>
                <a:ext uri="{FF2B5EF4-FFF2-40B4-BE49-F238E27FC236}">
                  <a16:creationId xmlns:a16="http://schemas.microsoft.com/office/drawing/2014/main" id="{8B9B453F-A324-40B9-9295-C0D664F27F0C}"/>
                </a:ext>
              </a:extLst>
            </p:cNvPr>
            <p:cNvSpPr/>
            <p:nvPr/>
          </p:nvSpPr>
          <p:spPr>
            <a:xfrm>
              <a:off x="1231375" y="636075"/>
              <a:ext cx="5137675" cy="904675"/>
            </a:xfrm>
            <a:custGeom>
              <a:avLst/>
              <a:gdLst/>
              <a:ahLst/>
              <a:cxnLst/>
              <a:rect l="l" t="t" r="r" b="b"/>
              <a:pathLst>
                <a:path w="205507" h="36187" extrusionOk="0">
                  <a:moveTo>
                    <a:pt x="186978" y="4893"/>
                  </a:moveTo>
                  <a:cubicBezTo>
                    <a:pt x="193535" y="4893"/>
                    <a:pt x="199080" y="9689"/>
                    <a:pt x="200059" y="16180"/>
                  </a:cubicBezTo>
                  <a:cubicBezTo>
                    <a:pt x="201037" y="22639"/>
                    <a:pt x="197090" y="28869"/>
                    <a:pt x="190827" y="30761"/>
                  </a:cubicBezTo>
                  <a:lnTo>
                    <a:pt x="190827" y="28771"/>
                  </a:lnTo>
                  <a:cubicBezTo>
                    <a:pt x="190827" y="21530"/>
                    <a:pt x="184956" y="15691"/>
                    <a:pt x="177714" y="15658"/>
                  </a:cubicBezTo>
                  <a:lnTo>
                    <a:pt x="27793" y="15658"/>
                  </a:lnTo>
                  <a:cubicBezTo>
                    <a:pt x="20552" y="15691"/>
                    <a:pt x="14680" y="21530"/>
                    <a:pt x="14680" y="28771"/>
                  </a:cubicBezTo>
                  <a:lnTo>
                    <a:pt x="14680" y="30794"/>
                  </a:lnTo>
                  <a:cubicBezTo>
                    <a:pt x="8417" y="28869"/>
                    <a:pt x="4470" y="22671"/>
                    <a:pt x="5449" y="16180"/>
                  </a:cubicBezTo>
                  <a:cubicBezTo>
                    <a:pt x="6427" y="9689"/>
                    <a:pt x="11972" y="4893"/>
                    <a:pt x="18529" y="4893"/>
                  </a:cubicBezTo>
                  <a:close/>
                  <a:moveTo>
                    <a:pt x="18529" y="0"/>
                  </a:moveTo>
                  <a:cubicBezTo>
                    <a:pt x="8841" y="0"/>
                    <a:pt x="849" y="7601"/>
                    <a:pt x="425" y="17289"/>
                  </a:cubicBezTo>
                  <a:cubicBezTo>
                    <a:pt x="1" y="26977"/>
                    <a:pt x="7243" y="35295"/>
                    <a:pt x="16898" y="36176"/>
                  </a:cubicBezTo>
                  <a:cubicBezTo>
                    <a:pt x="16973" y="36183"/>
                    <a:pt x="17048" y="36186"/>
                    <a:pt x="17122" y="36186"/>
                  </a:cubicBezTo>
                  <a:cubicBezTo>
                    <a:pt x="18460" y="36186"/>
                    <a:pt x="19573" y="35090"/>
                    <a:pt x="19573" y="33729"/>
                  </a:cubicBezTo>
                  <a:lnTo>
                    <a:pt x="19573" y="28771"/>
                  </a:lnTo>
                  <a:cubicBezTo>
                    <a:pt x="19573" y="24237"/>
                    <a:pt x="23259" y="20551"/>
                    <a:pt x="27793" y="20551"/>
                  </a:cubicBezTo>
                  <a:lnTo>
                    <a:pt x="177714" y="20551"/>
                  </a:lnTo>
                  <a:cubicBezTo>
                    <a:pt x="182248" y="20551"/>
                    <a:pt x="185934" y="24237"/>
                    <a:pt x="185934" y="28771"/>
                  </a:cubicBezTo>
                  <a:lnTo>
                    <a:pt x="185934" y="33729"/>
                  </a:lnTo>
                  <a:cubicBezTo>
                    <a:pt x="185934" y="35067"/>
                    <a:pt x="187043" y="36176"/>
                    <a:pt x="188381" y="36176"/>
                  </a:cubicBezTo>
                  <a:lnTo>
                    <a:pt x="188609" y="36176"/>
                  </a:lnTo>
                  <a:cubicBezTo>
                    <a:pt x="198265" y="35295"/>
                    <a:pt x="205506" y="26977"/>
                    <a:pt x="205082" y="17289"/>
                  </a:cubicBezTo>
                  <a:cubicBezTo>
                    <a:pt x="204658" y="7601"/>
                    <a:pt x="196666" y="0"/>
                    <a:pt x="186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88;p48">
              <a:extLst>
                <a:ext uri="{FF2B5EF4-FFF2-40B4-BE49-F238E27FC236}">
                  <a16:creationId xmlns:a16="http://schemas.microsoft.com/office/drawing/2014/main" id="{A79F745E-B9A4-9B16-29BA-2824AA56BC0C}"/>
                </a:ext>
              </a:extLst>
            </p:cNvPr>
            <p:cNvSpPr/>
            <p:nvPr/>
          </p:nvSpPr>
          <p:spPr>
            <a:xfrm>
              <a:off x="2050950" y="1627725"/>
              <a:ext cx="3519725" cy="462400"/>
            </a:xfrm>
            <a:custGeom>
              <a:avLst/>
              <a:gdLst/>
              <a:ahLst/>
              <a:cxnLst/>
              <a:rect l="l" t="t" r="r" b="b"/>
              <a:pathLst>
                <a:path w="140789" h="18496" extrusionOk="0">
                  <a:moveTo>
                    <a:pt x="131524" y="4893"/>
                  </a:moveTo>
                  <a:cubicBezTo>
                    <a:pt x="133938" y="4893"/>
                    <a:pt x="135895" y="6850"/>
                    <a:pt x="135895" y="9232"/>
                  </a:cubicBezTo>
                  <a:cubicBezTo>
                    <a:pt x="135895" y="11646"/>
                    <a:pt x="133938" y="13570"/>
                    <a:pt x="131524" y="13603"/>
                  </a:cubicBezTo>
                  <a:lnTo>
                    <a:pt x="9232" y="13603"/>
                  </a:lnTo>
                  <a:cubicBezTo>
                    <a:pt x="6819" y="13570"/>
                    <a:pt x="4894" y="11646"/>
                    <a:pt x="4894" y="9232"/>
                  </a:cubicBezTo>
                  <a:cubicBezTo>
                    <a:pt x="4894" y="6850"/>
                    <a:pt x="6819" y="4893"/>
                    <a:pt x="9232" y="4893"/>
                  </a:cubicBezTo>
                  <a:close/>
                  <a:moveTo>
                    <a:pt x="9232" y="0"/>
                  </a:moveTo>
                  <a:cubicBezTo>
                    <a:pt x="4144" y="0"/>
                    <a:pt x="1" y="4143"/>
                    <a:pt x="1" y="9232"/>
                  </a:cubicBezTo>
                  <a:cubicBezTo>
                    <a:pt x="1" y="14353"/>
                    <a:pt x="4144" y="18463"/>
                    <a:pt x="9232" y="18496"/>
                  </a:cubicBezTo>
                  <a:lnTo>
                    <a:pt x="131524" y="18496"/>
                  </a:lnTo>
                  <a:cubicBezTo>
                    <a:pt x="136646" y="18463"/>
                    <a:pt x="140788" y="14353"/>
                    <a:pt x="140788" y="9232"/>
                  </a:cubicBezTo>
                  <a:cubicBezTo>
                    <a:pt x="140788" y="4143"/>
                    <a:pt x="136646" y="0"/>
                    <a:pt x="13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89;p48">
              <a:extLst>
                <a:ext uri="{FF2B5EF4-FFF2-40B4-BE49-F238E27FC236}">
                  <a16:creationId xmlns:a16="http://schemas.microsoft.com/office/drawing/2014/main" id="{AA9BD8E6-365D-B7D5-5122-8B976F3468D9}"/>
                </a:ext>
              </a:extLst>
            </p:cNvPr>
            <p:cNvSpPr/>
            <p:nvPr/>
          </p:nvSpPr>
          <p:spPr>
            <a:xfrm>
              <a:off x="3508250" y="3217125"/>
              <a:ext cx="2062425" cy="459150"/>
            </a:xfrm>
            <a:custGeom>
              <a:avLst/>
              <a:gdLst/>
              <a:ahLst/>
              <a:cxnLst/>
              <a:rect l="l" t="t" r="r" b="b"/>
              <a:pathLst>
                <a:path w="82497" h="18366" extrusionOk="0">
                  <a:moveTo>
                    <a:pt x="73297" y="4893"/>
                  </a:moveTo>
                  <a:cubicBezTo>
                    <a:pt x="75679" y="4893"/>
                    <a:pt x="77603" y="6818"/>
                    <a:pt x="77603" y="9199"/>
                  </a:cubicBezTo>
                  <a:cubicBezTo>
                    <a:pt x="77603" y="11548"/>
                    <a:pt x="75679" y="13472"/>
                    <a:pt x="73297" y="13472"/>
                  </a:cubicBezTo>
                  <a:lnTo>
                    <a:pt x="9199" y="13472"/>
                  </a:lnTo>
                  <a:cubicBezTo>
                    <a:pt x="6818" y="13472"/>
                    <a:pt x="4894" y="11548"/>
                    <a:pt x="4894" y="9199"/>
                  </a:cubicBezTo>
                  <a:cubicBezTo>
                    <a:pt x="4894" y="6818"/>
                    <a:pt x="6818" y="4893"/>
                    <a:pt x="9199" y="4893"/>
                  </a:cubicBezTo>
                  <a:close/>
                  <a:moveTo>
                    <a:pt x="9199" y="0"/>
                  </a:moveTo>
                  <a:cubicBezTo>
                    <a:pt x="4111" y="0"/>
                    <a:pt x="1" y="4110"/>
                    <a:pt x="1" y="9199"/>
                  </a:cubicBezTo>
                  <a:cubicBezTo>
                    <a:pt x="1" y="14255"/>
                    <a:pt x="4111" y="18365"/>
                    <a:pt x="9199" y="18365"/>
                  </a:cubicBezTo>
                  <a:lnTo>
                    <a:pt x="73297" y="18365"/>
                  </a:lnTo>
                  <a:cubicBezTo>
                    <a:pt x="78386" y="18365"/>
                    <a:pt x="82496" y="14255"/>
                    <a:pt x="82496" y="9199"/>
                  </a:cubicBezTo>
                  <a:cubicBezTo>
                    <a:pt x="82496" y="4110"/>
                    <a:pt x="78386" y="0"/>
                    <a:pt x="73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90;p48">
              <a:extLst>
                <a:ext uri="{FF2B5EF4-FFF2-40B4-BE49-F238E27FC236}">
                  <a16:creationId xmlns:a16="http://schemas.microsoft.com/office/drawing/2014/main" id="{9B7E99EE-3F8F-3E09-E404-4CA9FA272CAA}"/>
                </a:ext>
              </a:extLst>
            </p:cNvPr>
            <p:cNvSpPr/>
            <p:nvPr/>
          </p:nvSpPr>
          <p:spPr>
            <a:xfrm>
              <a:off x="3508250" y="2422825"/>
              <a:ext cx="2061600" cy="459150"/>
            </a:xfrm>
            <a:custGeom>
              <a:avLst/>
              <a:gdLst/>
              <a:ahLst/>
              <a:cxnLst/>
              <a:rect l="l" t="t" r="r" b="b"/>
              <a:pathLst>
                <a:path w="82464" h="18366" extrusionOk="0">
                  <a:moveTo>
                    <a:pt x="9140" y="4893"/>
                  </a:moveTo>
                  <a:cubicBezTo>
                    <a:pt x="9160" y="4893"/>
                    <a:pt x="9180" y="4893"/>
                    <a:pt x="9199" y="4894"/>
                  </a:cubicBezTo>
                  <a:lnTo>
                    <a:pt x="73297" y="4894"/>
                  </a:lnTo>
                  <a:cubicBezTo>
                    <a:pt x="75679" y="4894"/>
                    <a:pt x="77571" y="6818"/>
                    <a:pt x="77571" y="9167"/>
                  </a:cubicBezTo>
                  <a:cubicBezTo>
                    <a:pt x="77571" y="11548"/>
                    <a:pt x="75679" y="13440"/>
                    <a:pt x="73297" y="13473"/>
                  </a:cubicBezTo>
                  <a:lnTo>
                    <a:pt x="9199" y="13473"/>
                  </a:lnTo>
                  <a:cubicBezTo>
                    <a:pt x="6818" y="13473"/>
                    <a:pt x="4894" y="11548"/>
                    <a:pt x="4894" y="9167"/>
                  </a:cubicBezTo>
                  <a:cubicBezTo>
                    <a:pt x="4894" y="6805"/>
                    <a:pt x="6786" y="4893"/>
                    <a:pt x="9140" y="4893"/>
                  </a:cubicBezTo>
                  <a:close/>
                  <a:moveTo>
                    <a:pt x="9139" y="0"/>
                  </a:moveTo>
                  <a:cubicBezTo>
                    <a:pt x="4078" y="0"/>
                    <a:pt x="1" y="4098"/>
                    <a:pt x="1" y="9167"/>
                  </a:cubicBezTo>
                  <a:cubicBezTo>
                    <a:pt x="1" y="14255"/>
                    <a:pt x="4111" y="18366"/>
                    <a:pt x="9199" y="18366"/>
                  </a:cubicBezTo>
                  <a:lnTo>
                    <a:pt x="73297" y="18366"/>
                  </a:lnTo>
                  <a:cubicBezTo>
                    <a:pt x="78354" y="18333"/>
                    <a:pt x="82464" y="14223"/>
                    <a:pt x="82464" y="9167"/>
                  </a:cubicBezTo>
                  <a:cubicBezTo>
                    <a:pt x="82464" y="4111"/>
                    <a:pt x="78354" y="1"/>
                    <a:pt x="73297" y="1"/>
                  </a:cubicBezTo>
                  <a:lnTo>
                    <a:pt x="9199" y="1"/>
                  </a:lnTo>
                  <a:cubicBezTo>
                    <a:pt x="9179" y="0"/>
                    <a:pt x="9159" y="0"/>
                    <a:pt x="9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91;p48">
              <a:extLst>
                <a:ext uri="{FF2B5EF4-FFF2-40B4-BE49-F238E27FC236}">
                  <a16:creationId xmlns:a16="http://schemas.microsoft.com/office/drawing/2014/main" id="{0DB79C59-BDD5-C2D0-0983-165096C0FC37}"/>
                </a:ext>
              </a:extLst>
            </p:cNvPr>
            <p:cNvSpPr/>
            <p:nvPr/>
          </p:nvSpPr>
          <p:spPr>
            <a:xfrm>
              <a:off x="2010175" y="2196925"/>
              <a:ext cx="1021850" cy="2033875"/>
            </a:xfrm>
            <a:custGeom>
              <a:avLst/>
              <a:gdLst/>
              <a:ahLst/>
              <a:cxnLst/>
              <a:rect l="l" t="t" r="r" b="b"/>
              <a:pathLst>
                <a:path w="40874" h="81355" extrusionOk="0">
                  <a:moveTo>
                    <a:pt x="21693" y="4894"/>
                  </a:moveTo>
                  <a:cubicBezTo>
                    <a:pt x="21889" y="4894"/>
                    <a:pt x="22215" y="5220"/>
                    <a:pt x="22215" y="5775"/>
                  </a:cubicBezTo>
                  <a:lnTo>
                    <a:pt x="22215" y="6982"/>
                  </a:lnTo>
                  <a:cubicBezTo>
                    <a:pt x="22215" y="8091"/>
                    <a:pt x="22965" y="9069"/>
                    <a:pt x="24042" y="9363"/>
                  </a:cubicBezTo>
                  <a:cubicBezTo>
                    <a:pt x="25869" y="9787"/>
                    <a:pt x="27630" y="10537"/>
                    <a:pt x="29261" y="11516"/>
                  </a:cubicBezTo>
                  <a:cubicBezTo>
                    <a:pt x="29881" y="11940"/>
                    <a:pt x="30501" y="12396"/>
                    <a:pt x="31055" y="12886"/>
                  </a:cubicBezTo>
                  <a:cubicBezTo>
                    <a:pt x="31577" y="13375"/>
                    <a:pt x="31871" y="14027"/>
                    <a:pt x="31871" y="14712"/>
                  </a:cubicBezTo>
                  <a:cubicBezTo>
                    <a:pt x="31936" y="15430"/>
                    <a:pt x="31707" y="16148"/>
                    <a:pt x="31218" y="16702"/>
                  </a:cubicBezTo>
                  <a:lnTo>
                    <a:pt x="30468" y="17518"/>
                  </a:lnTo>
                  <a:cubicBezTo>
                    <a:pt x="30148" y="17891"/>
                    <a:pt x="29693" y="18080"/>
                    <a:pt x="29233" y="18080"/>
                  </a:cubicBezTo>
                  <a:cubicBezTo>
                    <a:pt x="28850" y="18080"/>
                    <a:pt x="28464" y="17948"/>
                    <a:pt x="28152" y="17681"/>
                  </a:cubicBezTo>
                  <a:cubicBezTo>
                    <a:pt x="25477" y="15495"/>
                    <a:pt x="22737" y="14386"/>
                    <a:pt x="19964" y="14386"/>
                  </a:cubicBezTo>
                  <a:cubicBezTo>
                    <a:pt x="19881" y="14384"/>
                    <a:pt x="19797" y="14383"/>
                    <a:pt x="19714" y="14383"/>
                  </a:cubicBezTo>
                  <a:cubicBezTo>
                    <a:pt x="17550" y="14383"/>
                    <a:pt x="15434" y="15195"/>
                    <a:pt x="13832" y="16702"/>
                  </a:cubicBezTo>
                  <a:cubicBezTo>
                    <a:pt x="12266" y="18105"/>
                    <a:pt x="11385" y="20095"/>
                    <a:pt x="11353" y="22215"/>
                  </a:cubicBezTo>
                  <a:cubicBezTo>
                    <a:pt x="11353" y="24009"/>
                    <a:pt x="12070" y="25738"/>
                    <a:pt x="13440" y="27336"/>
                  </a:cubicBezTo>
                  <a:cubicBezTo>
                    <a:pt x="14680" y="28837"/>
                    <a:pt x="16931" y="30337"/>
                    <a:pt x="20291" y="31838"/>
                  </a:cubicBezTo>
                  <a:cubicBezTo>
                    <a:pt x="25379" y="34187"/>
                    <a:pt x="28870" y="36176"/>
                    <a:pt x="30631" y="37742"/>
                  </a:cubicBezTo>
                  <a:cubicBezTo>
                    <a:pt x="32327" y="39243"/>
                    <a:pt x="33665" y="41069"/>
                    <a:pt x="34545" y="43124"/>
                  </a:cubicBezTo>
                  <a:cubicBezTo>
                    <a:pt x="35524" y="45408"/>
                    <a:pt x="35981" y="47854"/>
                    <a:pt x="35948" y="50333"/>
                  </a:cubicBezTo>
                  <a:cubicBezTo>
                    <a:pt x="35981" y="52878"/>
                    <a:pt x="35459" y="55389"/>
                    <a:pt x="34448" y="57738"/>
                  </a:cubicBezTo>
                  <a:cubicBezTo>
                    <a:pt x="33632" y="59728"/>
                    <a:pt x="32360" y="61489"/>
                    <a:pt x="30761" y="62925"/>
                  </a:cubicBezTo>
                  <a:cubicBezTo>
                    <a:pt x="29294" y="64164"/>
                    <a:pt x="27043" y="65143"/>
                    <a:pt x="24107" y="65828"/>
                  </a:cubicBezTo>
                  <a:cubicBezTo>
                    <a:pt x="22998" y="66089"/>
                    <a:pt x="22215" y="67067"/>
                    <a:pt x="22215" y="68209"/>
                  </a:cubicBezTo>
                  <a:lnTo>
                    <a:pt x="22215" y="75124"/>
                  </a:lnTo>
                  <a:cubicBezTo>
                    <a:pt x="22215" y="75907"/>
                    <a:pt x="21726" y="76462"/>
                    <a:pt x="21269" y="76462"/>
                  </a:cubicBezTo>
                  <a:cubicBezTo>
                    <a:pt x="20812" y="76462"/>
                    <a:pt x="20323" y="75907"/>
                    <a:pt x="20323" y="75124"/>
                  </a:cubicBezTo>
                  <a:lnTo>
                    <a:pt x="20323" y="68437"/>
                  </a:lnTo>
                  <a:cubicBezTo>
                    <a:pt x="20323" y="67198"/>
                    <a:pt x="19410" y="66187"/>
                    <a:pt x="18203" y="66024"/>
                  </a:cubicBezTo>
                  <a:cubicBezTo>
                    <a:pt x="15691" y="65763"/>
                    <a:pt x="13277" y="64980"/>
                    <a:pt x="11124" y="63708"/>
                  </a:cubicBezTo>
                  <a:cubicBezTo>
                    <a:pt x="9461" y="62664"/>
                    <a:pt x="7895" y="61489"/>
                    <a:pt x="6460" y="60119"/>
                  </a:cubicBezTo>
                  <a:cubicBezTo>
                    <a:pt x="5481" y="59108"/>
                    <a:pt x="5416" y="57542"/>
                    <a:pt x="6329" y="56466"/>
                  </a:cubicBezTo>
                  <a:lnTo>
                    <a:pt x="7079" y="55585"/>
                  </a:lnTo>
                  <a:cubicBezTo>
                    <a:pt x="7373" y="55226"/>
                    <a:pt x="7830" y="54998"/>
                    <a:pt x="8286" y="54965"/>
                  </a:cubicBezTo>
                  <a:lnTo>
                    <a:pt x="8352" y="54965"/>
                  </a:lnTo>
                  <a:cubicBezTo>
                    <a:pt x="8808" y="54965"/>
                    <a:pt x="9232" y="55128"/>
                    <a:pt x="9526" y="55455"/>
                  </a:cubicBezTo>
                  <a:cubicBezTo>
                    <a:pt x="13342" y="59010"/>
                    <a:pt x="17192" y="60804"/>
                    <a:pt x="21008" y="60804"/>
                  </a:cubicBezTo>
                  <a:lnTo>
                    <a:pt x="21106" y="60804"/>
                  </a:lnTo>
                  <a:cubicBezTo>
                    <a:pt x="23813" y="60772"/>
                    <a:pt x="26390" y="59597"/>
                    <a:pt x="28185" y="57575"/>
                  </a:cubicBezTo>
                  <a:cubicBezTo>
                    <a:pt x="30076" y="55618"/>
                    <a:pt x="31120" y="52943"/>
                    <a:pt x="31120" y="50203"/>
                  </a:cubicBezTo>
                  <a:cubicBezTo>
                    <a:pt x="31153" y="47985"/>
                    <a:pt x="30468" y="45799"/>
                    <a:pt x="29196" y="43940"/>
                  </a:cubicBezTo>
                  <a:cubicBezTo>
                    <a:pt x="27989" y="42211"/>
                    <a:pt x="25836" y="40580"/>
                    <a:pt x="22639" y="38949"/>
                  </a:cubicBezTo>
                  <a:cubicBezTo>
                    <a:pt x="17126" y="36111"/>
                    <a:pt x="13375" y="33860"/>
                    <a:pt x="11516" y="32262"/>
                  </a:cubicBezTo>
                  <a:cubicBezTo>
                    <a:pt x="9852" y="30925"/>
                    <a:pt x="8547" y="29196"/>
                    <a:pt x="7601" y="27304"/>
                  </a:cubicBezTo>
                  <a:cubicBezTo>
                    <a:pt x="6753" y="25444"/>
                    <a:pt x="6329" y="23455"/>
                    <a:pt x="6329" y="21432"/>
                  </a:cubicBezTo>
                  <a:cubicBezTo>
                    <a:pt x="6264" y="18235"/>
                    <a:pt x="7438" y="15104"/>
                    <a:pt x="9656" y="12755"/>
                  </a:cubicBezTo>
                  <a:cubicBezTo>
                    <a:pt x="11809" y="10374"/>
                    <a:pt x="14810" y="8971"/>
                    <a:pt x="18007" y="8906"/>
                  </a:cubicBezTo>
                  <a:cubicBezTo>
                    <a:pt x="19312" y="8841"/>
                    <a:pt x="20323" y="7764"/>
                    <a:pt x="20323" y="6460"/>
                  </a:cubicBezTo>
                  <a:lnTo>
                    <a:pt x="20323" y="5775"/>
                  </a:lnTo>
                  <a:cubicBezTo>
                    <a:pt x="20323" y="5220"/>
                    <a:pt x="20649" y="4894"/>
                    <a:pt x="20845" y="4894"/>
                  </a:cubicBezTo>
                  <a:close/>
                  <a:moveTo>
                    <a:pt x="20845" y="1"/>
                  </a:moveTo>
                  <a:cubicBezTo>
                    <a:pt x="18333" y="66"/>
                    <a:pt x="16180" y="1795"/>
                    <a:pt x="15626" y="4241"/>
                  </a:cubicBezTo>
                  <a:cubicBezTo>
                    <a:pt x="11940" y="4829"/>
                    <a:pt x="8547" y="6655"/>
                    <a:pt x="6068" y="9428"/>
                  </a:cubicBezTo>
                  <a:cubicBezTo>
                    <a:pt x="3035" y="12690"/>
                    <a:pt x="1371" y="16996"/>
                    <a:pt x="1436" y="21432"/>
                  </a:cubicBezTo>
                  <a:cubicBezTo>
                    <a:pt x="1436" y="24172"/>
                    <a:pt x="2023" y="26880"/>
                    <a:pt x="3165" y="29359"/>
                  </a:cubicBezTo>
                  <a:cubicBezTo>
                    <a:pt x="4372" y="31903"/>
                    <a:pt x="6134" y="34187"/>
                    <a:pt x="8319" y="35981"/>
                  </a:cubicBezTo>
                  <a:cubicBezTo>
                    <a:pt x="10505" y="37840"/>
                    <a:pt x="14452" y="40254"/>
                    <a:pt x="20388" y="43287"/>
                  </a:cubicBezTo>
                  <a:cubicBezTo>
                    <a:pt x="23455" y="44853"/>
                    <a:pt x="24694" y="46060"/>
                    <a:pt x="25216" y="46745"/>
                  </a:cubicBezTo>
                  <a:cubicBezTo>
                    <a:pt x="25901" y="47789"/>
                    <a:pt x="26260" y="48996"/>
                    <a:pt x="26227" y="50203"/>
                  </a:cubicBezTo>
                  <a:cubicBezTo>
                    <a:pt x="26227" y="51736"/>
                    <a:pt x="25673" y="53171"/>
                    <a:pt x="24629" y="54248"/>
                  </a:cubicBezTo>
                  <a:cubicBezTo>
                    <a:pt x="23716" y="55259"/>
                    <a:pt x="22443" y="55879"/>
                    <a:pt x="21073" y="55911"/>
                  </a:cubicBezTo>
                  <a:lnTo>
                    <a:pt x="21008" y="55911"/>
                  </a:lnTo>
                  <a:cubicBezTo>
                    <a:pt x="18496" y="55911"/>
                    <a:pt x="15756" y="54541"/>
                    <a:pt x="12853" y="51867"/>
                  </a:cubicBezTo>
                  <a:cubicBezTo>
                    <a:pt x="11600" y="50659"/>
                    <a:pt x="9981" y="50060"/>
                    <a:pt x="8366" y="50060"/>
                  </a:cubicBezTo>
                  <a:cubicBezTo>
                    <a:pt x="6535" y="50060"/>
                    <a:pt x="4709" y="50830"/>
                    <a:pt x="3426" y="52356"/>
                  </a:cubicBezTo>
                  <a:lnTo>
                    <a:pt x="2643" y="53237"/>
                  </a:lnTo>
                  <a:cubicBezTo>
                    <a:pt x="1" y="56238"/>
                    <a:pt x="229" y="61033"/>
                    <a:pt x="3100" y="63708"/>
                  </a:cubicBezTo>
                  <a:cubicBezTo>
                    <a:pt x="4796" y="65273"/>
                    <a:pt x="6623" y="66676"/>
                    <a:pt x="8547" y="67883"/>
                  </a:cubicBezTo>
                  <a:cubicBezTo>
                    <a:pt x="10668" y="69155"/>
                    <a:pt x="13016" y="70036"/>
                    <a:pt x="15430" y="70525"/>
                  </a:cubicBezTo>
                  <a:lnTo>
                    <a:pt x="15430" y="75124"/>
                  </a:lnTo>
                  <a:cubicBezTo>
                    <a:pt x="15430" y="78550"/>
                    <a:pt x="18040" y="81355"/>
                    <a:pt x="21269" y="81355"/>
                  </a:cubicBezTo>
                  <a:cubicBezTo>
                    <a:pt x="24498" y="81355"/>
                    <a:pt x="27108" y="78550"/>
                    <a:pt x="27108" y="75124"/>
                  </a:cubicBezTo>
                  <a:lnTo>
                    <a:pt x="27108" y="70101"/>
                  </a:lnTo>
                  <a:cubicBezTo>
                    <a:pt x="29946" y="69253"/>
                    <a:pt x="32197" y="68111"/>
                    <a:pt x="33926" y="66676"/>
                  </a:cubicBezTo>
                  <a:cubicBezTo>
                    <a:pt x="36111" y="64751"/>
                    <a:pt x="37807" y="62370"/>
                    <a:pt x="38949" y="59695"/>
                  </a:cubicBezTo>
                  <a:cubicBezTo>
                    <a:pt x="40221" y="56727"/>
                    <a:pt x="40874" y="53563"/>
                    <a:pt x="40841" y="50333"/>
                  </a:cubicBezTo>
                  <a:cubicBezTo>
                    <a:pt x="40874" y="47202"/>
                    <a:pt x="40254" y="44070"/>
                    <a:pt x="39047" y="41200"/>
                  </a:cubicBezTo>
                  <a:cubicBezTo>
                    <a:pt x="37873" y="38460"/>
                    <a:pt x="36111" y="36046"/>
                    <a:pt x="33893" y="34089"/>
                  </a:cubicBezTo>
                  <a:cubicBezTo>
                    <a:pt x="31707" y="32164"/>
                    <a:pt x="27924" y="29979"/>
                    <a:pt x="22313" y="27402"/>
                  </a:cubicBezTo>
                  <a:cubicBezTo>
                    <a:pt x="18855" y="25836"/>
                    <a:pt x="17616" y="24727"/>
                    <a:pt x="17224" y="24237"/>
                  </a:cubicBezTo>
                  <a:cubicBezTo>
                    <a:pt x="17192" y="24205"/>
                    <a:pt x="17192" y="24205"/>
                    <a:pt x="17192" y="24172"/>
                  </a:cubicBezTo>
                  <a:cubicBezTo>
                    <a:pt x="16637" y="23650"/>
                    <a:pt x="16311" y="22965"/>
                    <a:pt x="16246" y="22215"/>
                  </a:cubicBezTo>
                  <a:cubicBezTo>
                    <a:pt x="16246" y="21432"/>
                    <a:pt x="16604" y="20715"/>
                    <a:pt x="17192" y="20225"/>
                  </a:cubicBezTo>
                  <a:cubicBezTo>
                    <a:pt x="17914" y="19624"/>
                    <a:pt x="18802" y="19272"/>
                    <a:pt x="19729" y="19272"/>
                  </a:cubicBezTo>
                  <a:cubicBezTo>
                    <a:pt x="19807" y="19272"/>
                    <a:pt x="19886" y="19274"/>
                    <a:pt x="19964" y="19279"/>
                  </a:cubicBezTo>
                  <a:cubicBezTo>
                    <a:pt x="21563" y="19279"/>
                    <a:pt x="23292" y="20030"/>
                    <a:pt x="25053" y="21465"/>
                  </a:cubicBezTo>
                  <a:cubicBezTo>
                    <a:pt x="26264" y="22469"/>
                    <a:pt x="27743" y="22965"/>
                    <a:pt x="29216" y="22965"/>
                  </a:cubicBezTo>
                  <a:cubicBezTo>
                    <a:pt x="30997" y="22965"/>
                    <a:pt x="32771" y="22240"/>
                    <a:pt x="34056" y="20812"/>
                  </a:cubicBezTo>
                  <a:lnTo>
                    <a:pt x="34806" y="19997"/>
                  </a:lnTo>
                  <a:cubicBezTo>
                    <a:pt x="36176" y="18496"/>
                    <a:pt x="36894" y="16474"/>
                    <a:pt x="36764" y="14452"/>
                  </a:cubicBezTo>
                  <a:cubicBezTo>
                    <a:pt x="36666" y="12429"/>
                    <a:pt x="35785" y="10537"/>
                    <a:pt x="34252" y="9200"/>
                  </a:cubicBezTo>
                  <a:cubicBezTo>
                    <a:pt x="33534" y="8547"/>
                    <a:pt x="32751" y="7960"/>
                    <a:pt x="31903" y="7406"/>
                  </a:cubicBezTo>
                  <a:cubicBezTo>
                    <a:pt x="30403" y="6460"/>
                    <a:pt x="28772" y="5709"/>
                    <a:pt x="27075" y="5155"/>
                  </a:cubicBezTo>
                  <a:cubicBezTo>
                    <a:pt x="26782" y="2252"/>
                    <a:pt x="24466" y="1"/>
                    <a:pt x="2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46E291-1D05-903E-B453-F17A78BB8361}"/>
              </a:ext>
            </a:extLst>
          </p:cNvPr>
          <p:cNvGrpSpPr/>
          <p:nvPr/>
        </p:nvGrpSpPr>
        <p:grpSpPr>
          <a:xfrm>
            <a:off x="2020551" y="817619"/>
            <a:ext cx="3370612" cy="1052749"/>
            <a:chOff x="2113738" y="938962"/>
            <a:chExt cx="3370612" cy="105274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8636488-B2E8-D0C9-4684-34DFA14F4F7F}"/>
                </a:ext>
              </a:extLst>
            </p:cNvPr>
            <p:cNvGrpSpPr/>
            <p:nvPr/>
          </p:nvGrpSpPr>
          <p:grpSpPr>
            <a:xfrm>
              <a:off x="2113738" y="938962"/>
              <a:ext cx="3370612" cy="549575"/>
              <a:chOff x="2131028" y="1181544"/>
              <a:chExt cx="3370612" cy="549575"/>
            </a:xfrm>
          </p:grpSpPr>
          <p:sp>
            <p:nvSpPr>
              <p:cNvPr id="3201" name="Google Shape;3201;p41"/>
              <p:cNvSpPr txBox="1"/>
              <p:nvPr/>
            </p:nvSpPr>
            <p:spPr>
              <a:xfrm>
                <a:off x="2163131" y="1181544"/>
                <a:ext cx="3338509" cy="54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191919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Excel; more organized, “automated”, reduction of paper consumption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191919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43" name="Plus Sign 42">
                <a:extLst>
                  <a:ext uri="{FF2B5EF4-FFF2-40B4-BE49-F238E27FC236}">
                    <a16:creationId xmlns:a16="http://schemas.microsoft.com/office/drawing/2014/main" id="{6C3DA79B-C5F9-8D4D-48AE-DA8607A7D267}"/>
                  </a:ext>
                </a:extLst>
              </p:cNvPr>
              <p:cNvSpPr/>
              <p:nvPr/>
            </p:nvSpPr>
            <p:spPr>
              <a:xfrm>
                <a:off x="2131028" y="1282200"/>
                <a:ext cx="180000" cy="180000"/>
              </a:xfrm>
              <a:prstGeom prst="mathPlus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EFBCC8-CE2C-9D8F-86B7-3D43A9FFC08F}"/>
                </a:ext>
              </a:extLst>
            </p:cNvPr>
            <p:cNvGrpSpPr/>
            <p:nvPr/>
          </p:nvGrpSpPr>
          <p:grpSpPr>
            <a:xfrm>
              <a:off x="2113738" y="1442136"/>
              <a:ext cx="3370612" cy="549575"/>
              <a:chOff x="2131028" y="1181544"/>
              <a:chExt cx="3370612" cy="549575"/>
            </a:xfrm>
          </p:grpSpPr>
          <p:sp>
            <p:nvSpPr>
              <p:cNvPr id="49" name="Google Shape;3201;p41">
                <a:extLst>
                  <a:ext uri="{FF2B5EF4-FFF2-40B4-BE49-F238E27FC236}">
                    <a16:creationId xmlns:a16="http://schemas.microsoft.com/office/drawing/2014/main" id="{5E7E4CFF-F945-8376-61FC-7B455C1872C6}"/>
                  </a:ext>
                </a:extLst>
              </p:cNvPr>
              <p:cNvSpPr txBox="1"/>
              <p:nvPr/>
            </p:nvSpPr>
            <p:spPr>
              <a:xfrm>
                <a:off x="2163131" y="1181544"/>
                <a:ext cx="3338509" cy="54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191919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Handling immense data slow, time-consuming set-up, security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191919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50" name="Minus Sign 49">
                <a:extLst>
                  <a:ext uri="{FF2B5EF4-FFF2-40B4-BE49-F238E27FC236}">
                    <a16:creationId xmlns:a16="http://schemas.microsoft.com/office/drawing/2014/main" id="{5AC41921-8821-476D-9FA0-2A2AAFE6E7FC}"/>
                  </a:ext>
                </a:extLst>
              </p:cNvPr>
              <p:cNvSpPr/>
              <p:nvPr/>
            </p:nvSpPr>
            <p:spPr>
              <a:xfrm>
                <a:off x="2131028" y="1282200"/>
                <a:ext cx="180000" cy="180000"/>
              </a:xfrm>
              <a:prstGeom prst="mathMinus">
                <a:avLst/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D6A955-B78F-1DDA-9BA2-95D444E5F8B3}"/>
              </a:ext>
            </a:extLst>
          </p:cNvPr>
          <p:cNvGrpSpPr/>
          <p:nvPr/>
        </p:nvGrpSpPr>
        <p:grpSpPr>
          <a:xfrm>
            <a:off x="402006" y="3916109"/>
            <a:ext cx="3435950" cy="1052749"/>
            <a:chOff x="2113738" y="938962"/>
            <a:chExt cx="3435950" cy="105274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EB20264-FED1-BF7B-C668-057E4B785AD6}"/>
                </a:ext>
              </a:extLst>
            </p:cNvPr>
            <p:cNvGrpSpPr/>
            <p:nvPr/>
          </p:nvGrpSpPr>
          <p:grpSpPr>
            <a:xfrm>
              <a:off x="2113738" y="938962"/>
              <a:ext cx="3370612" cy="549575"/>
              <a:chOff x="2131028" y="1181544"/>
              <a:chExt cx="3370612" cy="549575"/>
            </a:xfrm>
          </p:grpSpPr>
          <p:sp>
            <p:nvSpPr>
              <p:cNvPr id="57" name="Google Shape;3201;p41">
                <a:extLst>
                  <a:ext uri="{FF2B5EF4-FFF2-40B4-BE49-F238E27FC236}">
                    <a16:creationId xmlns:a16="http://schemas.microsoft.com/office/drawing/2014/main" id="{4C4B9D8C-EF9A-8D1E-F2FC-E7B8487E316D}"/>
                  </a:ext>
                </a:extLst>
              </p:cNvPr>
              <p:cNvSpPr txBox="1"/>
              <p:nvPr/>
            </p:nvSpPr>
            <p:spPr>
              <a:xfrm>
                <a:off x="2163131" y="1181544"/>
                <a:ext cx="3338509" cy="54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191919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The only way to keep track of expenses</a:t>
                </a:r>
                <a:endParaRPr dirty="0">
                  <a:solidFill>
                    <a:srgbClr val="191919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58" name="Plus Sign 57">
                <a:extLst>
                  <a:ext uri="{FF2B5EF4-FFF2-40B4-BE49-F238E27FC236}">
                    <a16:creationId xmlns:a16="http://schemas.microsoft.com/office/drawing/2014/main" id="{0AA58955-78DB-A348-B234-C29BECCAF0F3}"/>
                  </a:ext>
                </a:extLst>
              </p:cNvPr>
              <p:cNvSpPr/>
              <p:nvPr/>
            </p:nvSpPr>
            <p:spPr>
              <a:xfrm>
                <a:off x="2131028" y="1282200"/>
                <a:ext cx="180000" cy="180000"/>
              </a:xfrm>
              <a:prstGeom prst="mathPlus">
                <a:avLst/>
              </a:prstGeom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EEA02C9-84BD-44BB-2A6C-9D3C09DAE8DF}"/>
                </a:ext>
              </a:extLst>
            </p:cNvPr>
            <p:cNvGrpSpPr/>
            <p:nvPr/>
          </p:nvGrpSpPr>
          <p:grpSpPr>
            <a:xfrm>
              <a:off x="2113738" y="1442136"/>
              <a:ext cx="3435950" cy="549575"/>
              <a:chOff x="2131028" y="1181544"/>
              <a:chExt cx="3435950" cy="549575"/>
            </a:xfrm>
          </p:grpSpPr>
          <p:sp>
            <p:nvSpPr>
              <p:cNvPr id="55" name="Google Shape;3201;p41">
                <a:extLst>
                  <a:ext uri="{FF2B5EF4-FFF2-40B4-BE49-F238E27FC236}">
                    <a16:creationId xmlns:a16="http://schemas.microsoft.com/office/drawing/2014/main" id="{10B34AB1-1861-917E-E998-FE4426ED4A52}"/>
                  </a:ext>
                </a:extLst>
              </p:cNvPr>
              <p:cNvSpPr txBox="1"/>
              <p:nvPr/>
            </p:nvSpPr>
            <p:spPr>
              <a:xfrm>
                <a:off x="2163131" y="1181544"/>
                <a:ext cx="3403847" cy="54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rgbClr val="191919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Easy to be lost, manipulated, damaged;  time-consuming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191919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56" name="Minus Sign 55">
                <a:extLst>
                  <a:ext uri="{FF2B5EF4-FFF2-40B4-BE49-F238E27FC236}">
                    <a16:creationId xmlns:a16="http://schemas.microsoft.com/office/drawing/2014/main" id="{547BAB02-AABF-C0B2-6C55-D53374E327FA}"/>
                  </a:ext>
                </a:extLst>
              </p:cNvPr>
              <p:cNvSpPr/>
              <p:nvPr/>
            </p:nvSpPr>
            <p:spPr>
              <a:xfrm>
                <a:off x="2131028" y="1282200"/>
                <a:ext cx="180000" cy="180000"/>
              </a:xfrm>
              <a:prstGeom prst="mathMinus">
                <a:avLst/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367B326-87AC-D847-0E2D-B692C5C1847D}"/>
              </a:ext>
            </a:extLst>
          </p:cNvPr>
          <p:cNvGrpSpPr/>
          <p:nvPr/>
        </p:nvGrpSpPr>
        <p:grpSpPr>
          <a:xfrm>
            <a:off x="3788464" y="3916109"/>
            <a:ext cx="3370612" cy="1052749"/>
            <a:chOff x="2113738" y="938962"/>
            <a:chExt cx="3370612" cy="105274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320469-89C6-7307-E80E-DF231FA10EB9}"/>
                </a:ext>
              </a:extLst>
            </p:cNvPr>
            <p:cNvGrpSpPr/>
            <p:nvPr/>
          </p:nvGrpSpPr>
          <p:grpSpPr>
            <a:xfrm>
              <a:off x="2113738" y="938962"/>
              <a:ext cx="3370612" cy="549575"/>
              <a:chOff x="2131028" y="1181544"/>
              <a:chExt cx="3370612" cy="549575"/>
            </a:xfrm>
          </p:grpSpPr>
          <p:sp>
            <p:nvSpPr>
              <p:cNvPr id="3136" name="Google Shape;3201;p41">
                <a:extLst>
                  <a:ext uri="{FF2B5EF4-FFF2-40B4-BE49-F238E27FC236}">
                    <a16:creationId xmlns:a16="http://schemas.microsoft.com/office/drawing/2014/main" id="{13DE406C-3B03-6009-899C-39108934D0D1}"/>
                  </a:ext>
                </a:extLst>
              </p:cNvPr>
              <p:cNvSpPr txBox="1"/>
              <p:nvPr/>
            </p:nvSpPr>
            <p:spPr>
              <a:xfrm>
                <a:off x="2163131" y="1181544"/>
                <a:ext cx="3338509" cy="54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rgbClr val="191919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Increased security, data handling; reduced errors, set-up time </a:t>
                </a:r>
                <a:endParaRPr dirty="0">
                  <a:solidFill>
                    <a:srgbClr val="191919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3137" name="Plus Sign 3136">
                <a:extLst>
                  <a:ext uri="{FF2B5EF4-FFF2-40B4-BE49-F238E27FC236}">
                    <a16:creationId xmlns:a16="http://schemas.microsoft.com/office/drawing/2014/main" id="{49B5F9FC-03B5-92D1-78C5-EBED0AE6EB01}"/>
                  </a:ext>
                </a:extLst>
              </p:cNvPr>
              <p:cNvSpPr/>
              <p:nvPr/>
            </p:nvSpPr>
            <p:spPr>
              <a:xfrm>
                <a:off x="2131028" y="1282200"/>
                <a:ext cx="180000" cy="180000"/>
              </a:xfrm>
              <a:prstGeom prst="mathPlus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B2DCBB-DC82-C69F-A12E-DCAD5F60DDD7}"/>
                </a:ext>
              </a:extLst>
            </p:cNvPr>
            <p:cNvGrpSpPr/>
            <p:nvPr/>
          </p:nvGrpSpPr>
          <p:grpSpPr>
            <a:xfrm>
              <a:off x="2113738" y="1442136"/>
              <a:ext cx="3370612" cy="549575"/>
              <a:chOff x="2131028" y="1181544"/>
              <a:chExt cx="3370612" cy="549575"/>
            </a:xfrm>
          </p:grpSpPr>
          <p:sp>
            <p:nvSpPr>
              <p:cNvPr id="62" name="Google Shape;3201;p41">
                <a:extLst>
                  <a:ext uri="{FF2B5EF4-FFF2-40B4-BE49-F238E27FC236}">
                    <a16:creationId xmlns:a16="http://schemas.microsoft.com/office/drawing/2014/main" id="{19453DD5-EBB8-B4D3-CBB3-8E7DCD2ABB70}"/>
                  </a:ext>
                </a:extLst>
              </p:cNvPr>
              <p:cNvSpPr txBox="1"/>
              <p:nvPr/>
            </p:nvSpPr>
            <p:spPr>
              <a:xfrm>
                <a:off x="2163131" y="1181544"/>
                <a:ext cx="3338509" cy="54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191919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Local memory usage, not on the go</a:t>
                </a:r>
              </a:p>
            </p:txBody>
          </p:sp>
          <p:sp>
            <p:nvSpPr>
              <p:cNvPr id="63" name="Minus Sign 62">
                <a:extLst>
                  <a:ext uri="{FF2B5EF4-FFF2-40B4-BE49-F238E27FC236}">
                    <a16:creationId xmlns:a16="http://schemas.microsoft.com/office/drawing/2014/main" id="{29250708-5307-3ADA-4567-0878616C4DD6}"/>
                  </a:ext>
                </a:extLst>
              </p:cNvPr>
              <p:cNvSpPr/>
              <p:nvPr/>
            </p:nvSpPr>
            <p:spPr>
              <a:xfrm>
                <a:off x="2131028" y="1282200"/>
                <a:ext cx="180000" cy="180000"/>
              </a:xfrm>
              <a:prstGeom prst="mathMinus">
                <a:avLst/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138" name="Google Shape;4186;p48">
            <a:extLst>
              <a:ext uri="{FF2B5EF4-FFF2-40B4-BE49-F238E27FC236}">
                <a16:creationId xmlns:a16="http://schemas.microsoft.com/office/drawing/2014/main" id="{7072926A-80AC-4070-42E1-B1FDB74C483A}"/>
              </a:ext>
            </a:extLst>
          </p:cNvPr>
          <p:cNvGrpSpPr/>
          <p:nvPr/>
        </p:nvGrpSpPr>
        <p:grpSpPr>
          <a:xfrm>
            <a:off x="5120278" y="2669262"/>
            <a:ext cx="549081" cy="477244"/>
            <a:chOff x="1242000" y="623850"/>
            <a:chExt cx="5117250" cy="4447750"/>
          </a:xfrm>
        </p:grpSpPr>
        <p:sp>
          <p:nvSpPr>
            <p:cNvPr id="3139" name="Google Shape;4187;p48">
              <a:extLst>
                <a:ext uri="{FF2B5EF4-FFF2-40B4-BE49-F238E27FC236}">
                  <a16:creationId xmlns:a16="http://schemas.microsoft.com/office/drawing/2014/main" id="{8FC1BEAC-3932-637B-F656-5821B1BDCEA4}"/>
                </a:ext>
              </a:extLst>
            </p:cNvPr>
            <p:cNvSpPr/>
            <p:nvPr/>
          </p:nvSpPr>
          <p:spPr>
            <a:xfrm>
              <a:off x="2281750" y="4650775"/>
              <a:ext cx="3036925" cy="359650"/>
            </a:xfrm>
            <a:custGeom>
              <a:avLst/>
              <a:gdLst/>
              <a:ahLst/>
              <a:cxnLst/>
              <a:rect l="l" t="t" r="r" b="b"/>
              <a:pathLst>
                <a:path w="121477" h="14386" extrusionOk="0">
                  <a:moveTo>
                    <a:pt x="7209" y="0"/>
                  </a:moveTo>
                  <a:cubicBezTo>
                    <a:pt x="3197" y="0"/>
                    <a:pt x="0" y="3197"/>
                    <a:pt x="0" y="7176"/>
                  </a:cubicBezTo>
                  <a:cubicBezTo>
                    <a:pt x="0" y="11156"/>
                    <a:pt x="3197" y="14385"/>
                    <a:pt x="7209" y="14385"/>
                  </a:cubicBezTo>
                  <a:lnTo>
                    <a:pt x="114300" y="14385"/>
                  </a:lnTo>
                  <a:cubicBezTo>
                    <a:pt x="118280" y="14385"/>
                    <a:pt x="121477" y="11156"/>
                    <a:pt x="121477" y="7176"/>
                  </a:cubicBezTo>
                  <a:cubicBezTo>
                    <a:pt x="121477" y="3197"/>
                    <a:pt x="118280" y="0"/>
                    <a:pt x="114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4188;p48">
              <a:extLst>
                <a:ext uri="{FF2B5EF4-FFF2-40B4-BE49-F238E27FC236}">
                  <a16:creationId xmlns:a16="http://schemas.microsoft.com/office/drawing/2014/main" id="{8242E43A-237E-F66F-7F12-894C96C4ABC0}"/>
                </a:ext>
              </a:extLst>
            </p:cNvPr>
            <p:cNvSpPr/>
            <p:nvPr/>
          </p:nvSpPr>
          <p:spPr>
            <a:xfrm>
              <a:off x="3505800" y="4061150"/>
              <a:ext cx="588825" cy="589650"/>
            </a:xfrm>
            <a:custGeom>
              <a:avLst/>
              <a:gdLst/>
              <a:ahLst/>
              <a:cxnLst/>
              <a:rect l="l" t="t" r="r" b="b"/>
              <a:pathLst>
                <a:path w="23553" h="23586" extrusionOk="0">
                  <a:moveTo>
                    <a:pt x="1" y="1"/>
                  </a:moveTo>
                  <a:lnTo>
                    <a:pt x="1" y="23585"/>
                  </a:lnTo>
                  <a:lnTo>
                    <a:pt x="23552" y="23585"/>
                  </a:lnTo>
                  <a:lnTo>
                    <a:pt x="23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4189;p48">
              <a:extLst>
                <a:ext uri="{FF2B5EF4-FFF2-40B4-BE49-F238E27FC236}">
                  <a16:creationId xmlns:a16="http://schemas.microsoft.com/office/drawing/2014/main" id="{0125FD4F-4916-F8F3-B36E-655D5D84386B}"/>
                </a:ext>
              </a:extLst>
            </p:cNvPr>
            <p:cNvSpPr/>
            <p:nvPr/>
          </p:nvSpPr>
          <p:spPr>
            <a:xfrm>
              <a:off x="1303150" y="685000"/>
              <a:ext cx="4994950" cy="3375375"/>
            </a:xfrm>
            <a:custGeom>
              <a:avLst/>
              <a:gdLst/>
              <a:ahLst/>
              <a:cxnLst/>
              <a:rect l="l" t="t" r="r" b="b"/>
              <a:pathLst>
                <a:path w="199798" h="135015" extrusionOk="0">
                  <a:moveTo>
                    <a:pt x="20584" y="1"/>
                  </a:moveTo>
                  <a:cubicBezTo>
                    <a:pt x="9167" y="1"/>
                    <a:pt x="1" y="9199"/>
                    <a:pt x="1" y="20616"/>
                  </a:cubicBezTo>
                  <a:lnTo>
                    <a:pt x="1" y="114431"/>
                  </a:lnTo>
                  <a:cubicBezTo>
                    <a:pt x="1" y="125816"/>
                    <a:pt x="9167" y="135014"/>
                    <a:pt x="20584" y="135014"/>
                  </a:cubicBezTo>
                  <a:lnTo>
                    <a:pt x="179181" y="135014"/>
                  </a:lnTo>
                  <a:cubicBezTo>
                    <a:pt x="190598" y="135014"/>
                    <a:pt x="199797" y="125816"/>
                    <a:pt x="199797" y="114431"/>
                  </a:cubicBezTo>
                  <a:lnTo>
                    <a:pt x="199797" y="20616"/>
                  </a:lnTo>
                  <a:cubicBezTo>
                    <a:pt x="199797" y="9199"/>
                    <a:pt x="190598" y="1"/>
                    <a:pt x="179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4190;p48">
              <a:extLst>
                <a:ext uri="{FF2B5EF4-FFF2-40B4-BE49-F238E27FC236}">
                  <a16:creationId xmlns:a16="http://schemas.microsoft.com/office/drawing/2014/main" id="{C885E3A4-2B18-7E57-30AA-3D5BAD816C43}"/>
                </a:ext>
              </a:extLst>
            </p:cNvPr>
            <p:cNvSpPr/>
            <p:nvPr/>
          </p:nvSpPr>
          <p:spPr>
            <a:xfrm>
              <a:off x="1701925" y="1084600"/>
              <a:ext cx="4196575" cy="2576175"/>
            </a:xfrm>
            <a:custGeom>
              <a:avLst/>
              <a:gdLst/>
              <a:ahLst/>
              <a:cxnLst/>
              <a:rect l="l" t="t" r="r" b="b"/>
              <a:pathLst>
                <a:path w="167863" h="103047" extrusionOk="0">
                  <a:moveTo>
                    <a:pt x="4633" y="0"/>
                  </a:moveTo>
                  <a:cubicBezTo>
                    <a:pt x="2056" y="0"/>
                    <a:pt x="1" y="2055"/>
                    <a:pt x="1" y="4632"/>
                  </a:cubicBezTo>
                  <a:lnTo>
                    <a:pt x="1" y="98447"/>
                  </a:lnTo>
                  <a:cubicBezTo>
                    <a:pt x="1" y="100992"/>
                    <a:pt x="2056" y="103047"/>
                    <a:pt x="4633" y="103047"/>
                  </a:cubicBezTo>
                  <a:lnTo>
                    <a:pt x="163230" y="103047"/>
                  </a:lnTo>
                  <a:cubicBezTo>
                    <a:pt x="165807" y="103047"/>
                    <a:pt x="167862" y="100992"/>
                    <a:pt x="167862" y="98447"/>
                  </a:cubicBezTo>
                  <a:lnTo>
                    <a:pt x="167862" y="4632"/>
                  </a:lnTo>
                  <a:cubicBezTo>
                    <a:pt x="167862" y="2055"/>
                    <a:pt x="165807" y="0"/>
                    <a:pt x="163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4191;p48">
              <a:extLst>
                <a:ext uri="{FF2B5EF4-FFF2-40B4-BE49-F238E27FC236}">
                  <a16:creationId xmlns:a16="http://schemas.microsoft.com/office/drawing/2014/main" id="{70580CD2-6FD0-8700-D70F-BD6C788F4621}"/>
                </a:ext>
              </a:extLst>
            </p:cNvPr>
            <p:cNvSpPr/>
            <p:nvPr/>
          </p:nvSpPr>
          <p:spPr>
            <a:xfrm>
              <a:off x="2481550" y="1617125"/>
              <a:ext cx="2637325" cy="1511125"/>
            </a:xfrm>
            <a:custGeom>
              <a:avLst/>
              <a:gdLst/>
              <a:ahLst/>
              <a:cxnLst/>
              <a:rect l="l" t="t" r="r" b="b"/>
              <a:pathLst>
                <a:path w="105493" h="60445" extrusionOk="0">
                  <a:moveTo>
                    <a:pt x="4143" y="0"/>
                  </a:moveTo>
                  <a:cubicBezTo>
                    <a:pt x="1860" y="0"/>
                    <a:pt x="0" y="1860"/>
                    <a:pt x="0" y="4143"/>
                  </a:cubicBezTo>
                  <a:lnTo>
                    <a:pt x="0" y="56302"/>
                  </a:lnTo>
                  <a:cubicBezTo>
                    <a:pt x="0" y="58585"/>
                    <a:pt x="1860" y="60445"/>
                    <a:pt x="4143" y="60445"/>
                  </a:cubicBezTo>
                  <a:lnTo>
                    <a:pt x="101350" y="60445"/>
                  </a:lnTo>
                  <a:cubicBezTo>
                    <a:pt x="103634" y="60445"/>
                    <a:pt x="105493" y="58585"/>
                    <a:pt x="105493" y="56302"/>
                  </a:cubicBezTo>
                  <a:lnTo>
                    <a:pt x="105493" y="4143"/>
                  </a:lnTo>
                  <a:cubicBezTo>
                    <a:pt x="105493" y="1860"/>
                    <a:pt x="103634" y="0"/>
                    <a:pt x="10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4192;p48">
              <a:extLst>
                <a:ext uri="{FF2B5EF4-FFF2-40B4-BE49-F238E27FC236}">
                  <a16:creationId xmlns:a16="http://schemas.microsoft.com/office/drawing/2014/main" id="{7D8B1E25-B013-4098-5215-ED94F72A36B6}"/>
                </a:ext>
              </a:extLst>
            </p:cNvPr>
            <p:cNvSpPr/>
            <p:nvPr/>
          </p:nvSpPr>
          <p:spPr>
            <a:xfrm>
              <a:off x="2750650" y="1851975"/>
              <a:ext cx="2099125" cy="1041425"/>
            </a:xfrm>
            <a:custGeom>
              <a:avLst/>
              <a:gdLst/>
              <a:ahLst/>
              <a:cxnLst/>
              <a:rect l="l" t="t" r="r" b="b"/>
              <a:pathLst>
                <a:path w="83965" h="41657" extrusionOk="0">
                  <a:moveTo>
                    <a:pt x="6949" y="1"/>
                  </a:moveTo>
                  <a:cubicBezTo>
                    <a:pt x="6133" y="1"/>
                    <a:pt x="5416" y="555"/>
                    <a:pt x="5220" y="1338"/>
                  </a:cubicBezTo>
                  <a:cubicBezTo>
                    <a:pt x="4698" y="3230"/>
                    <a:pt x="3230" y="4698"/>
                    <a:pt x="1338" y="5220"/>
                  </a:cubicBezTo>
                  <a:cubicBezTo>
                    <a:pt x="555" y="5448"/>
                    <a:pt x="1" y="6166"/>
                    <a:pt x="1" y="6981"/>
                  </a:cubicBezTo>
                  <a:lnTo>
                    <a:pt x="1" y="34676"/>
                  </a:lnTo>
                  <a:cubicBezTo>
                    <a:pt x="1" y="35491"/>
                    <a:pt x="555" y="36209"/>
                    <a:pt x="1338" y="36437"/>
                  </a:cubicBezTo>
                  <a:cubicBezTo>
                    <a:pt x="3230" y="36959"/>
                    <a:pt x="4698" y="38427"/>
                    <a:pt x="5220" y="40319"/>
                  </a:cubicBezTo>
                  <a:cubicBezTo>
                    <a:pt x="5416" y="41134"/>
                    <a:pt x="6133" y="41656"/>
                    <a:pt x="6949" y="41656"/>
                  </a:cubicBezTo>
                  <a:lnTo>
                    <a:pt x="77310" y="41656"/>
                  </a:lnTo>
                  <a:cubicBezTo>
                    <a:pt x="78158" y="41656"/>
                    <a:pt x="78876" y="41102"/>
                    <a:pt x="79104" y="40286"/>
                  </a:cubicBezTo>
                  <a:cubicBezTo>
                    <a:pt x="79593" y="38525"/>
                    <a:pt x="80931" y="37089"/>
                    <a:pt x="82660" y="36502"/>
                  </a:cubicBezTo>
                  <a:cubicBezTo>
                    <a:pt x="83442" y="36274"/>
                    <a:pt x="83964" y="35556"/>
                    <a:pt x="83964" y="34773"/>
                  </a:cubicBezTo>
                  <a:lnTo>
                    <a:pt x="83964" y="6916"/>
                  </a:lnTo>
                  <a:cubicBezTo>
                    <a:pt x="83964" y="6101"/>
                    <a:pt x="83442" y="5383"/>
                    <a:pt x="82660" y="5155"/>
                  </a:cubicBezTo>
                  <a:cubicBezTo>
                    <a:pt x="80931" y="4567"/>
                    <a:pt x="79593" y="3165"/>
                    <a:pt x="79104" y="1371"/>
                  </a:cubicBezTo>
                  <a:cubicBezTo>
                    <a:pt x="78876" y="588"/>
                    <a:pt x="78158" y="1"/>
                    <a:pt x="77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4193;p48">
              <a:extLst>
                <a:ext uri="{FF2B5EF4-FFF2-40B4-BE49-F238E27FC236}">
                  <a16:creationId xmlns:a16="http://schemas.microsoft.com/office/drawing/2014/main" id="{28887BC7-20D5-FB9F-511A-AD079944C924}"/>
                </a:ext>
              </a:extLst>
            </p:cNvPr>
            <p:cNvSpPr/>
            <p:nvPr/>
          </p:nvSpPr>
          <p:spPr>
            <a:xfrm>
              <a:off x="3500925" y="2072975"/>
              <a:ext cx="598600" cy="599425"/>
            </a:xfrm>
            <a:custGeom>
              <a:avLst/>
              <a:gdLst/>
              <a:ahLst/>
              <a:cxnLst/>
              <a:rect l="l" t="t" r="r" b="b"/>
              <a:pathLst>
                <a:path w="23944" h="23977" extrusionOk="0">
                  <a:moveTo>
                    <a:pt x="11972" y="1"/>
                  </a:moveTo>
                  <a:cubicBezTo>
                    <a:pt x="5350" y="1"/>
                    <a:pt x="0" y="5383"/>
                    <a:pt x="0" y="12005"/>
                  </a:cubicBezTo>
                  <a:cubicBezTo>
                    <a:pt x="0" y="18627"/>
                    <a:pt x="5350" y="23976"/>
                    <a:pt x="11972" y="23976"/>
                  </a:cubicBezTo>
                  <a:cubicBezTo>
                    <a:pt x="18593" y="23976"/>
                    <a:pt x="23943" y="18627"/>
                    <a:pt x="23943" y="12005"/>
                  </a:cubicBezTo>
                  <a:cubicBezTo>
                    <a:pt x="23943" y="5383"/>
                    <a:pt x="18593" y="1"/>
                    <a:pt x="11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4194;p48">
              <a:extLst>
                <a:ext uri="{FF2B5EF4-FFF2-40B4-BE49-F238E27FC236}">
                  <a16:creationId xmlns:a16="http://schemas.microsoft.com/office/drawing/2014/main" id="{7A21D21E-DE58-17C1-0186-F5E622AFD9D8}"/>
                </a:ext>
              </a:extLst>
            </p:cNvPr>
            <p:cNvSpPr/>
            <p:nvPr/>
          </p:nvSpPr>
          <p:spPr>
            <a:xfrm>
              <a:off x="2281750" y="4650775"/>
              <a:ext cx="867700" cy="359650"/>
            </a:xfrm>
            <a:custGeom>
              <a:avLst/>
              <a:gdLst/>
              <a:ahLst/>
              <a:cxnLst/>
              <a:rect l="l" t="t" r="r" b="b"/>
              <a:pathLst>
                <a:path w="34708" h="14386" extrusionOk="0">
                  <a:moveTo>
                    <a:pt x="7209" y="0"/>
                  </a:moveTo>
                  <a:cubicBezTo>
                    <a:pt x="3230" y="0"/>
                    <a:pt x="0" y="3197"/>
                    <a:pt x="0" y="7176"/>
                  </a:cubicBezTo>
                  <a:cubicBezTo>
                    <a:pt x="0" y="11156"/>
                    <a:pt x="3230" y="14385"/>
                    <a:pt x="7209" y="14385"/>
                  </a:cubicBezTo>
                  <a:lnTo>
                    <a:pt x="34708" y="14385"/>
                  </a:lnTo>
                  <a:cubicBezTo>
                    <a:pt x="31315" y="9721"/>
                    <a:pt x="28119" y="4926"/>
                    <a:pt x="25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4195;p48">
              <a:extLst>
                <a:ext uri="{FF2B5EF4-FFF2-40B4-BE49-F238E27FC236}">
                  <a16:creationId xmlns:a16="http://schemas.microsoft.com/office/drawing/2014/main" id="{46441A22-2286-4384-2508-35DC487B6452}"/>
                </a:ext>
              </a:extLst>
            </p:cNvPr>
            <p:cNvSpPr/>
            <p:nvPr/>
          </p:nvSpPr>
          <p:spPr>
            <a:xfrm>
              <a:off x="1302325" y="685000"/>
              <a:ext cx="1302375" cy="3375375"/>
            </a:xfrm>
            <a:custGeom>
              <a:avLst/>
              <a:gdLst/>
              <a:ahLst/>
              <a:cxnLst/>
              <a:rect l="l" t="t" r="r" b="b"/>
              <a:pathLst>
                <a:path w="52095" h="135015" extrusionOk="0">
                  <a:moveTo>
                    <a:pt x="20617" y="1"/>
                  </a:moveTo>
                  <a:cubicBezTo>
                    <a:pt x="9232" y="1"/>
                    <a:pt x="1" y="9232"/>
                    <a:pt x="1" y="20616"/>
                  </a:cubicBezTo>
                  <a:lnTo>
                    <a:pt x="1" y="114431"/>
                  </a:lnTo>
                  <a:cubicBezTo>
                    <a:pt x="1" y="125783"/>
                    <a:pt x="9232" y="135014"/>
                    <a:pt x="20617" y="135014"/>
                  </a:cubicBezTo>
                  <a:lnTo>
                    <a:pt x="52095" y="135014"/>
                  </a:lnTo>
                  <a:cubicBezTo>
                    <a:pt x="33632" y="92380"/>
                    <a:pt x="30533" y="44657"/>
                    <a:pt x="43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4196;p48">
              <a:extLst>
                <a:ext uri="{FF2B5EF4-FFF2-40B4-BE49-F238E27FC236}">
                  <a16:creationId xmlns:a16="http://schemas.microsoft.com/office/drawing/2014/main" id="{FFAB027A-97A7-0B05-212D-D7086005AB99}"/>
                </a:ext>
              </a:extLst>
            </p:cNvPr>
            <p:cNvSpPr/>
            <p:nvPr/>
          </p:nvSpPr>
          <p:spPr>
            <a:xfrm>
              <a:off x="1702750" y="1084600"/>
              <a:ext cx="748650" cy="2576175"/>
            </a:xfrm>
            <a:custGeom>
              <a:avLst/>
              <a:gdLst/>
              <a:ahLst/>
              <a:cxnLst/>
              <a:rect l="l" t="t" r="r" b="b"/>
              <a:pathLst>
                <a:path w="29946" h="103047" extrusionOk="0">
                  <a:moveTo>
                    <a:pt x="4600" y="0"/>
                  </a:moveTo>
                  <a:cubicBezTo>
                    <a:pt x="2055" y="0"/>
                    <a:pt x="0" y="2088"/>
                    <a:pt x="0" y="4632"/>
                  </a:cubicBezTo>
                  <a:lnTo>
                    <a:pt x="0" y="98447"/>
                  </a:lnTo>
                  <a:cubicBezTo>
                    <a:pt x="0" y="100992"/>
                    <a:pt x="2055" y="103047"/>
                    <a:pt x="4600" y="103047"/>
                  </a:cubicBezTo>
                  <a:lnTo>
                    <a:pt x="29945" y="103047"/>
                  </a:lnTo>
                  <a:cubicBezTo>
                    <a:pt x="18855" y="69840"/>
                    <a:pt x="16604" y="34349"/>
                    <a:pt x="23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4197;p48">
              <a:extLst>
                <a:ext uri="{FF2B5EF4-FFF2-40B4-BE49-F238E27FC236}">
                  <a16:creationId xmlns:a16="http://schemas.microsoft.com/office/drawing/2014/main" id="{F57A29C2-5D4F-B505-6C1C-64013CDB74EC}"/>
                </a:ext>
              </a:extLst>
            </p:cNvPr>
            <p:cNvSpPr/>
            <p:nvPr/>
          </p:nvSpPr>
          <p:spPr>
            <a:xfrm>
              <a:off x="2218950" y="4589600"/>
              <a:ext cx="3162525" cy="482000"/>
            </a:xfrm>
            <a:custGeom>
              <a:avLst/>
              <a:gdLst/>
              <a:ahLst/>
              <a:cxnLst/>
              <a:rect l="l" t="t" r="r" b="b"/>
              <a:pathLst>
                <a:path w="126501" h="19280" extrusionOk="0">
                  <a:moveTo>
                    <a:pt x="116872" y="4893"/>
                  </a:moveTo>
                  <a:cubicBezTo>
                    <a:pt x="119455" y="4893"/>
                    <a:pt x="121575" y="7001"/>
                    <a:pt x="121575" y="9623"/>
                  </a:cubicBezTo>
                  <a:cubicBezTo>
                    <a:pt x="121575" y="12266"/>
                    <a:pt x="119422" y="14386"/>
                    <a:pt x="116812" y="14386"/>
                  </a:cubicBezTo>
                  <a:lnTo>
                    <a:pt x="9721" y="14386"/>
                  </a:lnTo>
                  <a:cubicBezTo>
                    <a:pt x="7079" y="14386"/>
                    <a:pt x="4926" y="12266"/>
                    <a:pt x="4926" y="9623"/>
                  </a:cubicBezTo>
                  <a:cubicBezTo>
                    <a:pt x="4926" y="7001"/>
                    <a:pt x="7047" y="4893"/>
                    <a:pt x="9661" y="4893"/>
                  </a:cubicBezTo>
                  <a:cubicBezTo>
                    <a:pt x="9681" y="4893"/>
                    <a:pt x="9701" y="4893"/>
                    <a:pt x="9721" y="4894"/>
                  </a:cubicBezTo>
                  <a:lnTo>
                    <a:pt x="116812" y="4894"/>
                  </a:lnTo>
                  <a:cubicBezTo>
                    <a:pt x="116832" y="4893"/>
                    <a:pt x="116852" y="4893"/>
                    <a:pt x="116872" y="4893"/>
                  </a:cubicBezTo>
                  <a:close/>
                  <a:moveTo>
                    <a:pt x="9661" y="0"/>
                  </a:moveTo>
                  <a:cubicBezTo>
                    <a:pt x="4339" y="0"/>
                    <a:pt x="1" y="4294"/>
                    <a:pt x="1" y="9623"/>
                  </a:cubicBezTo>
                  <a:cubicBezTo>
                    <a:pt x="1" y="14953"/>
                    <a:pt x="4339" y="19279"/>
                    <a:pt x="9661" y="19279"/>
                  </a:cubicBezTo>
                  <a:cubicBezTo>
                    <a:pt x="9681" y="19279"/>
                    <a:pt x="9701" y="19279"/>
                    <a:pt x="9721" y="19279"/>
                  </a:cubicBezTo>
                  <a:lnTo>
                    <a:pt x="116812" y="19279"/>
                  </a:lnTo>
                  <a:cubicBezTo>
                    <a:pt x="116832" y="19279"/>
                    <a:pt x="116852" y="19279"/>
                    <a:pt x="116872" y="19279"/>
                  </a:cubicBezTo>
                  <a:cubicBezTo>
                    <a:pt x="122162" y="19279"/>
                    <a:pt x="126500" y="14953"/>
                    <a:pt x="126500" y="9623"/>
                  </a:cubicBezTo>
                  <a:cubicBezTo>
                    <a:pt x="126500" y="4294"/>
                    <a:pt x="122162" y="0"/>
                    <a:pt x="116872" y="0"/>
                  </a:cubicBezTo>
                  <a:cubicBezTo>
                    <a:pt x="116852" y="0"/>
                    <a:pt x="116832" y="0"/>
                    <a:pt x="116812" y="1"/>
                  </a:cubicBezTo>
                  <a:lnTo>
                    <a:pt x="9721" y="1"/>
                  </a:lnTo>
                  <a:cubicBezTo>
                    <a:pt x="9701" y="0"/>
                    <a:pt x="9681" y="0"/>
                    <a:pt x="9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4198;p48">
              <a:extLst>
                <a:ext uri="{FF2B5EF4-FFF2-40B4-BE49-F238E27FC236}">
                  <a16:creationId xmlns:a16="http://schemas.microsoft.com/office/drawing/2014/main" id="{D526024C-E5C6-7F87-E8B7-693583682879}"/>
                </a:ext>
              </a:extLst>
            </p:cNvPr>
            <p:cNvSpPr/>
            <p:nvPr/>
          </p:nvSpPr>
          <p:spPr>
            <a:xfrm>
              <a:off x="3444650" y="4000000"/>
              <a:ext cx="711125" cy="711950"/>
            </a:xfrm>
            <a:custGeom>
              <a:avLst/>
              <a:gdLst/>
              <a:ahLst/>
              <a:cxnLst/>
              <a:rect l="l" t="t" r="r" b="b"/>
              <a:pathLst>
                <a:path w="28445" h="28478" extrusionOk="0">
                  <a:moveTo>
                    <a:pt x="23552" y="4893"/>
                  </a:moveTo>
                  <a:lnTo>
                    <a:pt x="23552" y="23585"/>
                  </a:lnTo>
                  <a:lnTo>
                    <a:pt x="4893" y="23585"/>
                  </a:lnTo>
                  <a:lnTo>
                    <a:pt x="4893" y="4893"/>
                  </a:lnTo>
                  <a:close/>
                  <a:moveTo>
                    <a:pt x="2447" y="0"/>
                  </a:moveTo>
                  <a:cubicBezTo>
                    <a:pt x="1077" y="0"/>
                    <a:pt x="0" y="1077"/>
                    <a:pt x="0" y="2447"/>
                  </a:cubicBezTo>
                  <a:lnTo>
                    <a:pt x="0" y="26031"/>
                  </a:lnTo>
                  <a:cubicBezTo>
                    <a:pt x="0" y="27369"/>
                    <a:pt x="1077" y="28478"/>
                    <a:pt x="2447" y="28478"/>
                  </a:cubicBezTo>
                  <a:lnTo>
                    <a:pt x="25998" y="28478"/>
                  </a:lnTo>
                  <a:cubicBezTo>
                    <a:pt x="27368" y="28478"/>
                    <a:pt x="28445" y="27369"/>
                    <a:pt x="28445" y="26031"/>
                  </a:cubicBezTo>
                  <a:lnTo>
                    <a:pt x="28445" y="2447"/>
                  </a:lnTo>
                  <a:cubicBezTo>
                    <a:pt x="28445" y="1077"/>
                    <a:pt x="27368" y="0"/>
                    <a:pt x="25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4199;p48">
              <a:extLst>
                <a:ext uri="{FF2B5EF4-FFF2-40B4-BE49-F238E27FC236}">
                  <a16:creationId xmlns:a16="http://schemas.microsoft.com/office/drawing/2014/main" id="{2038A63A-DAC7-A97C-94B7-9DC9072F1653}"/>
                </a:ext>
              </a:extLst>
            </p:cNvPr>
            <p:cNvSpPr/>
            <p:nvPr/>
          </p:nvSpPr>
          <p:spPr>
            <a:xfrm>
              <a:off x="1242000" y="623850"/>
              <a:ext cx="5117250" cy="3497675"/>
            </a:xfrm>
            <a:custGeom>
              <a:avLst/>
              <a:gdLst/>
              <a:ahLst/>
              <a:cxnLst/>
              <a:rect l="l" t="t" r="r" b="b"/>
              <a:pathLst>
                <a:path w="204690" h="139907" extrusionOk="0">
                  <a:moveTo>
                    <a:pt x="23030" y="0"/>
                  </a:moveTo>
                  <a:cubicBezTo>
                    <a:pt x="10308" y="33"/>
                    <a:pt x="0" y="10341"/>
                    <a:pt x="0" y="23062"/>
                  </a:cubicBezTo>
                  <a:lnTo>
                    <a:pt x="0" y="26227"/>
                  </a:lnTo>
                  <a:cubicBezTo>
                    <a:pt x="0" y="27564"/>
                    <a:pt x="1077" y="28673"/>
                    <a:pt x="2447" y="28673"/>
                  </a:cubicBezTo>
                  <a:cubicBezTo>
                    <a:pt x="3784" y="28673"/>
                    <a:pt x="4893" y="27564"/>
                    <a:pt x="4893" y="26227"/>
                  </a:cubicBezTo>
                  <a:lnTo>
                    <a:pt x="4893" y="23062"/>
                  </a:lnTo>
                  <a:cubicBezTo>
                    <a:pt x="4893" y="13048"/>
                    <a:pt x="13015" y="4926"/>
                    <a:pt x="23030" y="4893"/>
                  </a:cubicBezTo>
                  <a:lnTo>
                    <a:pt x="181627" y="4893"/>
                  </a:lnTo>
                  <a:cubicBezTo>
                    <a:pt x="191642" y="4926"/>
                    <a:pt x="199764" y="13048"/>
                    <a:pt x="199797" y="23062"/>
                  </a:cubicBezTo>
                  <a:lnTo>
                    <a:pt x="199797" y="116877"/>
                  </a:lnTo>
                  <a:cubicBezTo>
                    <a:pt x="199764" y="126891"/>
                    <a:pt x="191642" y="135014"/>
                    <a:pt x="181627" y="135014"/>
                  </a:cubicBezTo>
                  <a:lnTo>
                    <a:pt x="23030" y="135014"/>
                  </a:lnTo>
                  <a:cubicBezTo>
                    <a:pt x="13015" y="135014"/>
                    <a:pt x="4893" y="126891"/>
                    <a:pt x="4893" y="116877"/>
                  </a:cubicBezTo>
                  <a:lnTo>
                    <a:pt x="4893" y="47005"/>
                  </a:lnTo>
                  <a:cubicBezTo>
                    <a:pt x="4893" y="45635"/>
                    <a:pt x="3784" y="44559"/>
                    <a:pt x="2447" y="44559"/>
                  </a:cubicBezTo>
                  <a:cubicBezTo>
                    <a:pt x="1077" y="44559"/>
                    <a:pt x="0" y="45635"/>
                    <a:pt x="0" y="47005"/>
                  </a:cubicBezTo>
                  <a:lnTo>
                    <a:pt x="0" y="116877"/>
                  </a:lnTo>
                  <a:cubicBezTo>
                    <a:pt x="0" y="129599"/>
                    <a:pt x="10308" y="139874"/>
                    <a:pt x="23030" y="139907"/>
                  </a:cubicBezTo>
                  <a:lnTo>
                    <a:pt x="181627" y="139907"/>
                  </a:lnTo>
                  <a:cubicBezTo>
                    <a:pt x="194349" y="139874"/>
                    <a:pt x="204657" y="129599"/>
                    <a:pt x="204690" y="116877"/>
                  </a:cubicBezTo>
                  <a:lnTo>
                    <a:pt x="204690" y="23062"/>
                  </a:lnTo>
                  <a:cubicBezTo>
                    <a:pt x="204657" y="10341"/>
                    <a:pt x="194349" y="33"/>
                    <a:pt x="181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4200;p48">
              <a:extLst>
                <a:ext uri="{FF2B5EF4-FFF2-40B4-BE49-F238E27FC236}">
                  <a16:creationId xmlns:a16="http://schemas.microsoft.com/office/drawing/2014/main" id="{C5491FF5-5E0F-94BD-8A52-9B62E8946C91}"/>
                </a:ext>
              </a:extLst>
            </p:cNvPr>
            <p:cNvSpPr/>
            <p:nvPr/>
          </p:nvSpPr>
          <p:spPr>
            <a:xfrm>
              <a:off x="1242000" y="14279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077" y="0"/>
                    <a:pt x="0" y="1109"/>
                    <a:pt x="0" y="2447"/>
                  </a:cubicBezTo>
                  <a:lnTo>
                    <a:pt x="0" y="6459"/>
                  </a:lnTo>
                  <a:cubicBezTo>
                    <a:pt x="0" y="7797"/>
                    <a:pt x="1077" y="8906"/>
                    <a:pt x="2447" y="8906"/>
                  </a:cubicBezTo>
                  <a:cubicBezTo>
                    <a:pt x="3784" y="8906"/>
                    <a:pt x="4893" y="7797"/>
                    <a:pt x="4893" y="6459"/>
                  </a:cubicBezTo>
                  <a:lnTo>
                    <a:pt x="4893" y="2447"/>
                  </a:lnTo>
                  <a:cubicBezTo>
                    <a:pt x="4893" y="1109"/>
                    <a:pt x="3784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4201;p48">
              <a:extLst>
                <a:ext uri="{FF2B5EF4-FFF2-40B4-BE49-F238E27FC236}">
                  <a16:creationId xmlns:a16="http://schemas.microsoft.com/office/drawing/2014/main" id="{B5769F7A-2464-37E0-8B27-1D8FBF3BE43B}"/>
                </a:ext>
              </a:extLst>
            </p:cNvPr>
            <p:cNvSpPr/>
            <p:nvPr/>
          </p:nvSpPr>
          <p:spPr>
            <a:xfrm>
              <a:off x="1641575" y="1023425"/>
              <a:ext cx="4318075" cy="2698525"/>
            </a:xfrm>
            <a:custGeom>
              <a:avLst/>
              <a:gdLst/>
              <a:ahLst/>
              <a:cxnLst/>
              <a:rect l="l" t="t" r="r" b="b"/>
              <a:pathLst>
                <a:path w="172723" h="107941" extrusionOk="0">
                  <a:moveTo>
                    <a:pt x="165644" y="4894"/>
                  </a:moveTo>
                  <a:cubicBezTo>
                    <a:pt x="166851" y="4894"/>
                    <a:pt x="167797" y="5873"/>
                    <a:pt x="167797" y="7079"/>
                  </a:cubicBezTo>
                  <a:lnTo>
                    <a:pt x="167797" y="100894"/>
                  </a:lnTo>
                  <a:cubicBezTo>
                    <a:pt x="167797" y="102068"/>
                    <a:pt x="166851" y="103047"/>
                    <a:pt x="165644" y="103047"/>
                  </a:cubicBezTo>
                  <a:lnTo>
                    <a:pt x="7047" y="103047"/>
                  </a:lnTo>
                  <a:cubicBezTo>
                    <a:pt x="5840" y="103047"/>
                    <a:pt x="4894" y="102068"/>
                    <a:pt x="4894" y="100894"/>
                  </a:cubicBezTo>
                  <a:lnTo>
                    <a:pt x="4894" y="7079"/>
                  </a:lnTo>
                  <a:cubicBezTo>
                    <a:pt x="4894" y="5873"/>
                    <a:pt x="5840" y="4894"/>
                    <a:pt x="7047" y="4894"/>
                  </a:cubicBezTo>
                  <a:close/>
                  <a:moveTo>
                    <a:pt x="7047" y="1"/>
                  </a:moveTo>
                  <a:cubicBezTo>
                    <a:pt x="3132" y="1"/>
                    <a:pt x="1" y="3165"/>
                    <a:pt x="1" y="7079"/>
                  </a:cubicBezTo>
                  <a:lnTo>
                    <a:pt x="1" y="100894"/>
                  </a:lnTo>
                  <a:cubicBezTo>
                    <a:pt x="1" y="104776"/>
                    <a:pt x="3132" y="107940"/>
                    <a:pt x="7047" y="107940"/>
                  </a:cubicBezTo>
                  <a:lnTo>
                    <a:pt x="165644" y="107940"/>
                  </a:lnTo>
                  <a:cubicBezTo>
                    <a:pt x="169559" y="107940"/>
                    <a:pt x="172690" y="104776"/>
                    <a:pt x="172723" y="100894"/>
                  </a:cubicBezTo>
                  <a:lnTo>
                    <a:pt x="172723" y="7079"/>
                  </a:lnTo>
                  <a:cubicBezTo>
                    <a:pt x="172690" y="3165"/>
                    <a:pt x="169559" y="1"/>
                    <a:pt x="165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4202;p48">
              <a:extLst>
                <a:ext uri="{FF2B5EF4-FFF2-40B4-BE49-F238E27FC236}">
                  <a16:creationId xmlns:a16="http://schemas.microsoft.com/office/drawing/2014/main" id="{C85E5532-D56F-95E5-759C-34B282C515AD}"/>
                </a:ext>
              </a:extLst>
            </p:cNvPr>
            <p:cNvSpPr/>
            <p:nvPr/>
          </p:nvSpPr>
          <p:spPr>
            <a:xfrm>
              <a:off x="2420375" y="1555950"/>
              <a:ext cx="2759675" cy="1633475"/>
            </a:xfrm>
            <a:custGeom>
              <a:avLst/>
              <a:gdLst/>
              <a:ahLst/>
              <a:cxnLst/>
              <a:rect l="l" t="t" r="r" b="b"/>
              <a:pathLst>
                <a:path w="110387" h="65339" extrusionOk="0">
                  <a:moveTo>
                    <a:pt x="103797" y="4894"/>
                  </a:moveTo>
                  <a:cubicBezTo>
                    <a:pt x="104743" y="4894"/>
                    <a:pt x="105493" y="5677"/>
                    <a:pt x="105493" y="6590"/>
                  </a:cubicBezTo>
                  <a:lnTo>
                    <a:pt x="105493" y="58749"/>
                  </a:lnTo>
                  <a:cubicBezTo>
                    <a:pt x="105493" y="59695"/>
                    <a:pt x="104743" y="60445"/>
                    <a:pt x="103797" y="60445"/>
                  </a:cubicBezTo>
                  <a:lnTo>
                    <a:pt x="6590" y="60445"/>
                  </a:lnTo>
                  <a:cubicBezTo>
                    <a:pt x="5644" y="60445"/>
                    <a:pt x="4894" y="59695"/>
                    <a:pt x="4894" y="58749"/>
                  </a:cubicBezTo>
                  <a:lnTo>
                    <a:pt x="4894" y="6590"/>
                  </a:lnTo>
                  <a:cubicBezTo>
                    <a:pt x="4894" y="5677"/>
                    <a:pt x="5644" y="4894"/>
                    <a:pt x="6590" y="4894"/>
                  </a:cubicBezTo>
                  <a:close/>
                  <a:moveTo>
                    <a:pt x="6590" y="1"/>
                  </a:moveTo>
                  <a:cubicBezTo>
                    <a:pt x="2969" y="1"/>
                    <a:pt x="1" y="2969"/>
                    <a:pt x="1" y="6590"/>
                  </a:cubicBezTo>
                  <a:lnTo>
                    <a:pt x="1" y="58749"/>
                  </a:lnTo>
                  <a:cubicBezTo>
                    <a:pt x="1" y="62370"/>
                    <a:pt x="2969" y="65338"/>
                    <a:pt x="6590" y="65338"/>
                  </a:cubicBezTo>
                  <a:lnTo>
                    <a:pt x="103797" y="65338"/>
                  </a:lnTo>
                  <a:cubicBezTo>
                    <a:pt x="107418" y="65338"/>
                    <a:pt x="110386" y="62370"/>
                    <a:pt x="110386" y="58749"/>
                  </a:cubicBezTo>
                  <a:lnTo>
                    <a:pt x="110386" y="6590"/>
                  </a:lnTo>
                  <a:cubicBezTo>
                    <a:pt x="110386" y="2969"/>
                    <a:pt x="107418" y="1"/>
                    <a:pt x="10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4203;p48">
              <a:extLst>
                <a:ext uri="{FF2B5EF4-FFF2-40B4-BE49-F238E27FC236}">
                  <a16:creationId xmlns:a16="http://schemas.microsoft.com/office/drawing/2014/main" id="{CEAFD8D7-7AE5-F29A-348C-D5B0C26A24F9}"/>
                </a:ext>
              </a:extLst>
            </p:cNvPr>
            <p:cNvSpPr/>
            <p:nvPr/>
          </p:nvSpPr>
          <p:spPr>
            <a:xfrm>
              <a:off x="2689500" y="1790825"/>
              <a:ext cx="2221425" cy="1163725"/>
            </a:xfrm>
            <a:custGeom>
              <a:avLst/>
              <a:gdLst/>
              <a:ahLst/>
              <a:cxnLst/>
              <a:rect l="l" t="t" r="r" b="b"/>
              <a:pathLst>
                <a:path w="88857" h="46549" extrusionOk="0">
                  <a:moveTo>
                    <a:pt x="79299" y="4893"/>
                  </a:moveTo>
                  <a:cubicBezTo>
                    <a:pt x="80049" y="7144"/>
                    <a:pt x="81746" y="8938"/>
                    <a:pt x="83964" y="9786"/>
                  </a:cubicBezTo>
                  <a:lnTo>
                    <a:pt x="83964" y="36763"/>
                  </a:lnTo>
                  <a:cubicBezTo>
                    <a:pt x="81746" y="37611"/>
                    <a:pt x="80049" y="39405"/>
                    <a:pt x="79299" y="41656"/>
                  </a:cubicBezTo>
                  <a:lnTo>
                    <a:pt x="9884" y="41656"/>
                  </a:lnTo>
                  <a:cubicBezTo>
                    <a:pt x="9101" y="39307"/>
                    <a:pt x="7242" y="37448"/>
                    <a:pt x="4893" y="36665"/>
                  </a:cubicBezTo>
                  <a:lnTo>
                    <a:pt x="4893" y="9917"/>
                  </a:lnTo>
                  <a:cubicBezTo>
                    <a:pt x="7242" y="9101"/>
                    <a:pt x="9101" y="7242"/>
                    <a:pt x="9884" y="4893"/>
                  </a:cubicBezTo>
                  <a:close/>
                  <a:moveTo>
                    <a:pt x="9395" y="0"/>
                  </a:moveTo>
                  <a:cubicBezTo>
                    <a:pt x="7470" y="0"/>
                    <a:pt x="5807" y="1272"/>
                    <a:pt x="5285" y="3132"/>
                  </a:cubicBezTo>
                  <a:cubicBezTo>
                    <a:pt x="5024" y="4208"/>
                    <a:pt x="4208" y="5024"/>
                    <a:pt x="3164" y="5317"/>
                  </a:cubicBezTo>
                  <a:cubicBezTo>
                    <a:pt x="1305" y="5807"/>
                    <a:pt x="0" y="7503"/>
                    <a:pt x="0" y="9427"/>
                  </a:cubicBezTo>
                  <a:lnTo>
                    <a:pt x="0" y="37122"/>
                  </a:lnTo>
                  <a:cubicBezTo>
                    <a:pt x="0" y="39046"/>
                    <a:pt x="1305" y="40742"/>
                    <a:pt x="3164" y="41232"/>
                  </a:cubicBezTo>
                  <a:cubicBezTo>
                    <a:pt x="4208" y="41525"/>
                    <a:pt x="5024" y="42373"/>
                    <a:pt x="5285" y="43417"/>
                  </a:cubicBezTo>
                  <a:cubicBezTo>
                    <a:pt x="5807" y="45277"/>
                    <a:pt x="7470" y="46549"/>
                    <a:pt x="9395" y="46549"/>
                  </a:cubicBezTo>
                  <a:lnTo>
                    <a:pt x="79756" y="46549"/>
                  </a:lnTo>
                  <a:cubicBezTo>
                    <a:pt x="81680" y="46549"/>
                    <a:pt x="83377" y="45244"/>
                    <a:pt x="83899" y="43385"/>
                  </a:cubicBezTo>
                  <a:cubicBezTo>
                    <a:pt x="84160" y="42406"/>
                    <a:pt x="84910" y="41623"/>
                    <a:pt x="85856" y="41297"/>
                  </a:cubicBezTo>
                  <a:cubicBezTo>
                    <a:pt x="87650" y="40710"/>
                    <a:pt x="88857" y="39079"/>
                    <a:pt x="88857" y="37219"/>
                  </a:cubicBezTo>
                  <a:lnTo>
                    <a:pt x="88857" y="9362"/>
                  </a:lnTo>
                  <a:cubicBezTo>
                    <a:pt x="88857" y="7470"/>
                    <a:pt x="87650" y="5839"/>
                    <a:pt x="85856" y="5285"/>
                  </a:cubicBezTo>
                  <a:cubicBezTo>
                    <a:pt x="84910" y="4926"/>
                    <a:pt x="84160" y="4143"/>
                    <a:pt x="83899" y="3164"/>
                  </a:cubicBezTo>
                  <a:cubicBezTo>
                    <a:pt x="83377" y="1305"/>
                    <a:pt x="81680" y="0"/>
                    <a:pt x="79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4204;p48">
              <a:extLst>
                <a:ext uri="{FF2B5EF4-FFF2-40B4-BE49-F238E27FC236}">
                  <a16:creationId xmlns:a16="http://schemas.microsoft.com/office/drawing/2014/main" id="{9D3BA6CF-5C6F-AAA3-60B9-AF973E678502}"/>
                </a:ext>
              </a:extLst>
            </p:cNvPr>
            <p:cNvSpPr/>
            <p:nvPr/>
          </p:nvSpPr>
          <p:spPr>
            <a:xfrm>
              <a:off x="3411200" y="2011825"/>
              <a:ext cx="749475" cy="721725"/>
            </a:xfrm>
            <a:custGeom>
              <a:avLst/>
              <a:gdLst/>
              <a:ahLst/>
              <a:cxnLst/>
              <a:rect l="l" t="t" r="r" b="b"/>
              <a:pathLst>
                <a:path w="29979" h="28869" extrusionOk="0">
                  <a:moveTo>
                    <a:pt x="15561" y="4893"/>
                  </a:moveTo>
                  <a:cubicBezTo>
                    <a:pt x="20812" y="4893"/>
                    <a:pt x="25086" y="9166"/>
                    <a:pt x="25086" y="14451"/>
                  </a:cubicBezTo>
                  <a:cubicBezTo>
                    <a:pt x="25108" y="20186"/>
                    <a:pt x="20401" y="23997"/>
                    <a:pt x="15494" y="23997"/>
                  </a:cubicBezTo>
                  <a:cubicBezTo>
                    <a:pt x="13146" y="23997"/>
                    <a:pt x="10751" y="23124"/>
                    <a:pt x="8808" y="21170"/>
                  </a:cubicBezTo>
                  <a:cubicBezTo>
                    <a:pt x="2806" y="15168"/>
                    <a:pt x="7047" y="4893"/>
                    <a:pt x="15561" y="4893"/>
                  </a:cubicBezTo>
                  <a:close/>
                  <a:moveTo>
                    <a:pt x="15553" y="0"/>
                  </a:moveTo>
                  <a:cubicBezTo>
                    <a:pt x="11806" y="0"/>
                    <a:pt x="8119" y="1472"/>
                    <a:pt x="5351" y="4241"/>
                  </a:cubicBezTo>
                  <a:cubicBezTo>
                    <a:pt x="1240" y="8351"/>
                    <a:pt x="1" y="14581"/>
                    <a:pt x="2219" y="19964"/>
                  </a:cubicBezTo>
                  <a:cubicBezTo>
                    <a:pt x="4470" y="25346"/>
                    <a:pt x="9722" y="28869"/>
                    <a:pt x="15561" y="28869"/>
                  </a:cubicBezTo>
                  <a:cubicBezTo>
                    <a:pt x="23520" y="28869"/>
                    <a:pt x="29979" y="22410"/>
                    <a:pt x="29979" y="14451"/>
                  </a:cubicBezTo>
                  <a:cubicBezTo>
                    <a:pt x="29979" y="8612"/>
                    <a:pt x="26488" y="3327"/>
                    <a:pt x="21073" y="1109"/>
                  </a:cubicBezTo>
                  <a:cubicBezTo>
                    <a:pt x="19288" y="363"/>
                    <a:pt x="17413" y="0"/>
                    <a:pt x="1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58" name="Google Shape;3526;p48">
            <a:extLst>
              <a:ext uri="{FF2B5EF4-FFF2-40B4-BE49-F238E27FC236}">
                <a16:creationId xmlns:a16="http://schemas.microsoft.com/office/drawing/2014/main" id="{06F3D2BC-4956-40B9-859E-9F968597276C}"/>
              </a:ext>
            </a:extLst>
          </p:cNvPr>
          <p:cNvGrpSpPr/>
          <p:nvPr/>
        </p:nvGrpSpPr>
        <p:grpSpPr>
          <a:xfrm>
            <a:off x="6874458" y="2664152"/>
            <a:ext cx="310133" cy="525542"/>
            <a:chOff x="2247500" y="289500"/>
            <a:chExt cx="3019800" cy="5117250"/>
          </a:xfrm>
        </p:grpSpPr>
        <p:sp>
          <p:nvSpPr>
            <p:cNvPr id="3159" name="Google Shape;3527;p48">
              <a:extLst>
                <a:ext uri="{FF2B5EF4-FFF2-40B4-BE49-F238E27FC236}">
                  <a16:creationId xmlns:a16="http://schemas.microsoft.com/office/drawing/2014/main" id="{B19C2B04-EA7B-F7C9-48FB-D8BEC4BD914F}"/>
                </a:ext>
              </a:extLst>
            </p:cNvPr>
            <p:cNvSpPr/>
            <p:nvPr/>
          </p:nvSpPr>
          <p:spPr>
            <a:xfrm>
              <a:off x="2394275" y="350650"/>
              <a:ext cx="2811875" cy="4994950"/>
            </a:xfrm>
            <a:custGeom>
              <a:avLst/>
              <a:gdLst/>
              <a:ahLst/>
              <a:cxnLst/>
              <a:rect l="l" t="t" r="r" b="b"/>
              <a:pathLst>
                <a:path w="112475" h="199798" extrusionOk="0">
                  <a:moveTo>
                    <a:pt x="20062" y="1"/>
                  </a:moveTo>
                  <a:cubicBezTo>
                    <a:pt x="8939" y="1"/>
                    <a:pt x="1" y="8938"/>
                    <a:pt x="1" y="20062"/>
                  </a:cubicBezTo>
                  <a:lnTo>
                    <a:pt x="1" y="179703"/>
                  </a:lnTo>
                  <a:cubicBezTo>
                    <a:pt x="1" y="190827"/>
                    <a:pt x="8939" y="199797"/>
                    <a:pt x="20062" y="199797"/>
                  </a:cubicBezTo>
                  <a:lnTo>
                    <a:pt x="92413" y="199797"/>
                  </a:lnTo>
                  <a:cubicBezTo>
                    <a:pt x="103536" y="199797"/>
                    <a:pt x="112474" y="190827"/>
                    <a:pt x="112474" y="179703"/>
                  </a:cubicBezTo>
                  <a:lnTo>
                    <a:pt x="112474" y="20062"/>
                  </a:lnTo>
                  <a:cubicBezTo>
                    <a:pt x="112474" y="8938"/>
                    <a:pt x="103536" y="1"/>
                    <a:pt x="92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528;p48">
              <a:extLst>
                <a:ext uri="{FF2B5EF4-FFF2-40B4-BE49-F238E27FC236}">
                  <a16:creationId xmlns:a16="http://schemas.microsoft.com/office/drawing/2014/main" id="{264CE30D-40FE-B33B-A047-A2D659A7C5BF}"/>
                </a:ext>
              </a:extLst>
            </p:cNvPr>
            <p:cNvSpPr/>
            <p:nvPr/>
          </p:nvSpPr>
          <p:spPr>
            <a:xfrm>
              <a:off x="2601425" y="1022625"/>
              <a:ext cx="2397575" cy="3394125"/>
            </a:xfrm>
            <a:custGeom>
              <a:avLst/>
              <a:gdLst/>
              <a:ahLst/>
              <a:cxnLst/>
              <a:rect l="l" t="t" r="r" b="b"/>
              <a:pathLst>
                <a:path w="95903" h="135765" extrusionOk="0">
                  <a:moveTo>
                    <a:pt x="7699" y="0"/>
                  </a:moveTo>
                  <a:cubicBezTo>
                    <a:pt x="3458" y="0"/>
                    <a:pt x="0" y="3458"/>
                    <a:pt x="0" y="7699"/>
                  </a:cubicBezTo>
                  <a:lnTo>
                    <a:pt x="0" y="128066"/>
                  </a:lnTo>
                  <a:cubicBezTo>
                    <a:pt x="0" y="132339"/>
                    <a:pt x="3458" y="135764"/>
                    <a:pt x="7699" y="135764"/>
                  </a:cubicBezTo>
                  <a:lnTo>
                    <a:pt x="88204" y="135764"/>
                  </a:lnTo>
                  <a:cubicBezTo>
                    <a:pt x="92445" y="135764"/>
                    <a:pt x="95903" y="132339"/>
                    <a:pt x="95903" y="128066"/>
                  </a:cubicBezTo>
                  <a:lnTo>
                    <a:pt x="95903" y="7699"/>
                  </a:lnTo>
                  <a:cubicBezTo>
                    <a:pt x="95903" y="3458"/>
                    <a:pt x="92445" y="0"/>
                    <a:pt x="88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529;p48">
              <a:extLst>
                <a:ext uri="{FF2B5EF4-FFF2-40B4-BE49-F238E27FC236}">
                  <a16:creationId xmlns:a16="http://schemas.microsoft.com/office/drawing/2014/main" id="{B87A16DA-448E-7728-C8E9-1A2EAC8739E7}"/>
                </a:ext>
              </a:extLst>
            </p:cNvPr>
            <p:cNvSpPr/>
            <p:nvPr/>
          </p:nvSpPr>
          <p:spPr>
            <a:xfrm>
              <a:off x="3371250" y="2033025"/>
              <a:ext cx="846500" cy="1629375"/>
            </a:xfrm>
            <a:custGeom>
              <a:avLst/>
              <a:gdLst/>
              <a:ahLst/>
              <a:cxnLst/>
              <a:rect l="l" t="t" r="r" b="b"/>
              <a:pathLst>
                <a:path w="33860" h="65175" extrusionOk="0">
                  <a:moveTo>
                    <a:pt x="17191" y="0"/>
                  </a:moveTo>
                  <a:cubicBezTo>
                    <a:pt x="15625" y="0"/>
                    <a:pt x="14386" y="1272"/>
                    <a:pt x="14386" y="2838"/>
                  </a:cubicBezTo>
                  <a:lnTo>
                    <a:pt x="14386" y="3425"/>
                  </a:lnTo>
                  <a:cubicBezTo>
                    <a:pt x="10569" y="3621"/>
                    <a:pt x="7405" y="4926"/>
                    <a:pt x="4894" y="7372"/>
                  </a:cubicBezTo>
                  <a:cubicBezTo>
                    <a:pt x="2447" y="9656"/>
                    <a:pt x="1077" y="12853"/>
                    <a:pt x="1142" y="16212"/>
                  </a:cubicBezTo>
                  <a:cubicBezTo>
                    <a:pt x="1110" y="18235"/>
                    <a:pt x="1599" y="20257"/>
                    <a:pt x="2545" y="22051"/>
                  </a:cubicBezTo>
                  <a:cubicBezTo>
                    <a:pt x="3589" y="24009"/>
                    <a:pt x="5057" y="25705"/>
                    <a:pt x="6818" y="27010"/>
                  </a:cubicBezTo>
                  <a:cubicBezTo>
                    <a:pt x="8743" y="28477"/>
                    <a:pt x="12396" y="30467"/>
                    <a:pt x="17811" y="32979"/>
                  </a:cubicBezTo>
                  <a:cubicBezTo>
                    <a:pt x="20486" y="34186"/>
                    <a:pt x="22280" y="35393"/>
                    <a:pt x="23226" y="36567"/>
                  </a:cubicBezTo>
                  <a:cubicBezTo>
                    <a:pt x="25314" y="39340"/>
                    <a:pt x="24987" y="43222"/>
                    <a:pt x="22443" y="45570"/>
                  </a:cubicBezTo>
                  <a:cubicBezTo>
                    <a:pt x="21106" y="46908"/>
                    <a:pt x="19311" y="47625"/>
                    <a:pt x="17420" y="47658"/>
                  </a:cubicBezTo>
                  <a:cubicBezTo>
                    <a:pt x="14386" y="47658"/>
                    <a:pt x="11254" y="46321"/>
                    <a:pt x="8058" y="43646"/>
                  </a:cubicBezTo>
                  <a:cubicBezTo>
                    <a:pt x="7281" y="42991"/>
                    <a:pt x="6334" y="42670"/>
                    <a:pt x="5389" y="42670"/>
                  </a:cubicBezTo>
                  <a:cubicBezTo>
                    <a:pt x="4309" y="42670"/>
                    <a:pt x="3232" y="43089"/>
                    <a:pt x="2414" y="43907"/>
                  </a:cubicBezTo>
                  <a:lnTo>
                    <a:pt x="1697" y="44657"/>
                  </a:lnTo>
                  <a:cubicBezTo>
                    <a:pt x="1" y="46353"/>
                    <a:pt x="131" y="49126"/>
                    <a:pt x="1958" y="50692"/>
                  </a:cubicBezTo>
                  <a:cubicBezTo>
                    <a:pt x="3458" y="51931"/>
                    <a:pt x="5057" y="53040"/>
                    <a:pt x="6753" y="53986"/>
                  </a:cubicBezTo>
                  <a:cubicBezTo>
                    <a:pt x="9134" y="55226"/>
                    <a:pt x="11711" y="56009"/>
                    <a:pt x="14386" y="56237"/>
                  </a:cubicBezTo>
                  <a:lnTo>
                    <a:pt x="14386" y="61945"/>
                  </a:lnTo>
                  <a:cubicBezTo>
                    <a:pt x="14386" y="63740"/>
                    <a:pt x="15821" y="65175"/>
                    <a:pt x="17583" y="65175"/>
                  </a:cubicBezTo>
                  <a:cubicBezTo>
                    <a:pt x="19377" y="65175"/>
                    <a:pt x="20812" y="63740"/>
                    <a:pt x="20812" y="61945"/>
                  </a:cubicBezTo>
                  <a:lnTo>
                    <a:pt x="20812" y="56041"/>
                  </a:lnTo>
                  <a:cubicBezTo>
                    <a:pt x="23976" y="55389"/>
                    <a:pt x="26390" y="54410"/>
                    <a:pt x="28086" y="53138"/>
                  </a:cubicBezTo>
                  <a:cubicBezTo>
                    <a:pt x="29848" y="51768"/>
                    <a:pt x="31250" y="49974"/>
                    <a:pt x="32196" y="47952"/>
                  </a:cubicBezTo>
                  <a:cubicBezTo>
                    <a:pt x="33273" y="45733"/>
                    <a:pt x="33827" y="43287"/>
                    <a:pt x="33795" y="40808"/>
                  </a:cubicBezTo>
                  <a:cubicBezTo>
                    <a:pt x="33860" y="38427"/>
                    <a:pt x="33338" y="36013"/>
                    <a:pt x="32294" y="33860"/>
                  </a:cubicBezTo>
                  <a:cubicBezTo>
                    <a:pt x="31283" y="31772"/>
                    <a:pt x="29815" y="29945"/>
                    <a:pt x="27988" y="28510"/>
                  </a:cubicBezTo>
                  <a:cubicBezTo>
                    <a:pt x="26129" y="27042"/>
                    <a:pt x="22671" y="25248"/>
                    <a:pt x="17615" y="23160"/>
                  </a:cubicBezTo>
                  <a:cubicBezTo>
                    <a:pt x="14777" y="21986"/>
                    <a:pt x="12885" y="20910"/>
                    <a:pt x="11939" y="19898"/>
                  </a:cubicBezTo>
                  <a:cubicBezTo>
                    <a:pt x="10993" y="18887"/>
                    <a:pt x="10504" y="17876"/>
                    <a:pt x="10504" y="16832"/>
                  </a:cubicBezTo>
                  <a:cubicBezTo>
                    <a:pt x="10537" y="15593"/>
                    <a:pt x="11157" y="14418"/>
                    <a:pt x="12135" y="13668"/>
                  </a:cubicBezTo>
                  <a:cubicBezTo>
                    <a:pt x="13271" y="12747"/>
                    <a:pt x="14666" y="12260"/>
                    <a:pt x="16077" y="12260"/>
                  </a:cubicBezTo>
                  <a:cubicBezTo>
                    <a:pt x="16166" y="12260"/>
                    <a:pt x="16254" y="12262"/>
                    <a:pt x="16343" y="12265"/>
                  </a:cubicBezTo>
                  <a:cubicBezTo>
                    <a:pt x="18431" y="12265"/>
                    <a:pt x="20518" y="13048"/>
                    <a:pt x="22639" y="14581"/>
                  </a:cubicBezTo>
                  <a:cubicBezTo>
                    <a:pt x="23379" y="15144"/>
                    <a:pt x="24253" y="15418"/>
                    <a:pt x="25125" y="15418"/>
                  </a:cubicBezTo>
                  <a:cubicBezTo>
                    <a:pt x="26174" y="15418"/>
                    <a:pt x="27219" y="15021"/>
                    <a:pt x="28021" y="14255"/>
                  </a:cubicBezTo>
                  <a:lnTo>
                    <a:pt x="28706" y="13570"/>
                  </a:lnTo>
                  <a:cubicBezTo>
                    <a:pt x="30500" y="11809"/>
                    <a:pt x="30337" y="8873"/>
                    <a:pt x="28380" y="7340"/>
                  </a:cubicBezTo>
                  <a:cubicBezTo>
                    <a:pt x="27760" y="6850"/>
                    <a:pt x="27108" y="6394"/>
                    <a:pt x="26423" y="6002"/>
                  </a:cubicBezTo>
                  <a:cubicBezTo>
                    <a:pt x="24661" y="5024"/>
                    <a:pt x="22769" y="4306"/>
                    <a:pt x="20812" y="3882"/>
                  </a:cubicBezTo>
                  <a:lnTo>
                    <a:pt x="20812" y="2838"/>
                  </a:lnTo>
                  <a:cubicBezTo>
                    <a:pt x="20812" y="1272"/>
                    <a:pt x="19540" y="0"/>
                    <a:pt x="17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530;p48">
              <a:extLst>
                <a:ext uri="{FF2B5EF4-FFF2-40B4-BE49-F238E27FC236}">
                  <a16:creationId xmlns:a16="http://schemas.microsoft.com/office/drawing/2014/main" id="{B41F5D95-173F-8BB3-0945-9FF019B2DA7D}"/>
                </a:ext>
              </a:extLst>
            </p:cNvPr>
            <p:cNvSpPr/>
            <p:nvPr/>
          </p:nvSpPr>
          <p:spPr>
            <a:xfrm>
              <a:off x="3501725" y="4576550"/>
              <a:ext cx="596975" cy="597800"/>
            </a:xfrm>
            <a:custGeom>
              <a:avLst/>
              <a:gdLst/>
              <a:ahLst/>
              <a:cxnLst/>
              <a:rect l="l" t="t" r="r" b="b"/>
              <a:pathLst>
                <a:path w="23879" h="23912" extrusionOk="0">
                  <a:moveTo>
                    <a:pt x="11940" y="1"/>
                  </a:moveTo>
                  <a:cubicBezTo>
                    <a:pt x="5350" y="1"/>
                    <a:pt x="1" y="5350"/>
                    <a:pt x="1" y="11972"/>
                  </a:cubicBezTo>
                  <a:cubicBezTo>
                    <a:pt x="1" y="18561"/>
                    <a:pt x="5350" y="23911"/>
                    <a:pt x="11940" y="23911"/>
                  </a:cubicBezTo>
                  <a:cubicBezTo>
                    <a:pt x="18529" y="23911"/>
                    <a:pt x="23878" y="18561"/>
                    <a:pt x="23878" y="11972"/>
                  </a:cubicBezTo>
                  <a:cubicBezTo>
                    <a:pt x="23878" y="5350"/>
                    <a:pt x="18529" y="1"/>
                    <a:pt x="11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531;p48">
              <a:extLst>
                <a:ext uri="{FF2B5EF4-FFF2-40B4-BE49-F238E27FC236}">
                  <a16:creationId xmlns:a16="http://schemas.microsoft.com/office/drawing/2014/main" id="{9EB119EF-E40C-1A1E-1CF9-162C814D9942}"/>
                </a:ext>
              </a:extLst>
            </p:cNvPr>
            <p:cNvSpPr/>
            <p:nvPr/>
          </p:nvSpPr>
          <p:spPr>
            <a:xfrm>
              <a:off x="3640375" y="515375"/>
              <a:ext cx="319700" cy="320525"/>
            </a:xfrm>
            <a:custGeom>
              <a:avLst/>
              <a:gdLst/>
              <a:ahLst/>
              <a:cxnLst/>
              <a:rect l="l" t="t" r="r" b="b"/>
              <a:pathLst>
                <a:path w="12788" h="12821" extrusionOk="0">
                  <a:moveTo>
                    <a:pt x="6394" y="1"/>
                  </a:moveTo>
                  <a:cubicBezTo>
                    <a:pt x="2871" y="1"/>
                    <a:pt x="0" y="2871"/>
                    <a:pt x="0" y="6427"/>
                  </a:cubicBezTo>
                  <a:cubicBezTo>
                    <a:pt x="0" y="9950"/>
                    <a:pt x="2871" y="12820"/>
                    <a:pt x="6394" y="12820"/>
                  </a:cubicBezTo>
                  <a:cubicBezTo>
                    <a:pt x="9917" y="12820"/>
                    <a:pt x="12787" y="9950"/>
                    <a:pt x="12787" y="6427"/>
                  </a:cubicBezTo>
                  <a:cubicBezTo>
                    <a:pt x="12787" y="2871"/>
                    <a:pt x="991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532;p48">
              <a:extLst>
                <a:ext uri="{FF2B5EF4-FFF2-40B4-BE49-F238E27FC236}">
                  <a16:creationId xmlns:a16="http://schemas.microsoft.com/office/drawing/2014/main" id="{3DF50EDF-C5DA-97BE-98A5-ECE7E806F6BF}"/>
                </a:ext>
              </a:extLst>
            </p:cNvPr>
            <p:cNvSpPr/>
            <p:nvPr/>
          </p:nvSpPr>
          <p:spPr>
            <a:xfrm>
              <a:off x="2247500" y="357175"/>
              <a:ext cx="1442625" cy="4988425"/>
            </a:xfrm>
            <a:custGeom>
              <a:avLst/>
              <a:gdLst/>
              <a:ahLst/>
              <a:cxnLst/>
              <a:rect l="l" t="t" r="r" b="b"/>
              <a:pathLst>
                <a:path w="57705" h="199537" extrusionOk="0">
                  <a:moveTo>
                    <a:pt x="22508" y="1"/>
                  </a:moveTo>
                  <a:lnTo>
                    <a:pt x="22508" y="1"/>
                  </a:lnTo>
                  <a:cubicBezTo>
                    <a:pt x="12885" y="1697"/>
                    <a:pt x="5872" y="10047"/>
                    <a:pt x="5872" y="19801"/>
                  </a:cubicBezTo>
                  <a:lnTo>
                    <a:pt x="5872" y="179442"/>
                  </a:lnTo>
                  <a:cubicBezTo>
                    <a:pt x="5872" y="190533"/>
                    <a:pt x="14842" y="199504"/>
                    <a:pt x="25933" y="199536"/>
                  </a:cubicBezTo>
                  <a:lnTo>
                    <a:pt x="57705" y="199536"/>
                  </a:lnTo>
                  <a:cubicBezTo>
                    <a:pt x="13211" y="143136"/>
                    <a:pt x="0" y="68209"/>
                    <a:pt x="22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533;p48">
              <a:extLst>
                <a:ext uri="{FF2B5EF4-FFF2-40B4-BE49-F238E27FC236}">
                  <a16:creationId xmlns:a16="http://schemas.microsoft.com/office/drawing/2014/main" id="{B9012364-8B64-4C70-8899-703FDE9067CB}"/>
                </a:ext>
              </a:extLst>
            </p:cNvPr>
            <p:cNvSpPr/>
            <p:nvPr/>
          </p:nvSpPr>
          <p:spPr>
            <a:xfrm>
              <a:off x="2601425" y="2846075"/>
              <a:ext cx="498300" cy="1570675"/>
            </a:xfrm>
            <a:custGeom>
              <a:avLst/>
              <a:gdLst/>
              <a:ahLst/>
              <a:cxnLst/>
              <a:rect l="l" t="t" r="r" b="b"/>
              <a:pathLst>
                <a:path w="19932" h="62827" extrusionOk="0">
                  <a:moveTo>
                    <a:pt x="0" y="0"/>
                  </a:moveTo>
                  <a:lnTo>
                    <a:pt x="0" y="55128"/>
                  </a:lnTo>
                  <a:cubicBezTo>
                    <a:pt x="0" y="59368"/>
                    <a:pt x="3458" y="62826"/>
                    <a:pt x="7699" y="62826"/>
                  </a:cubicBezTo>
                  <a:lnTo>
                    <a:pt x="19931" y="62826"/>
                  </a:lnTo>
                  <a:cubicBezTo>
                    <a:pt x="10047" y="43059"/>
                    <a:pt x="3328" y="2185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534;p48">
              <a:extLst>
                <a:ext uri="{FF2B5EF4-FFF2-40B4-BE49-F238E27FC236}">
                  <a16:creationId xmlns:a16="http://schemas.microsoft.com/office/drawing/2014/main" id="{1C76DF86-7C8C-430A-6C24-ABEEC4B0AD8F}"/>
                </a:ext>
              </a:extLst>
            </p:cNvPr>
            <p:cNvSpPr/>
            <p:nvPr/>
          </p:nvSpPr>
          <p:spPr>
            <a:xfrm>
              <a:off x="2333125" y="289500"/>
              <a:ext cx="2934175" cy="5117250"/>
            </a:xfrm>
            <a:custGeom>
              <a:avLst/>
              <a:gdLst/>
              <a:ahLst/>
              <a:cxnLst/>
              <a:rect l="l" t="t" r="r" b="b"/>
              <a:pathLst>
                <a:path w="117367" h="204690" extrusionOk="0">
                  <a:moveTo>
                    <a:pt x="22508" y="0"/>
                  </a:moveTo>
                  <a:cubicBezTo>
                    <a:pt x="10080" y="0"/>
                    <a:pt x="0" y="10080"/>
                    <a:pt x="0" y="22508"/>
                  </a:cubicBezTo>
                  <a:lnTo>
                    <a:pt x="0" y="51539"/>
                  </a:lnTo>
                  <a:cubicBezTo>
                    <a:pt x="0" y="52877"/>
                    <a:pt x="1077" y="53986"/>
                    <a:pt x="2447" y="53986"/>
                  </a:cubicBezTo>
                  <a:cubicBezTo>
                    <a:pt x="3784" y="53986"/>
                    <a:pt x="4893" y="52877"/>
                    <a:pt x="4893" y="51539"/>
                  </a:cubicBezTo>
                  <a:lnTo>
                    <a:pt x="4893" y="22508"/>
                  </a:lnTo>
                  <a:cubicBezTo>
                    <a:pt x="4893" y="12787"/>
                    <a:pt x="12787" y="4893"/>
                    <a:pt x="22508" y="4893"/>
                  </a:cubicBezTo>
                  <a:lnTo>
                    <a:pt x="94859" y="4893"/>
                  </a:lnTo>
                  <a:cubicBezTo>
                    <a:pt x="104580" y="4893"/>
                    <a:pt x="112474" y="12787"/>
                    <a:pt x="112474" y="22508"/>
                  </a:cubicBezTo>
                  <a:lnTo>
                    <a:pt x="112474" y="182149"/>
                  </a:lnTo>
                  <a:cubicBezTo>
                    <a:pt x="112474" y="191870"/>
                    <a:pt x="104580" y="199764"/>
                    <a:pt x="94859" y="199797"/>
                  </a:cubicBezTo>
                  <a:lnTo>
                    <a:pt x="22508" y="199797"/>
                  </a:lnTo>
                  <a:cubicBezTo>
                    <a:pt x="12787" y="199764"/>
                    <a:pt x="4893" y="191870"/>
                    <a:pt x="4893" y="182149"/>
                  </a:cubicBezTo>
                  <a:lnTo>
                    <a:pt x="4893" y="73721"/>
                  </a:lnTo>
                  <a:cubicBezTo>
                    <a:pt x="4893" y="72384"/>
                    <a:pt x="3784" y="71274"/>
                    <a:pt x="2447" y="71274"/>
                  </a:cubicBezTo>
                  <a:cubicBezTo>
                    <a:pt x="1077" y="71274"/>
                    <a:pt x="0" y="72384"/>
                    <a:pt x="0" y="73721"/>
                  </a:cubicBezTo>
                  <a:lnTo>
                    <a:pt x="0" y="182149"/>
                  </a:lnTo>
                  <a:cubicBezTo>
                    <a:pt x="0" y="194578"/>
                    <a:pt x="10080" y="204657"/>
                    <a:pt x="22508" y="204690"/>
                  </a:cubicBezTo>
                  <a:lnTo>
                    <a:pt x="94859" y="204690"/>
                  </a:lnTo>
                  <a:cubicBezTo>
                    <a:pt x="107287" y="204657"/>
                    <a:pt x="117367" y="194578"/>
                    <a:pt x="117367" y="182149"/>
                  </a:cubicBezTo>
                  <a:lnTo>
                    <a:pt x="117367" y="22508"/>
                  </a:lnTo>
                  <a:cubicBezTo>
                    <a:pt x="117367" y="10080"/>
                    <a:pt x="107287" y="0"/>
                    <a:pt x="94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535;p48">
              <a:extLst>
                <a:ext uri="{FF2B5EF4-FFF2-40B4-BE49-F238E27FC236}">
                  <a16:creationId xmlns:a16="http://schemas.microsoft.com/office/drawing/2014/main" id="{0FF9235C-DD90-948E-E9F8-9F793A03FE97}"/>
                </a:ext>
              </a:extLst>
            </p:cNvPr>
            <p:cNvSpPr/>
            <p:nvPr/>
          </p:nvSpPr>
          <p:spPr>
            <a:xfrm>
              <a:off x="2333125" y="1740250"/>
              <a:ext cx="122350" cy="229175"/>
            </a:xfrm>
            <a:custGeom>
              <a:avLst/>
              <a:gdLst/>
              <a:ahLst/>
              <a:cxnLst/>
              <a:rect l="l" t="t" r="r" b="b"/>
              <a:pathLst>
                <a:path w="4894" h="9167" extrusionOk="0"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6720"/>
                  </a:lnTo>
                  <a:cubicBezTo>
                    <a:pt x="0" y="8091"/>
                    <a:pt x="1077" y="9167"/>
                    <a:pt x="2447" y="9167"/>
                  </a:cubicBezTo>
                  <a:cubicBezTo>
                    <a:pt x="3784" y="9167"/>
                    <a:pt x="4893" y="8091"/>
                    <a:pt x="4893" y="6720"/>
                  </a:cubicBezTo>
                  <a:lnTo>
                    <a:pt x="4893" y="2447"/>
                  </a:lnTo>
                  <a:cubicBezTo>
                    <a:pt x="4893" y="1110"/>
                    <a:pt x="3784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536;p48">
              <a:extLst>
                <a:ext uri="{FF2B5EF4-FFF2-40B4-BE49-F238E27FC236}">
                  <a16:creationId xmlns:a16="http://schemas.microsoft.com/office/drawing/2014/main" id="{F261346D-C338-D1AA-31D5-B670EA454582}"/>
                </a:ext>
              </a:extLst>
            </p:cNvPr>
            <p:cNvSpPr/>
            <p:nvPr/>
          </p:nvSpPr>
          <p:spPr>
            <a:xfrm>
              <a:off x="2540250" y="961450"/>
              <a:ext cx="2519925" cy="3516450"/>
            </a:xfrm>
            <a:custGeom>
              <a:avLst/>
              <a:gdLst/>
              <a:ahLst/>
              <a:cxnLst/>
              <a:rect l="l" t="t" r="r" b="b"/>
              <a:pathLst>
                <a:path w="100797" h="140658" extrusionOk="0">
                  <a:moveTo>
                    <a:pt x="90651" y="4894"/>
                  </a:moveTo>
                  <a:cubicBezTo>
                    <a:pt x="93522" y="4894"/>
                    <a:pt x="95871" y="7242"/>
                    <a:pt x="95903" y="10146"/>
                  </a:cubicBezTo>
                  <a:lnTo>
                    <a:pt x="95903" y="130513"/>
                  </a:lnTo>
                  <a:cubicBezTo>
                    <a:pt x="95871" y="133416"/>
                    <a:pt x="93522" y="135765"/>
                    <a:pt x="90651" y="135765"/>
                  </a:cubicBezTo>
                  <a:lnTo>
                    <a:pt x="10146" y="135765"/>
                  </a:lnTo>
                  <a:cubicBezTo>
                    <a:pt x="7275" y="135765"/>
                    <a:pt x="4926" y="133416"/>
                    <a:pt x="4894" y="130513"/>
                  </a:cubicBezTo>
                  <a:lnTo>
                    <a:pt x="4894" y="10146"/>
                  </a:lnTo>
                  <a:cubicBezTo>
                    <a:pt x="4926" y="7242"/>
                    <a:pt x="7275" y="4894"/>
                    <a:pt x="10146" y="4894"/>
                  </a:cubicBezTo>
                  <a:close/>
                  <a:moveTo>
                    <a:pt x="10146" y="1"/>
                  </a:moveTo>
                  <a:cubicBezTo>
                    <a:pt x="4568" y="33"/>
                    <a:pt x="33" y="4568"/>
                    <a:pt x="1" y="10146"/>
                  </a:cubicBezTo>
                  <a:lnTo>
                    <a:pt x="1" y="130513"/>
                  </a:lnTo>
                  <a:cubicBezTo>
                    <a:pt x="33" y="136124"/>
                    <a:pt x="4568" y="140658"/>
                    <a:pt x="10146" y="140658"/>
                  </a:cubicBezTo>
                  <a:lnTo>
                    <a:pt x="90651" y="140658"/>
                  </a:lnTo>
                  <a:cubicBezTo>
                    <a:pt x="96229" y="140658"/>
                    <a:pt x="100764" y="136124"/>
                    <a:pt x="100796" y="130513"/>
                  </a:cubicBezTo>
                  <a:lnTo>
                    <a:pt x="100796" y="10146"/>
                  </a:lnTo>
                  <a:cubicBezTo>
                    <a:pt x="100764" y="4568"/>
                    <a:pt x="96229" y="33"/>
                    <a:pt x="90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537;p48">
              <a:extLst>
                <a:ext uri="{FF2B5EF4-FFF2-40B4-BE49-F238E27FC236}">
                  <a16:creationId xmlns:a16="http://schemas.microsoft.com/office/drawing/2014/main" id="{D251D1BF-EDE7-3B24-0257-434DC01F0FD6}"/>
                </a:ext>
              </a:extLst>
            </p:cNvPr>
            <p:cNvSpPr/>
            <p:nvPr/>
          </p:nvSpPr>
          <p:spPr>
            <a:xfrm>
              <a:off x="3371200" y="1971850"/>
              <a:ext cx="957400" cy="1751725"/>
            </a:xfrm>
            <a:custGeom>
              <a:avLst/>
              <a:gdLst/>
              <a:ahLst/>
              <a:cxnLst/>
              <a:rect l="l" t="t" r="r" b="b"/>
              <a:pathLst>
                <a:path w="38296" h="70069" extrusionOk="0">
                  <a:moveTo>
                    <a:pt x="19996" y="4894"/>
                  </a:moveTo>
                  <a:cubicBezTo>
                    <a:pt x="20192" y="4894"/>
                    <a:pt x="20388" y="5057"/>
                    <a:pt x="20388" y="5285"/>
                  </a:cubicBezTo>
                  <a:lnTo>
                    <a:pt x="20388" y="6329"/>
                  </a:lnTo>
                  <a:cubicBezTo>
                    <a:pt x="20388" y="7438"/>
                    <a:pt x="21138" y="8449"/>
                    <a:pt x="22247" y="8710"/>
                  </a:cubicBezTo>
                  <a:cubicBezTo>
                    <a:pt x="23976" y="9069"/>
                    <a:pt x="25672" y="9689"/>
                    <a:pt x="27205" y="10537"/>
                  </a:cubicBezTo>
                  <a:cubicBezTo>
                    <a:pt x="27792" y="10896"/>
                    <a:pt x="28347" y="11287"/>
                    <a:pt x="28901" y="11711"/>
                  </a:cubicBezTo>
                  <a:cubicBezTo>
                    <a:pt x="29684" y="12331"/>
                    <a:pt x="29782" y="13538"/>
                    <a:pt x="29032" y="14256"/>
                  </a:cubicBezTo>
                  <a:lnTo>
                    <a:pt x="28314" y="14941"/>
                  </a:lnTo>
                  <a:cubicBezTo>
                    <a:pt x="27998" y="15257"/>
                    <a:pt x="27579" y="15412"/>
                    <a:pt x="27152" y="15412"/>
                  </a:cubicBezTo>
                  <a:cubicBezTo>
                    <a:pt x="26785" y="15412"/>
                    <a:pt x="26413" y="15297"/>
                    <a:pt x="26096" y="15071"/>
                  </a:cubicBezTo>
                  <a:cubicBezTo>
                    <a:pt x="23584" y="13212"/>
                    <a:pt x="20975" y="12266"/>
                    <a:pt x="18365" y="12266"/>
                  </a:cubicBezTo>
                  <a:cubicBezTo>
                    <a:pt x="16049" y="12266"/>
                    <a:pt x="14092" y="12918"/>
                    <a:pt x="12591" y="14223"/>
                  </a:cubicBezTo>
                  <a:cubicBezTo>
                    <a:pt x="10536" y="15985"/>
                    <a:pt x="10080" y="17942"/>
                    <a:pt x="10080" y="19279"/>
                  </a:cubicBezTo>
                  <a:cubicBezTo>
                    <a:pt x="10080" y="20943"/>
                    <a:pt x="10797" y="22541"/>
                    <a:pt x="12200" y="24009"/>
                  </a:cubicBezTo>
                  <a:cubicBezTo>
                    <a:pt x="13407" y="25314"/>
                    <a:pt x="15462" y="26553"/>
                    <a:pt x="18691" y="27858"/>
                  </a:cubicBezTo>
                  <a:cubicBezTo>
                    <a:pt x="24726" y="30370"/>
                    <a:pt x="27336" y="31968"/>
                    <a:pt x="28510" y="32882"/>
                  </a:cubicBezTo>
                  <a:cubicBezTo>
                    <a:pt x="30043" y="34089"/>
                    <a:pt x="31283" y="35622"/>
                    <a:pt x="32131" y="37351"/>
                  </a:cubicBezTo>
                  <a:cubicBezTo>
                    <a:pt x="32979" y="39210"/>
                    <a:pt x="33403" y="41232"/>
                    <a:pt x="33370" y="43255"/>
                  </a:cubicBezTo>
                  <a:cubicBezTo>
                    <a:pt x="33403" y="45375"/>
                    <a:pt x="32946" y="47430"/>
                    <a:pt x="32033" y="49322"/>
                  </a:cubicBezTo>
                  <a:cubicBezTo>
                    <a:pt x="31250" y="51018"/>
                    <a:pt x="30076" y="52486"/>
                    <a:pt x="28608" y="53628"/>
                  </a:cubicBezTo>
                  <a:cubicBezTo>
                    <a:pt x="27238" y="54704"/>
                    <a:pt x="25117" y="55520"/>
                    <a:pt x="22312" y="56107"/>
                  </a:cubicBezTo>
                  <a:cubicBezTo>
                    <a:pt x="21170" y="56335"/>
                    <a:pt x="20388" y="57347"/>
                    <a:pt x="20388" y="58488"/>
                  </a:cubicBezTo>
                  <a:lnTo>
                    <a:pt x="20388" y="64392"/>
                  </a:lnTo>
                  <a:cubicBezTo>
                    <a:pt x="20388" y="64914"/>
                    <a:pt x="20004" y="65175"/>
                    <a:pt x="19621" y="65175"/>
                  </a:cubicBezTo>
                  <a:cubicBezTo>
                    <a:pt x="19238" y="65175"/>
                    <a:pt x="18854" y="64914"/>
                    <a:pt x="18854" y="64392"/>
                  </a:cubicBezTo>
                  <a:lnTo>
                    <a:pt x="18854" y="58684"/>
                  </a:lnTo>
                  <a:cubicBezTo>
                    <a:pt x="18854" y="57444"/>
                    <a:pt x="17908" y="56401"/>
                    <a:pt x="16669" y="56270"/>
                  </a:cubicBezTo>
                  <a:cubicBezTo>
                    <a:pt x="14353" y="56042"/>
                    <a:pt x="12069" y="55389"/>
                    <a:pt x="9982" y="54313"/>
                  </a:cubicBezTo>
                  <a:cubicBezTo>
                    <a:pt x="8416" y="53432"/>
                    <a:pt x="6916" y="52421"/>
                    <a:pt x="5545" y="51247"/>
                  </a:cubicBezTo>
                  <a:cubicBezTo>
                    <a:pt x="5219" y="50953"/>
                    <a:pt x="4991" y="50529"/>
                    <a:pt x="4991" y="50072"/>
                  </a:cubicBezTo>
                  <a:cubicBezTo>
                    <a:pt x="4958" y="49616"/>
                    <a:pt x="5121" y="49159"/>
                    <a:pt x="5448" y="48800"/>
                  </a:cubicBezTo>
                  <a:lnTo>
                    <a:pt x="6198" y="48050"/>
                  </a:lnTo>
                  <a:cubicBezTo>
                    <a:pt x="6491" y="47724"/>
                    <a:pt x="6948" y="47561"/>
                    <a:pt x="7372" y="47561"/>
                  </a:cubicBezTo>
                  <a:cubicBezTo>
                    <a:pt x="7796" y="47561"/>
                    <a:pt x="8188" y="47691"/>
                    <a:pt x="8514" y="47952"/>
                  </a:cubicBezTo>
                  <a:cubicBezTo>
                    <a:pt x="12135" y="51018"/>
                    <a:pt x="15788" y="52551"/>
                    <a:pt x="19376" y="52551"/>
                  </a:cubicBezTo>
                  <a:lnTo>
                    <a:pt x="19474" y="52551"/>
                  </a:lnTo>
                  <a:cubicBezTo>
                    <a:pt x="21986" y="52519"/>
                    <a:pt x="24367" y="51540"/>
                    <a:pt x="26194" y="49779"/>
                  </a:cubicBezTo>
                  <a:cubicBezTo>
                    <a:pt x="29586" y="46549"/>
                    <a:pt x="30010" y="41265"/>
                    <a:pt x="27172" y="37514"/>
                  </a:cubicBezTo>
                  <a:cubicBezTo>
                    <a:pt x="25966" y="36013"/>
                    <a:pt x="23910" y="34611"/>
                    <a:pt x="20877" y="33175"/>
                  </a:cubicBezTo>
                  <a:cubicBezTo>
                    <a:pt x="15658" y="30761"/>
                    <a:pt x="12102" y="28869"/>
                    <a:pt x="10341" y="27499"/>
                  </a:cubicBezTo>
                  <a:cubicBezTo>
                    <a:pt x="8840" y="26423"/>
                    <a:pt x="7633" y="25020"/>
                    <a:pt x="6752" y="23389"/>
                  </a:cubicBezTo>
                  <a:cubicBezTo>
                    <a:pt x="5970" y="21921"/>
                    <a:pt x="5578" y="20290"/>
                    <a:pt x="5611" y="18659"/>
                  </a:cubicBezTo>
                  <a:cubicBezTo>
                    <a:pt x="5545" y="15952"/>
                    <a:pt x="6655" y="13375"/>
                    <a:pt x="8612" y="11581"/>
                  </a:cubicBezTo>
                  <a:cubicBezTo>
                    <a:pt x="10699" y="9526"/>
                    <a:pt x="13276" y="8482"/>
                    <a:pt x="16506" y="8319"/>
                  </a:cubicBezTo>
                  <a:cubicBezTo>
                    <a:pt x="17811" y="8254"/>
                    <a:pt x="18854" y="7177"/>
                    <a:pt x="18854" y="5872"/>
                  </a:cubicBezTo>
                  <a:lnTo>
                    <a:pt x="18854" y="5285"/>
                  </a:lnTo>
                  <a:cubicBezTo>
                    <a:pt x="18854" y="5057"/>
                    <a:pt x="19017" y="4894"/>
                    <a:pt x="19213" y="4894"/>
                  </a:cubicBezTo>
                  <a:close/>
                  <a:moveTo>
                    <a:pt x="19213" y="1"/>
                  </a:moveTo>
                  <a:cubicBezTo>
                    <a:pt x="16930" y="1"/>
                    <a:pt x="14940" y="1469"/>
                    <a:pt x="14222" y="3622"/>
                  </a:cubicBezTo>
                  <a:cubicBezTo>
                    <a:pt x="10797" y="4111"/>
                    <a:pt x="7666" y="5677"/>
                    <a:pt x="5187" y="8058"/>
                  </a:cubicBezTo>
                  <a:cubicBezTo>
                    <a:pt x="2283" y="10798"/>
                    <a:pt x="652" y="14647"/>
                    <a:pt x="718" y="18659"/>
                  </a:cubicBezTo>
                  <a:cubicBezTo>
                    <a:pt x="685" y="21073"/>
                    <a:pt x="1272" y="23455"/>
                    <a:pt x="2381" y="25607"/>
                  </a:cubicBezTo>
                  <a:cubicBezTo>
                    <a:pt x="3588" y="27891"/>
                    <a:pt x="5285" y="29848"/>
                    <a:pt x="7372" y="31381"/>
                  </a:cubicBezTo>
                  <a:cubicBezTo>
                    <a:pt x="9427" y="32980"/>
                    <a:pt x="13179" y="35035"/>
                    <a:pt x="18822" y="37644"/>
                  </a:cubicBezTo>
                  <a:cubicBezTo>
                    <a:pt x="21823" y="39014"/>
                    <a:pt x="22932" y="40058"/>
                    <a:pt x="23291" y="40515"/>
                  </a:cubicBezTo>
                  <a:cubicBezTo>
                    <a:pt x="23878" y="41265"/>
                    <a:pt x="24171" y="42211"/>
                    <a:pt x="24171" y="43157"/>
                  </a:cubicBezTo>
                  <a:cubicBezTo>
                    <a:pt x="24171" y="44364"/>
                    <a:pt x="23649" y="45473"/>
                    <a:pt x="22769" y="46256"/>
                  </a:cubicBezTo>
                  <a:cubicBezTo>
                    <a:pt x="21888" y="47137"/>
                    <a:pt x="20681" y="47626"/>
                    <a:pt x="19442" y="47658"/>
                  </a:cubicBezTo>
                  <a:lnTo>
                    <a:pt x="19376" y="47658"/>
                  </a:lnTo>
                  <a:cubicBezTo>
                    <a:pt x="16962" y="47658"/>
                    <a:pt x="14353" y="46484"/>
                    <a:pt x="11645" y="44233"/>
                  </a:cubicBezTo>
                  <a:cubicBezTo>
                    <a:pt x="10412" y="43198"/>
                    <a:pt x="8901" y="42688"/>
                    <a:pt x="7395" y="42688"/>
                  </a:cubicBezTo>
                  <a:cubicBezTo>
                    <a:pt x="5676" y="42688"/>
                    <a:pt x="3962" y="43353"/>
                    <a:pt x="2675" y="44657"/>
                  </a:cubicBezTo>
                  <a:lnTo>
                    <a:pt x="1957" y="45408"/>
                  </a:lnTo>
                  <a:cubicBezTo>
                    <a:pt x="685" y="46712"/>
                    <a:pt x="0" y="48507"/>
                    <a:pt x="98" y="50333"/>
                  </a:cubicBezTo>
                  <a:cubicBezTo>
                    <a:pt x="196" y="52160"/>
                    <a:pt x="1044" y="53856"/>
                    <a:pt x="2414" y="54998"/>
                  </a:cubicBezTo>
                  <a:cubicBezTo>
                    <a:pt x="4012" y="56368"/>
                    <a:pt x="5774" y="57575"/>
                    <a:pt x="7601" y="58586"/>
                  </a:cubicBezTo>
                  <a:cubicBezTo>
                    <a:pt x="9590" y="59663"/>
                    <a:pt x="11743" y="60413"/>
                    <a:pt x="13961" y="60804"/>
                  </a:cubicBezTo>
                  <a:lnTo>
                    <a:pt x="13961" y="64392"/>
                  </a:lnTo>
                  <a:cubicBezTo>
                    <a:pt x="13961" y="67524"/>
                    <a:pt x="16473" y="70068"/>
                    <a:pt x="19605" y="70068"/>
                  </a:cubicBezTo>
                  <a:cubicBezTo>
                    <a:pt x="22736" y="70068"/>
                    <a:pt x="25248" y="67524"/>
                    <a:pt x="25280" y="64392"/>
                  </a:cubicBezTo>
                  <a:lnTo>
                    <a:pt x="25280" y="60413"/>
                  </a:lnTo>
                  <a:cubicBezTo>
                    <a:pt x="27890" y="59728"/>
                    <a:pt x="29945" y="58749"/>
                    <a:pt x="31576" y="57542"/>
                  </a:cubicBezTo>
                  <a:cubicBezTo>
                    <a:pt x="33631" y="55944"/>
                    <a:pt x="35295" y="53856"/>
                    <a:pt x="36436" y="51475"/>
                  </a:cubicBezTo>
                  <a:cubicBezTo>
                    <a:pt x="37676" y="48931"/>
                    <a:pt x="38296" y="46093"/>
                    <a:pt x="38263" y="43255"/>
                  </a:cubicBezTo>
                  <a:cubicBezTo>
                    <a:pt x="38296" y="40482"/>
                    <a:pt x="37709" y="37742"/>
                    <a:pt x="36534" y="35230"/>
                  </a:cubicBezTo>
                  <a:cubicBezTo>
                    <a:pt x="35360" y="32816"/>
                    <a:pt x="33664" y="30696"/>
                    <a:pt x="31543" y="29065"/>
                  </a:cubicBezTo>
                  <a:cubicBezTo>
                    <a:pt x="29488" y="27434"/>
                    <a:pt x="25900" y="25542"/>
                    <a:pt x="20583" y="23357"/>
                  </a:cubicBezTo>
                  <a:cubicBezTo>
                    <a:pt x="17289" y="22019"/>
                    <a:pt x="16180" y="21106"/>
                    <a:pt x="15788" y="20682"/>
                  </a:cubicBezTo>
                  <a:cubicBezTo>
                    <a:pt x="15755" y="20682"/>
                    <a:pt x="15755" y="20649"/>
                    <a:pt x="15755" y="20649"/>
                  </a:cubicBezTo>
                  <a:cubicBezTo>
                    <a:pt x="15397" y="20290"/>
                    <a:pt x="14973" y="19768"/>
                    <a:pt x="14973" y="19279"/>
                  </a:cubicBezTo>
                  <a:cubicBezTo>
                    <a:pt x="14973" y="19083"/>
                    <a:pt x="14973" y="18627"/>
                    <a:pt x="15755" y="17974"/>
                  </a:cubicBezTo>
                  <a:cubicBezTo>
                    <a:pt x="16437" y="17441"/>
                    <a:pt x="17280" y="17150"/>
                    <a:pt x="18113" y="17150"/>
                  </a:cubicBezTo>
                  <a:cubicBezTo>
                    <a:pt x="18197" y="17150"/>
                    <a:pt x="18281" y="17153"/>
                    <a:pt x="18365" y="17159"/>
                  </a:cubicBezTo>
                  <a:cubicBezTo>
                    <a:pt x="19931" y="17159"/>
                    <a:pt x="21529" y="17779"/>
                    <a:pt x="23225" y="19018"/>
                  </a:cubicBezTo>
                  <a:cubicBezTo>
                    <a:pt x="24393" y="19890"/>
                    <a:pt x="25776" y="20320"/>
                    <a:pt x="27154" y="20320"/>
                  </a:cubicBezTo>
                  <a:cubicBezTo>
                    <a:pt x="28816" y="20320"/>
                    <a:pt x="30473" y="19694"/>
                    <a:pt x="31739" y="18464"/>
                  </a:cubicBezTo>
                  <a:lnTo>
                    <a:pt x="32457" y="17746"/>
                  </a:lnTo>
                  <a:cubicBezTo>
                    <a:pt x="35295" y="14973"/>
                    <a:pt x="35034" y="10309"/>
                    <a:pt x="31902" y="7862"/>
                  </a:cubicBezTo>
                  <a:cubicBezTo>
                    <a:pt x="31185" y="7275"/>
                    <a:pt x="30434" y="6786"/>
                    <a:pt x="29652" y="6329"/>
                  </a:cubicBezTo>
                  <a:cubicBezTo>
                    <a:pt x="28249" y="5514"/>
                    <a:pt x="26748" y="4894"/>
                    <a:pt x="25183" y="4437"/>
                  </a:cubicBezTo>
                  <a:cubicBezTo>
                    <a:pt x="24791" y="1893"/>
                    <a:pt x="22573" y="1"/>
                    <a:pt x="199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538;p48">
              <a:extLst>
                <a:ext uri="{FF2B5EF4-FFF2-40B4-BE49-F238E27FC236}">
                  <a16:creationId xmlns:a16="http://schemas.microsoft.com/office/drawing/2014/main" id="{27D80FEE-0A68-77A3-8646-05688C9B7FB7}"/>
                </a:ext>
              </a:extLst>
            </p:cNvPr>
            <p:cNvSpPr/>
            <p:nvPr/>
          </p:nvSpPr>
          <p:spPr>
            <a:xfrm>
              <a:off x="3412025" y="4515400"/>
              <a:ext cx="747825" cy="720100"/>
            </a:xfrm>
            <a:custGeom>
              <a:avLst/>
              <a:gdLst/>
              <a:ahLst/>
              <a:cxnLst/>
              <a:rect l="l" t="t" r="r" b="b"/>
              <a:pathLst>
                <a:path w="29913" h="28804" extrusionOk="0">
                  <a:moveTo>
                    <a:pt x="15528" y="4893"/>
                  </a:moveTo>
                  <a:cubicBezTo>
                    <a:pt x="20779" y="4893"/>
                    <a:pt x="25020" y="9166"/>
                    <a:pt x="25020" y="14418"/>
                  </a:cubicBezTo>
                  <a:cubicBezTo>
                    <a:pt x="25020" y="20138"/>
                    <a:pt x="20340" y="23929"/>
                    <a:pt x="15455" y="23929"/>
                  </a:cubicBezTo>
                  <a:cubicBezTo>
                    <a:pt x="13124" y="23929"/>
                    <a:pt x="10747" y="23066"/>
                    <a:pt x="8808" y="21138"/>
                  </a:cubicBezTo>
                  <a:cubicBezTo>
                    <a:pt x="2806" y="15136"/>
                    <a:pt x="7046" y="4893"/>
                    <a:pt x="15528" y="4893"/>
                  </a:cubicBezTo>
                  <a:close/>
                  <a:moveTo>
                    <a:pt x="15521" y="0"/>
                  </a:moveTo>
                  <a:cubicBezTo>
                    <a:pt x="11776" y="0"/>
                    <a:pt x="8097" y="1472"/>
                    <a:pt x="5350" y="4241"/>
                  </a:cubicBezTo>
                  <a:cubicBezTo>
                    <a:pt x="1240" y="8351"/>
                    <a:pt x="1" y="14549"/>
                    <a:pt x="2219" y="19931"/>
                  </a:cubicBezTo>
                  <a:cubicBezTo>
                    <a:pt x="4437" y="25313"/>
                    <a:pt x="9689" y="28804"/>
                    <a:pt x="15528" y="28804"/>
                  </a:cubicBezTo>
                  <a:cubicBezTo>
                    <a:pt x="23487" y="28804"/>
                    <a:pt x="29913" y="22345"/>
                    <a:pt x="29913" y="14418"/>
                  </a:cubicBezTo>
                  <a:cubicBezTo>
                    <a:pt x="29913" y="8579"/>
                    <a:pt x="26423" y="3327"/>
                    <a:pt x="21040" y="1109"/>
                  </a:cubicBezTo>
                  <a:cubicBezTo>
                    <a:pt x="19255" y="363"/>
                    <a:pt x="17380" y="0"/>
                    <a:pt x="15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539;p48">
              <a:extLst>
                <a:ext uri="{FF2B5EF4-FFF2-40B4-BE49-F238E27FC236}">
                  <a16:creationId xmlns:a16="http://schemas.microsoft.com/office/drawing/2014/main" id="{A7EA66F4-50BF-0C0E-2998-976CB648D71B}"/>
                </a:ext>
              </a:extLst>
            </p:cNvPr>
            <p:cNvSpPr/>
            <p:nvPr/>
          </p:nvSpPr>
          <p:spPr>
            <a:xfrm>
              <a:off x="3504175" y="454175"/>
              <a:ext cx="517050" cy="442875"/>
            </a:xfrm>
            <a:custGeom>
              <a:avLst/>
              <a:gdLst/>
              <a:ahLst/>
              <a:cxnLst/>
              <a:rect l="l" t="t" r="r" b="b"/>
              <a:pathLst>
                <a:path w="20682" h="17715" extrusionOk="0">
                  <a:moveTo>
                    <a:pt x="11842" y="4895"/>
                  </a:moveTo>
                  <a:cubicBezTo>
                    <a:pt x="14027" y="4895"/>
                    <a:pt x="15789" y="6689"/>
                    <a:pt x="15789" y="8875"/>
                  </a:cubicBezTo>
                  <a:cubicBezTo>
                    <a:pt x="15789" y="11253"/>
                    <a:pt x="13856" y="12829"/>
                    <a:pt x="11827" y="12829"/>
                  </a:cubicBezTo>
                  <a:cubicBezTo>
                    <a:pt x="10851" y="12829"/>
                    <a:pt x="9852" y="12464"/>
                    <a:pt x="9036" y="11648"/>
                  </a:cubicBezTo>
                  <a:cubicBezTo>
                    <a:pt x="6557" y="9168"/>
                    <a:pt x="8319" y="4895"/>
                    <a:pt x="11842" y="4895"/>
                  </a:cubicBezTo>
                  <a:close/>
                  <a:moveTo>
                    <a:pt x="11774" y="0"/>
                  </a:moveTo>
                  <a:cubicBezTo>
                    <a:pt x="9600" y="0"/>
                    <a:pt x="7383" y="808"/>
                    <a:pt x="5579" y="2612"/>
                  </a:cubicBezTo>
                  <a:cubicBezTo>
                    <a:pt x="1" y="8190"/>
                    <a:pt x="3948" y="17715"/>
                    <a:pt x="11842" y="17715"/>
                  </a:cubicBezTo>
                  <a:cubicBezTo>
                    <a:pt x="16735" y="17715"/>
                    <a:pt x="20682" y="13735"/>
                    <a:pt x="20682" y="8875"/>
                  </a:cubicBezTo>
                  <a:cubicBezTo>
                    <a:pt x="20682" y="3534"/>
                    <a:pt x="16322" y="0"/>
                    <a:pt x="11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roup 3178">
            <a:extLst>
              <a:ext uri="{FF2B5EF4-FFF2-40B4-BE49-F238E27FC236}">
                <a16:creationId xmlns:a16="http://schemas.microsoft.com/office/drawing/2014/main" id="{2817ABC2-3399-87B6-9ECA-41CF46E8DD38}"/>
              </a:ext>
            </a:extLst>
          </p:cNvPr>
          <p:cNvGrpSpPr/>
          <p:nvPr/>
        </p:nvGrpSpPr>
        <p:grpSpPr>
          <a:xfrm>
            <a:off x="5402881" y="993906"/>
            <a:ext cx="3370612" cy="1052749"/>
            <a:chOff x="2113738" y="938962"/>
            <a:chExt cx="3370612" cy="1052749"/>
          </a:xfrm>
        </p:grpSpPr>
        <p:grpSp>
          <p:nvGrpSpPr>
            <p:cNvPr id="3180" name="Group 3179">
              <a:extLst>
                <a:ext uri="{FF2B5EF4-FFF2-40B4-BE49-F238E27FC236}">
                  <a16:creationId xmlns:a16="http://schemas.microsoft.com/office/drawing/2014/main" id="{4E47F0CE-9A71-97ED-1E94-F1B0D4FCABFA}"/>
                </a:ext>
              </a:extLst>
            </p:cNvPr>
            <p:cNvGrpSpPr/>
            <p:nvPr/>
          </p:nvGrpSpPr>
          <p:grpSpPr>
            <a:xfrm>
              <a:off x="2113738" y="938962"/>
              <a:ext cx="3370612" cy="549575"/>
              <a:chOff x="2131028" y="1181544"/>
              <a:chExt cx="3370612" cy="549575"/>
            </a:xfrm>
          </p:grpSpPr>
          <p:sp>
            <p:nvSpPr>
              <p:cNvPr id="3184" name="Google Shape;3201;p41">
                <a:extLst>
                  <a:ext uri="{FF2B5EF4-FFF2-40B4-BE49-F238E27FC236}">
                    <a16:creationId xmlns:a16="http://schemas.microsoft.com/office/drawing/2014/main" id="{9D1A89A2-A5C6-E4A0-D065-7EB432D4963B}"/>
                  </a:ext>
                </a:extLst>
              </p:cNvPr>
              <p:cNvSpPr txBox="1"/>
              <p:nvPr/>
            </p:nvSpPr>
            <p:spPr>
              <a:xfrm>
                <a:off x="2163131" y="1181544"/>
                <a:ext cx="3338509" cy="54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rgbClr val="191919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On the go tracking, multiple devices, decreased local memory</a:t>
                </a:r>
                <a:endParaRPr dirty="0">
                  <a:solidFill>
                    <a:srgbClr val="191919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3185" name="Plus Sign 3184">
                <a:extLst>
                  <a:ext uri="{FF2B5EF4-FFF2-40B4-BE49-F238E27FC236}">
                    <a16:creationId xmlns:a16="http://schemas.microsoft.com/office/drawing/2014/main" id="{5CED6E58-FB4D-62C7-F30D-8459BE134329}"/>
                  </a:ext>
                </a:extLst>
              </p:cNvPr>
              <p:cNvSpPr/>
              <p:nvPr/>
            </p:nvSpPr>
            <p:spPr>
              <a:xfrm>
                <a:off x="2131028" y="1282200"/>
                <a:ext cx="180000" cy="180000"/>
              </a:xfrm>
              <a:prstGeom prst="mathPlus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181" name="Group 3180">
              <a:extLst>
                <a:ext uri="{FF2B5EF4-FFF2-40B4-BE49-F238E27FC236}">
                  <a16:creationId xmlns:a16="http://schemas.microsoft.com/office/drawing/2014/main" id="{E5187F61-4115-1B1F-3634-AC5FF9587FFB}"/>
                </a:ext>
              </a:extLst>
            </p:cNvPr>
            <p:cNvGrpSpPr/>
            <p:nvPr/>
          </p:nvGrpSpPr>
          <p:grpSpPr>
            <a:xfrm>
              <a:off x="2113738" y="1442136"/>
              <a:ext cx="3370612" cy="549575"/>
              <a:chOff x="2131028" y="1181544"/>
              <a:chExt cx="3370612" cy="549575"/>
            </a:xfrm>
          </p:grpSpPr>
          <p:sp>
            <p:nvSpPr>
              <p:cNvPr id="3182" name="Google Shape;3201;p41">
                <a:extLst>
                  <a:ext uri="{FF2B5EF4-FFF2-40B4-BE49-F238E27FC236}">
                    <a16:creationId xmlns:a16="http://schemas.microsoft.com/office/drawing/2014/main" id="{9FC33D39-620F-A5AB-8161-25FC5C9F129C}"/>
                  </a:ext>
                </a:extLst>
              </p:cNvPr>
              <p:cNvSpPr txBox="1"/>
              <p:nvPr/>
            </p:nvSpPr>
            <p:spPr>
              <a:xfrm>
                <a:off x="2163131" y="1181544"/>
                <a:ext cx="3338509" cy="54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191919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Rely on a server, data privacy</a:t>
                </a:r>
              </a:p>
            </p:txBody>
          </p:sp>
          <p:sp>
            <p:nvSpPr>
              <p:cNvPr id="3183" name="Minus Sign 3182">
                <a:extLst>
                  <a:ext uri="{FF2B5EF4-FFF2-40B4-BE49-F238E27FC236}">
                    <a16:creationId xmlns:a16="http://schemas.microsoft.com/office/drawing/2014/main" id="{AC01D488-AE71-59F9-B52C-690B71B56881}"/>
                  </a:ext>
                </a:extLst>
              </p:cNvPr>
              <p:cNvSpPr/>
              <p:nvPr/>
            </p:nvSpPr>
            <p:spPr>
              <a:xfrm>
                <a:off x="2131028" y="1282200"/>
                <a:ext cx="180000" cy="180000"/>
              </a:xfrm>
              <a:prstGeom prst="mathMinus">
                <a:avLst/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61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10007331">
            <a:off x="5440916" y="32556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6965354">
            <a:off x="7342098" y="210268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3250529">
            <a:off x="5926207" y="3194081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15946866">
            <a:off x="7478019" y="3753577"/>
            <a:ext cx="1037390" cy="1412181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2503;p32">
            <a:extLst>
              <a:ext uri="{FF2B5EF4-FFF2-40B4-BE49-F238E27FC236}">
                <a16:creationId xmlns:a16="http://schemas.microsoft.com/office/drawing/2014/main" id="{620FCDA5-84EF-7339-3C51-228BC4E904D9}"/>
              </a:ext>
            </a:extLst>
          </p:cNvPr>
          <p:cNvGrpSpPr/>
          <p:nvPr/>
        </p:nvGrpSpPr>
        <p:grpSpPr>
          <a:xfrm rot="908679">
            <a:off x="4747879" y="1694585"/>
            <a:ext cx="1775382" cy="2181576"/>
            <a:chOff x="9743146" y="2970638"/>
            <a:chExt cx="1446996" cy="1783072"/>
          </a:xfrm>
        </p:grpSpPr>
        <p:sp>
          <p:nvSpPr>
            <p:cNvPr id="8" name="Google Shape;2504;p32">
              <a:extLst>
                <a:ext uri="{FF2B5EF4-FFF2-40B4-BE49-F238E27FC236}">
                  <a16:creationId xmlns:a16="http://schemas.microsoft.com/office/drawing/2014/main" id="{EA2741D3-F519-2EC7-F875-2F3E15B292B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505;p32">
              <a:extLst>
                <a:ext uri="{FF2B5EF4-FFF2-40B4-BE49-F238E27FC236}">
                  <a16:creationId xmlns:a16="http://schemas.microsoft.com/office/drawing/2014/main" id="{AC72551A-4841-9C96-4B6D-0711E2762C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" name="Google Shape;2506;p32">
                <a:extLst>
                  <a:ext uri="{FF2B5EF4-FFF2-40B4-BE49-F238E27FC236}">
                    <a16:creationId xmlns:a16="http://schemas.microsoft.com/office/drawing/2014/main" id="{C325C9FB-179C-D106-9243-FE1804E1413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07;p32">
                <a:extLst>
                  <a:ext uri="{FF2B5EF4-FFF2-40B4-BE49-F238E27FC236}">
                    <a16:creationId xmlns:a16="http://schemas.microsoft.com/office/drawing/2014/main" id="{F28B4473-211B-2A6B-C184-75DDBD8F86C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08;p32">
                <a:extLst>
                  <a:ext uri="{FF2B5EF4-FFF2-40B4-BE49-F238E27FC236}">
                    <a16:creationId xmlns:a16="http://schemas.microsoft.com/office/drawing/2014/main" id="{EC59C692-086E-650C-6A95-84EB36A562A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09;p32">
                <a:extLst>
                  <a:ext uri="{FF2B5EF4-FFF2-40B4-BE49-F238E27FC236}">
                    <a16:creationId xmlns:a16="http://schemas.microsoft.com/office/drawing/2014/main" id="{200D755D-A27B-2313-A6D8-17C4E93A6E9E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10;p32">
                <a:extLst>
                  <a:ext uri="{FF2B5EF4-FFF2-40B4-BE49-F238E27FC236}">
                    <a16:creationId xmlns:a16="http://schemas.microsoft.com/office/drawing/2014/main" id="{AA29C1E3-A952-A3B3-CDEF-D6646A9FF82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11;p32">
                <a:extLst>
                  <a:ext uri="{FF2B5EF4-FFF2-40B4-BE49-F238E27FC236}">
                    <a16:creationId xmlns:a16="http://schemas.microsoft.com/office/drawing/2014/main" id="{DE5D44B9-3D38-1B24-F96D-CC3150BFEA2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12;p32">
                <a:extLst>
                  <a:ext uri="{FF2B5EF4-FFF2-40B4-BE49-F238E27FC236}">
                    <a16:creationId xmlns:a16="http://schemas.microsoft.com/office/drawing/2014/main" id="{44F26C59-6CF1-3693-87F2-6CC9F3D8E50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513;p32">
                <a:extLst>
                  <a:ext uri="{FF2B5EF4-FFF2-40B4-BE49-F238E27FC236}">
                    <a16:creationId xmlns:a16="http://schemas.microsoft.com/office/drawing/2014/main" id="{243AA6B9-8631-AF98-0E80-257CE8C64992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E7AC4E-E1BD-0118-14B0-BA0AEA3E9A76}"/>
              </a:ext>
            </a:extLst>
          </p:cNvPr>
          <p:cNvGrpSpPr/>
          <p:nvPr/>
        </p:nvGrpSpPr>
        <p:grpSpPr>
          <a:xfrm rot="20957773">
            <a:off x="-375194" y="3795936"/>
            <a:ext cx="1514222" cy="1793252"/>
            <a:chOff x="-392901" y="3601699"/>
            <a:chExt cx="1514222" cy="1793252"/>
          </a:xfrm>
        </p:grpSpPr>
        <p:grpSp>
          <p:nvGrpSpPr>
            <p:cNvPr id="2536" name="Google Shape;2536;p32"/>
            <p:cNvGrpSpPr/>
            <p:nvPr/>
          </p:nvGrpSpPr>
          <p:grpSpPr>
            <a:xfrm rot="5400000">
              <a:off x="-571460" y="3780258"/>
              <a:ext cx="1447085" cy="1089968"/>
              <a:chOff x="2700330" y="-829613"/>
              <a:chExt cx="2200221" cy="1657495"/>
            </a:xfrm>
          </p:grpSpPr>
          <p:sp>
            <p:nvSpPr>
              <p:cNvPr id="2537" name="Google Shape;2537;p32"/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8" name="Google Shape;2538;p32"/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2539" name="Google Shape;2539;p32"/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2"/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2"/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2"/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2"/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2"/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2"/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2"/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2536;p32">
              <a:extLst>
                <a:ext uri="{FF2B5EF4-FFF2-40B4-BE49-F238E27FC236}">
                  <a16:creationId xmlns:a16="http://schemas.microsoft.com/office/drawing/2014/main" id="{AA42F63D-7716-DE50-AFA5-B807F6FFECA0}"/>
                </a:ext>
              </a:extLst>
            </p:cNvPr>
            <p:cNvGrpSpPr/>
            <p:nvPr/>
          </p:nvGrpSpPr>
          <p:grpSpPr>
            <a:xfrm rot="6819991">
              <a:off x="-516839" y="3809584"/>
              <a:ext cx="1447085" cy="1089968"/>
              <a:chOff x="2700330" y="-829613"/>
              <a:chExt cx="2200221" cy="1657495"/>
            </a:xfrm>
          </p:grpSpPr>
          <p:sp>
            <p:nvSpPr>
              <p:cNvPr id="19" name="Google Shape;2537;p32">
                <a:extLst>
                  <a:ext uri="{FF2B5EF4-FFF2-40B4-BE49-F238E27FC236}">
                    <a16:creationId xmlns:a16="http://schemas.microsoft.com/office/drawing/2014/main" id="{85C2AE9B-1F88-BB47-DD60-4C3C6BAE19E8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2538;p32">
                <a:extLst>
                  <a:ext uri="{FF2B5EF4-FFF2-40B4-BE49-F238E27FC236}">
                    <a16:creationId xmlns:a16="http://schemas.microsoft.com/office/drawing/2014/main" id="{4B3749EE-5E6E-1B70-EAA0-F67999281062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21" name="Google Shape;2539;p32">
                  <a:extLst>
                    <a:ext uri="{FF2B5EF4-FFF2-40B4-BE49-F238E27FC236}">
                      <a16:creationId xmlns:a16="http://schemas.microsoft.com/office/drawing/2014/main" id="{6069A165-BFDA-A5CD-BB4E-F1FDBC034BE7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540;p32">
                  <a:extLst>
                    <a:ext uri="{FF2B5EF4-FFF2-40B4-BE49-F238E27FC236}">
                      <a16:creationId xmlns:a16="http://schemas.microsoft.com/office/drawing/2014/main" id="{B42F8579-EDC2-9D65-D80A-6D7C765BD49C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541;p32">
                  <a:extLst>
                    <a:ext uri="{FF2B5EF4-FFF2-40B4-BE49-F238E27FC236}">
                      <a16:creationId xmlns:a16="http://schemas.microsoft.com/office/drawing/2014/main" id="{98A0E7A6-65D8-5522-B12D-B0522F692E3D}"/>
                    </a:ext>
                  </a:extLst>
                </p:cNvPr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542;p32">
                  <a:extLst>
                    <a:ext uri="{FF2B5EF4-FFF2-40B4-BE49-F238E27FC236}">
                      <a16:creationId xmlns:a16="http://schemas.microsoft.com/office/drawing/2014/main" id="{5C0A1734-BF15-A5E1-BBAE-7790B92CCB53}"/>
                    </a:ext>
                  </a:extLst>
                </p:cNvPr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43;p32">
                  <a:extLst>
                    <a:ext uri="{FF2B5EF4-FFF2-40B4-BE49-F238E27FC236}">
                      <a16:creationId xmlns:a16="http://schemas.microsoft.com/office/drawing/2014/main" id="{54F0ECBF-3206-170F-270B-8F7564F762E0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544;p32">
                  <a:extLst>
                    <a:ext uri="{FF2B5EF4-FFF2-40B4-BE49-F238E27FC236}">
                      <a16:creationId xmlns:a16="http://schemas.microsoft.com/office/drawing/2014/main" id="{D14E8385-9843-F343-50DD-2054B511FBD9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545;p32">
                  <a:extLst>
                    <a:ext uri="{FF2B5EF4-FFF2-40B4-BE49-F238E27FC236}">
                      <a16:creationId xmlns:a16="http://schemas.microsoft.com/office/drawing/2014/main" id="{7EB759FF-4DC0-A873-809E-E80E5A68E02B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546;p32">
                  <a:extLst>
                    <a:ext uri="{FF2B5EF4-FFF2-40B4-BE49-F238E27FC236}">
                      <a16:creationId xmlns:a16="http://schemas.microsoft.com/office/drawing/2014/main" id="{9E607911-EB1C-6536-C235-13302A66E52C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oogle Shape;2536;p32">
              <a:extLst>
                <a:ext uri="{FF2B5EF4-FFF2-40B4-BE49-F238E27FC236}">
                  <a16:creationId xmlns:a16="http://schemas.microsoft.com/office/drawing/2014/main" id="{8413F59A-0518-5262-F285-36DBB4431067}"/>
                </a:ext>
              </a:extLst>
            </p:cNvPr>
            <p:cNvGrpSpPr/>
            <p:nvPr/>
          </p:nvGrpSpPr>
          <p:grpSpPr>
            <a:xfrm rot="7953551">
              <a:off x="-440927" y="3879039"/>
              <a:ext cx="1447085" cy="1089968"/>
              <a:chOff x="2700330" y="-829613"/>
              <a:chExt cx="2200221" cy="1657495"/>
            </a:xfrm>
          </p:grpSpPr>
          <p:sp>
            <p:nvSpPr>
              <p:cNvPr id="30" name="Google Shape;2537;p32">
                <a:extLst>
                  <a:ext uri="{FF2B5EF4-FFF2-40B4-BE49-F238E27FC236}">
                    <a16:creationId xmlns:a16="http://schemas.microsoft.com/office/drawing/2014/main" id="{482A2FDF-197F-D7EA-5B01-5091C0434D10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2538;p32">
                <a:extLst>
                  <a:ext uri="{FF2B5EF4-FFF2-40B4-BE49-F238E27FC236}">
                    <a16:creationId xmlns:a16="http://schemas.microsoft.com/office/drawing/2014/main" id="{6330D9C6-DEB5-4D86-7F68-28B96C56F75E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32" name="Google Shape;2539;p32">
                  <a:extLst>
                    <a:ext uri="{FF2B5EF4-FFF2-40B4-BE49-F238E27FC236}">
                      <a16:creationId xmlns:a16="http://schemas.microsoft.com/office/drawing/2014/main" id="{7E344F38-BE53-D062-22EC-39255F0E3A22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540;p32">
                  <a:extLst>
                    <a:ext uri="{FF2B5EF4-FFF2-40B4-BE49-F238E27FC236}">
                      <a16:creationId xmlns:a16="http://schemas.microsoft.com/office/drawing/2014/main" id="{7D926751-4658-885E-5407-AF5D896893BC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541;p32">
                  <a:extLst>
                    <a:ext uri="{FF2B5EF4-FFF2-40B4-BE49-F238E27FC236}">
                      <a16:creationId xmlns:a16="http://schemas.microsoft.com/office/drawing/2014/main" id="{7B510283-EF78-E78E-6BAB-960228373E0D}"/>
                    </a:ext>
                  </a:extLst>
                </p:cNvPr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542;p32">
                  <a:extLst>
                    <a:ext uri="{FF2B5EF4-FFF2-40B4-BE49-F238E27FC236}">
                      <a16:creationId xmlns:a16="http://schemas.microsoft.com/office/drawing/2014/main" id="{467CA5E4-4DF5-3271-94E3-F867F1911901}"/>
                    </a:ext>
                  </a:extLst>
                </p:cNvPr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543;p32">
                  <a:extLst>
                    <a:ext uri="{FF2B5EF4-FFF2-40B4-BE49-F238E27FC236}">
                      <a16:creationId xmlns:a16="http://schemas.microsoft.com/office/drawing/2014/main" id="{623BF2D2-F273-1C25-71C8-B56D48DD80CB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544;p32">
                  <a:extLst>
                    <a:ext uri="{FF2B5EF4-FFF2-40B4-BE49-F238E27FC236}">
                      <a16:creationId xmlns:a16="http://schemas.microsoft.com/office/drawing/2014/main" id="{5E4872E3-DC67-AAB5-BE53-F39B8818ED87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545;p32">
                  <a:extLst>
                    <a:ext uri="{FF2B5EF4-FFF2-40B4-BE49-F238E27FC236}">
                      <a16:creationId xmlns:a16="http://schemas.microsoft.com/office/drawing/2014/main" id="{02B0D41E-576D-FD43-F179-4EBC50DEA285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546;p32">
                  <a:extLst>
                    <a:ext uri="{FF2B5EF4-FFF2-40B4-BE49-F238E27FC236}">
                      <a16:creationId xmlns:a16="http://schemas.microsoft.com/office/drawing/2014/main" id="{2DA7D62F-4375-BCEC-B8B3-15EC662C3DDA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2536;p32">
              <a:extLst>
                <a:ext uri="{FF2B5EF4-FFF2-40B4-BE49-F238E27FC236}">
                  <a16:creationId xmlns:a16="http://schemas.microsoft.com/office/drawing/2014/main" id="{4D4C049E-F183-B56B-0A1D-E4C107D1DA3C}"/>
                </a:ext>
              </a:extLst>
            </p:cNvPr>
            <p:cNvGrpSpPr/>
            <p:nvPr/>
          </p:nvGrpSpPr>
          <p:grpSpPr>
            <a:xfrm rot="8843918">
              <a:off x="-363875" y="4108816"/>
              <a:ext cx="1447085" cy="1089968"/>
              <a:chOff x="2700330" y="-829613"/>
              <a:chExt cx="2200221" cy="1657495"/>
            </a:xfrm>
          </p:grpSpPr>
          <p:sp>
            <p:nvSpPr>
              <p:cNvPr id="41" name="Google Shape;2537;p32">
                <a:extLst>
                  <a:ext uri="{FF2B5EF4-FFF2-40B4-BE49-F238E27FC236}">
                    <a16:creationId xmlns:a16="http://schemas.microsoft.com/office/drawing/2014/main" id="{C5F4D4EA-DA29-F6AE-38AC-6F94D61AFE81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2538;p32">
                <a:extLst>
                  <a:ext uri="{FF2B5EF4-FFF2-40B4-BE49-F238E27FC236}">
                    <a16:creationId xmlns:a16="http://schemas.microsoft.com/office/drawing/2014/main" id="{180D01EA-7555-3B11-37CC-8E17C51FD910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43" name="Google Shape;2539;p32">
                  <a:extLst>
                    <a:ext uri="{FF2B5EF4-FFF2-40B4-BE49-F238E27FC236}">
                      <a16:creationId xmlns:a16="http://schemas.microsoft.com/office/drawing/2014/main" id="{F58A8A6B-6067-B944-68BD-188A314704E3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40;p32">
                  <a:extLst>
                    <a:ext uri="{FF2B5EF4-FFF2-40B4-BE49-F238E27FC236}">
                      <a16:creationId xmlns:a16="http://schemas.microsoft.com/office/drawing/2014/main" id="{3A6B1847-5A2C-486A-01C6-A8CFBB7D7040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41;p32">
                  <a:extLst>
                    <a:ext uri="{FF2B5EF4-FFF2-40B4-BE49-F238E27FC236}">
                      <a16:creationId xmlns:a16="http://schemas.microsoft.com/office/drawing/2014/main" id="{5AF90095-7FE0-3E8F-81CF-EE3C04603D55}"/>
                    </a:ext>
                  </a:extLst>
                </p:cNvPr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42;p32">
                  <a:extLst>
                    <a:ext uri="{FF2B5EF4-FFF2-40B4-BE49-F238E27FC236}">
                      <a16:creationId xmlns:a16="http://schemas.microsoft.com/office/drawing/2014/main" id="{04A8C6A2-DC6B-96C8-AAC5-F2433BCB6CFB}"/>
                    </a:ext>
                  </a:extLst>
                </p:cNvPr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43;p32">
                  <a:extLst>
                    <a:ext uri="{FF2B5EF4-FFF2-40B4-BE49-F238E27FC236}">
                      <a16:creationId xmlns:a16="http://schemas.microsoft.com/office/drawing/2014/main" id="{7EABE29E-C84E-2D36-5D69-62A680DEB458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544;p32">
                  <a:extLst>
                    <a:ext uri="{FF2B5EF4-FFF2-40B4-BE49-F238E27FC236}">
                      <a16:creationId xmlns:a16="http://schemas.microsoft.com/office/drawing/2014/main" id="{0B0ACF8D-DBF6-E8FA-445F-9768E0056F01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545;p32">
                  <a:extLst>
                    <a:ext uri="{FF2B5EF4-FFF2-40B4-BE49-F238E27FC236}">
                      <a16:creationId xmlns:a16="http://schemas.microsoft.com/office/drawing/2014/main" id="{4EFB149F-C289-9426-4140-0B92B7ADBE88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546;p32">
                  <a:extLst>
                    <a:ext uri="{FF2B5EF4-FFF2-40B4-BE49-F238E27FC236}">
                      <a16:creationId xmlns:a16="http://schemas.microsoft.com/office/drawing/2014/main" id="{D35B647C-1C10-F464-624D-19A398278620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" name="Google Shape;2536;p32">
              <a:extLst>
                <a:ext uri="{FF2B5EF4-FFF2-40B4-BE49-F238E27FC236}">
                  <a16:creationId xmlns:a16="http://schemas.microsoft.com/office/drawing/2014/main" id="{C5D3D7BE-86F4-C5BD-8FBA-31FE190FCA28}"/>
                </a:ext>
              </a:extLst>
            </p:cNvPr>
            <p:cNvGrpSpPr/>
            <p:nvPr/>
          </p:nvGrpSpPr>
          <p:grpSpPr>
            <a:xfrm rot="9786181">
              <a:off x="-325764" y="4304983"/>
              <a:ext cx="1447085" cy="1089968"/>
              <a:chOff x="2700330" y="-829613"/>
              <a:chExt cx="2200221" cy="1657495"/>
            </a:xfrm>
          </p:grpSpPr>
          <p:sp>
            <p:nvSpPr>
              <p:cNvPr id="52" name="Google Shape;2537;p32">
                <a:extLst>
                  <a:ext uri="{FF2B5EF4-FFF2-40B4-BE49-F238E27FC236}">
                    <a16:creationId xmlns:a16="http://schemas.microsoft.com/office/drawing/2014/main" id="{5643FF07-57F4-EEE5-0E70-F011CE12D99F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" name="Google Shape;2538;p32">
                <a:extLst>
                  <a:ext uri="{FF2B5EF4-FFF2-40B4-BE49-F238E27FC236}">
                    <a16:creationId xmlns:a16="http://schemas.microsoft.com/office/drawing/2014/main" id="{D3EA9AE8-1213-B99B-3ECF-B78C1235B6B1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54" name="Google Shape;2539;p32">
                  <a:extLst>
                    <a:ext uri="{FF2B5EF4-FFF2-40B4-BE49-F238E27FC236}">
                      <a16:creationId xmlns:a16="http://schemas.microsoft.com/office/drawing/2014/main" id="{4E9AE9AB-4176-93D5-7271-38AAA5AC9220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40;p32">
                  <a:extLst>
                    <a:ext uri="{FF2B5EF4-FFF2-40B4-BE49-F238E27FC236}">
                      <a16:creationId xmlns:a16="http://schemas.microsoft.com/office/drawing/2014/main" id="{FDF88151-3C5F-D7E6-D12A-06656D507713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541;p32">
                  <a:extLst>
                    <a:ext uri="{FF2B5EF4-FFF2-40B4-BE49-F238E27FC236}">
                      <a16:creationId xmlns:a16="http://schemas.microsoft.com/office/drawing/2014/main" id="{7375E0E5-7203-BF40-F68A-0F03707A1118}"/>
                    </a:ext>
                  </a:extLst>
                </p:cNvPr>
                <p:cNvSpPr/>
                <p:nvPr/>
              </p:nvSpPr>
              <p:spPr>
                <a:xfrm>
                  <a:off x="5235175" y="1957975"/>
                  <a:ext cx="334375" cy="3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13933" extrusionOk="0">
                      <a:moveTo>
                        <a:pt x="7655" y="0"/>
                      </a:moveTo>
                      <a:cubicBezTo>
                        <a:pt x="5201" y="0"/>
                        <a:pt x="2664" y="1886"/>
                        <a:pt x="1459" y="4886"/>
                      </a:cubicBezTo>
                      <a:cubicBezTo>
                        <a:pt x="0" y="8564"/>
                        <a:pt x="1155" y="12485"/>
                        <a:pt x="4043" y="13609"/>
                      </a:cubicBezTo>
                      <a:cubicBezTo>
                        <a:pt x="4591" y="13828"/>
                        <a:pt x="5161" y="13933"/>
                        <a:pt x="5737" y="13933"/>
                      </a:cubicBezTo>
                      <a:cubicBezTo>
                        <a:pt x="8195" y="13933"/>
                        <a:pt x="10739" y="12030"/>
                        <a:pt x="11946" y="9050"/>
                      </a:cubicBezTo>
                      <a:cubicBezTo>
                        <a:pt x="13374" y="5403"/>
                        <a:pt x="12250" y="1482"/>
                        <a:pt x="9362" y="326"/>
                      </a:cubicBezTo>
                      <a:cubicBezTo>
                        <a:pt x="8810" y="106"/>
                        <a:pt x="8235" y="0"/>
                        <a:pt x="7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542;p32">
                  <a:extLst>
                    <a:ext uri="{FF2B5EF4-FFF2-40B4-BE49-F238E27FC236}">
                      <a16:creationId xmlns:a16="http://schemas.microsoft.com/office/drawing/2014/main" id="{4F4E005D-8601-AC0C-39AF-E5236A6E4BF9}"/>
                    </a:ext>
                  </a:extLst>
                </p:cNvPr>
                <p:cNvSpPr/>
                <p:nvPr/>
              </p:nvSpPr>
              <p:spPr>
                <a:xfrm>
                  <a:off x="5321025" y="2039075"/>
                  <a:ext cx="157325" cy="1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3" h="7813" extrusionOk="0">
                      <a:moveTo>
                        <a:pt x="3428" y="1872"/>
                      </a:moveTo>
                      <a:cubicBezTo>
                        <a:pt x="3487" y="1872"/>
                        <a:pt x="3551" y="1876"/>
                        <a:pt x="3618" y="1885"/>
                      </a:cubicBezTo>
                      <a:lnTo>
                        <a:pt x="3162" y="3040"/>
                      </a:lnTo>
                      <a:cubicBezTo>
                        <a:pt x="2858" y="2797"/>
                        <a:pt x="2645" y="2554"/>
                        <a:pt x="2767" y="2250"/>
                      </a:cubicBezTo>
                      <a:cubicBezTo>
                        <a:pt x="2871" y="2017"/>
                        <a:pt x="3085" y="1872"/>
                        <a:pt x="3428" y="1872"/>
                      </a:cubicBezTo>
                      <a:close/>
                      <a:moveTo>
                        <a:pt x="3405" y="4742"/>
                      </a:moveTo>
                      <a:cubicBezTo>
                        <a:pt x="3679" y="5016"/>
                        <a:pt x="3861" y="5289"/>
                        <a:pt x="3770" y="5532"/>
                      </a:cubicBezTo>
                      <a:cubicBezTo>
                        <a:pt x="3675" y="5745"/>
                        <a:pt x="3488" y="5866"/>
                        <a:pt x="3209" y="5866"/>
                      </a:cubicBezTo>
                      <a:cubicBezTo>
                        <a:pt x="3130" y="5866"/>
                        <a:pt x="3043" y="5857"/>
                        <a:pt x="2949" y="5836"/>
                      </a:cubicBezTo>
                      <a:lnTo>
                        <a:pt x="3405" y="4742"/>
                      </a:lnTo>
                      <a:close/>
                      <a:moveTo>
                        <a:pt x="4408" y="0"/>
                      </a:moveTo>
                      <a:lnTo>
                        <a:pt x="4043" y="852"/>
                      </a:lnTo>
                      <a:cubicBezTo>
                        <a:pt x="3768" y="781"/>
                        <a:pt x="3510" y="748"/>
                        <a:pt x="3271" y="748"/>
                      </a:cubicBezTo>
                      <a:cubicBezTo>
                        <a:pt x="2377" y="748"/>
                        <a:pt x="1748" y="1207"/>
                        <a:pt x="1460" y="1855"/>
                      </a:cubicBezTo>
                      <a:cubicBezTo>
                        <a:pt x="1004" y="2979"/>
                        <a:pt x="1885" y="3678"/>
                        <a:pt x="2676" y="4256"/>
                      </a:cubicBezTo>
                      <a:lnTo>
                        <a:pt x="2159" y="5593"/>
                      </a:lnTo>
                      <a:cubicBezTo>
                        <a:pt x="1581" y="5320"/>
                        <a:pt x="1095" y="4864"/>
                        <a:pt x="822" y="4408"/>
                      </a:cubicBezTo>
                      <a:lnTo>
                        <a:pt x="1" y="5198"/>
                      </a:lnTo>
                      <a:cubicBezTo>
                        <a:pt x="305" y="5745"/>
                        <a:pt x="974" y="6262"/>
                        <a:pt x="1733" y="6657"/>
                      </a:cubicBezTo>
                      <a:lnTo>
                        <a:pt x="1399" y="7508"/>
                      </a:lnTo>
                      <a:lnTo>
                        <a:pt x="2189" y="7812"/>
                      </a:lnTo>
                      <a:lnTo>
                        <a:pt x="2524" y="6900"/>
                      </a:lnTo>
                      <a:cubicBezTo>
                        <a:pt x="2842" y="6987"/>
                        <a:pt x="3134" y="7027"/>
                        <a:pt x="3400" y="7027"/>
                      </a:cubicBezTo>
                      <a:cubicBezTo>
                        <a:pt x="4251" y="7027"/>
                        <a:pt x="4829" y="6614"/>
                        <a:pt x="5107" y="5988"/>
                      </a:cubicBezTo>
                      <a:cubicBezTo>
                        <a:pt x="5563" y="4864"/>
                        <a:pt x="4712" y="4165"/>
                        <a:pt x="3892" y="3587"/>
                      </a:cubicBezTo>
                      <a:lnTo>
                        <a:pt x="4439" y="2219"/>
                      </a:lnTo>
                      <a:cubicBezTo>
                        <a:pt x="4803" y="2463"/>
                        <a:pt x="5199" y="2766"/>
                        <a:pt x="5502" y="3131"/>
                      </a:cubicBezTo>
                      <a:lnTo>
                        <a:pt x="6293" y="2311"/>
                      </a:lnTo>
                      <a:cubicBezTo>
                        <a:pt x="5958" y="1855"/>
                        <a:pt x="5411" y="1490"/>
                        <a:pt x="4864" y="1186"/>
                      </a:cubicBezTo>
                      <a:lnTo>
                        <a:pt x="5199" y="304"/>
                      </a:lnTo>
                      <a:lnTo>
                        <a:pt x="44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543;p32">
                  <a:extLst>
                    <a:ext uri="{FF2B5EF4-FFF2-40B4-BE49-F238E27FC236}">
                      <a16:creationId xmlns:a16="http://schemas.microsoft.com/office/drawing/2014/main" id="{BC43A409-A796-875C-91A8-E15FFB2DD069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544;p32">
                  <a:extLst>
                    <a:ext uri="{FF2B5EF4-FFF2-40B4-BE49-F238E27FC236}">
                      <a16:creationId xmlns:a16="http://schemas.microsoft.com/office/drawing/2014/main" id="{FD237350-4687-5FBE-E861-EB25BAFC4568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545;p32">
                  <a:extLst>
                    <a:ext uri="{FF2B5EF4-FFF2-40B4-BE49-F238E27FC236}">
                      <a16:creationId xmlns:a16="http://schemas.microsoft.com/office/drawing/2014/main" id="{E29F7FAD-1DD0-099A-ACF0-1D081768E13E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546;p32">
                  <a:extLst>
                    <a:ext uri="{FF2B5EF4-FFF2-40B4-BE49-F238E27FC236}">
                      <a16:creationId xmlns:a16="http://schemas.microsoft.com/office/drawing/2014/main" id="{52D53F28-3091-AB79-31A2-A1447F34F09E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" name="Google Shape;3194;p41">
            <a:extLst>
              <a:ext uri="{FF2B5EF4-FFF2-40B4-BE49-F238E27FC236}">
                <a16:creationId xmlns:a16="http://schemas.microsoft.com/office/drawing/2014/main" id="{CC931759-319D-65B7-48D0-7FA9B5DD2695}"/>
              </a:ext>
            </a:extLst>
          </p:cNvPr>
          <p:cNvSpPr/>
          <p:nvPr/>
        </p:nvSpPr>
        <p:spPr>
          <a:xfrm>
            <a:off x="2331578" y="1072019"/>
            <a:ext cx="900000" cy="90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36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96" name="Google Shape;2501;p32">
            <a:extLst>
              <a:ext uri="{FF2B5EF4-FFF2-40B4-BE49-F238E27FC236}">
                <a16:creationId xmlns:a16="http://schemas.microsoft.com/office/drawing/2014/main" id="{97126B70-243B-2BDA-93E9-6F4BC967F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426" y="2290929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Money management</a:t>
            </a:r>
          </a:p>
        </p:txBody>
      </p:sp>
      <p:grpSp>
        <p:nvGrpSpPr>
          <p:cNvPr id="2497" name="Google Shape;2525;p32">
            <a:extLst>
              <a:ext uri="{FF2B5EF4-FFF2-40B4-BE49-F238E27FC236}">
                <a16:creationId xmlns:a16="http://schemas.microsoft.com/office/drawing/2014/main" id="{A22006AE-A753-B731-8E7D-47832B6EF92E}"/>
              </a:ext>
            </a:extLst>
          </p:cNvPr>
          <p:cNvGrpSpPr/>
          <p:nvPr/>
        </p:nvGrpSpPr>
        <p:grpSpPr>
          <a:xfrm>
            <a:off x="4257555" y="3773379"/>
            <a:ext cx="1487454" cy="1832926"/>
            <a:chOff x="9743146" y="2970638"/>
            <a:chExt cx="1446996" cy="1783072"/>
          </a:xfrm>
        </p:grpSpPr>
        <p:sp>
          <p:nvSpPr>
            <p:cNvPr id="2498" name="Google Shape;2526;p32">
              <a:extLst>
                <a:ext uri="{FF2B5EF4-FFF2-40B4-BE49-F238E27FC236}">
                  <a16:creationId xmlns:a16="http://schemas.microsoft.com/office/drawing/2014/main" id="{F7F19678-F065-7B2B-7EB0-E8A0ECF7A597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" name="Google Shape;2527;p32">
              <a:extLst>
                <a:ext uri="{FF2B5EF4-FFF2-40B4-BE49-F238E27FC236}">
                  <a16:creationId xmlns:a16="http://schemas.microsoft.com/office/drawing/2014/main" id="{73D0C108-F40C-7B24-B915-E0AA2B76E62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2" name="Google Shape;2528;p32">
                <a:extLst>
                  <a:ext uri="{FF2B5EF4-FFF2-40B4-BE49-F238E27FC236}">
                    <a16:creationId xmlns:a16="http://schemas.microsoft.com/office/drawing/2014/main" id="{BFB09030-9343-7D48-F780-91BC6D97D772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29;p32">
                <a:extLst>
                  <a:ext uri="{FF2B5EF4-FFF2-40B4-BE49-F238E27FC236}">
                    <a16:creationId xmlns:a16="http://schemas.microsoft.com/office/drawing/2014/main" id="{AF60BE64-260F-4E54-E95C-9F0242A53AD0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30;p32">
                <a:extLst>
                  <a:ext uri="{FF2B5EF4-FFF2-40B4-BE49-F238E27FC236}">
                    <a16:creationId xmlns:a16="http://schemas.microsoft.com/office/drawing/2014/main" id="{F07E4956-7044-112F-35E3-D4DFBDAAB1EE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31;p32">
                <a:extLst>
                  <a:ext uri="{FF2B5EF4-FFF2-40B4-BE49-F238E27FC236}">
                    <a16:creationId xmlns:a16="http://schemas.microsoft.com/office/drawing/2014/main" id="{E19ABD61-0573-F4EA-A5B6-F9CC714E361A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1" name="Google Shape;2532;p32">
                <a:extLst>
                  <a:ext uri="{FF2B5EF4-FFF2-40B4-BE49-F238E27FC236}">
                    <a16:creationId xmlns:a16="http://schemas.microsoft.com/office/drawing/2014/main" id="{2E3A7256-29F5-CB1F-E741-80B7616343B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33;p32">
                <a:extLst>
                  <a:ext uri="{FF2B5EF4-FFF2-40B4-BE49-F238E27FC236}">
                    <a16:creationId xmlns:a16="http://schemas.microsoft.com/office/drawing/2014/main" id="{3371D709-B58F-2A70-C191-F214F3E45C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34;p32">
                <a:extLst>
                  <a:ext uri="{FF2B5EF4-FFF2-40B4-BE49-F238E27FC236}">
                    <a16:creationId xmlns:a16="http://schemas.microsoft.com/office/drawing/2014/main" id="{728A7AD8-434B-E912-51A2-5FA18481B59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35;p32">
                <a:extLst>
                  <a:ext uri="{FF2B5EF4-FFF2-40B4-BE49-F238E27FC236}">
                    <a16:creationId xmlns:a16="http://schemas.microsoft.com/office/drawing/2014/main" id="{6F77ABBC-DA52-DD9A-2B00-8CD38DA018E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65" name="Google Shape;2500;p32">
            <a:extLst>
              <a:ext uri="{FF2B5EF4-FFF2-40B4-BE49-F238E27FC236}">
                <a16:creationId xmlns:a16="http://schemas.microsoft.com/office/drawing/2014/main" id="{CBBB6CC6-D055-47E2-50BD-62AADEE637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928" y="3407468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Strategy &amp; Customizations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96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 descr="A green circle with a dollar sign&#10;&#10;Description automatically generated">
            <a:extLst>
              <a:ext uri="{FF2B5EF4-FFF2-40B4-BE49-F238E27FC236}">
                <a16:creationId xmlns:a16="http://schemas.microsoft.com/office/drawing/2014/main" id="{6EB3660D-5E9A-7528-4AD1-3B67C7B7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76" y="2204494"/>
            <a:ext cx="2542252" cy="25239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0C03E7C-E003-DB1A-838F-96ECD590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000" y="415044"/>
            <a:ext cx="5448000" cy="754800"/>
          </a:xfrm>
        </p:spPr>
        <p:txBody>
          <a:bodyPr/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50/30/20 Rule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BEC730-A1C1-F8D0-67AF-2341751E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00" y="1303886"/>
            <a:ext cx="5448000" cy="3093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Book: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“All Your Worth: The Ultimate Lifetime Money Plan”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B0BA8D6-C219-EA6C-01B3-5DF39E6A8A86}"/>
              </a:ext>
            </a:extLst>
          </p:cNvPr>
          <p:cNvSpPr/>
          <p:nvPr/>
        </p:nvSpPr>
        <p:spPr>
          <a:xfrm>
            <a:off x="1905000" y="2953063"/>
            <a:ext cx="880110" cy="342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Libre Franklin Medium" pitchFamily="2" charset="0"/>
              </a:rPr>
              <a:t>Needs</a:t>
            </a:r>
          </a:p>
        </p:txBody>
      </p:sp>
      <p:cxnSp>
        <p:nvCxnSpPr>
          <p:cNvPr id="182" name="Google Shape;3141;p40">
            <a:extLst>
              <a:ext uri="{FF2B5EF4-FFF2-40B4-BE49-F238E27FC236}">
                <a16:creationId xmlns:a16="http://schemas.microsoft.com/office/drawing/2014/main" id="{6DF92563-8A25-CAE1-8D6D-05BF450ACF9A}"/>
              </a:ext>
            </a:extLst>
          </p:cNvPr>
          <p:cNvCxnSpPr>
            <a:cxnSpLocks/>
            <a:endCxn id="187" idx="3"/>
          </p:cNvCxnSpPr>
          <p:nvPr/>
        </p:nvCxnSpPr>
        <p:spPr>
          <a:xfrm rot="10800000">
            <a:off x="2785110" y="3124201"/>
            <a:ext cx="515764" cy="3422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5CB168D-4D5E-3882-049B-83E8016CB54A}"/>
              </a:ext>
            </a:extLst>
          </p:cNvPr>
          <p:cNvSpPr/>
          <p:nvPr/>
        </p:nvSpPr>
        <p:spPr>
          <a:xfrm>
            <a:off x="5918835" y="2026417"/>
            <a:ext cx="880110" cy="342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Libre Franklin Medium" pitchFamily="2" charset="0"/>
              </a:rPr>
              <a:t>Wants</a:t>
            </a:r>
          </a:p>
        </p:txBody>
      </p:sp>
      <p:cxnSp>
        <p:nvCxnSpPr>
          <p:cNvPr id="194" name="Google Shape;3141;p40">
            <a:extLst>
              <a:ext uri="{FF2B5EF4-FFF2-40B4-BE49-F238E27FC236}">
                <a16:creationId xmlns:a16="http://schemas.microsoft.com/office/drawing/2014/main" id="{D4B0445B-B7AF-C8A3-3AEE-F988A43799D4}"/>
              </a:ext>
            </a:extLst>
          </p:cNvPr>
          <p:cNvCxnSpPr>
            <a:cxnSpLocks/>
            <a:stCxn id="193" idx="2"/>
          </p:cNvCxnSpPr>
          <p:nvPr/>
        </p:nvCxnSpPr>
        <p:spPr>
          <a:xfrm rot="5400000">
            <a:off x="5741291" y="2342402"/>
            <a:ext cx="591309" cy="64389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6EFC18E-24B0-294B-9956-824266B34CCF}"/>
              </a:ext>
            </a:extLst>
          </p:cNvPr>
          <p:cNvSpPr/>
          <p:nvPr/>
        </p:nvSpPr>
        <p:spPr>
          <a:xfrm>
            <a:off x="5715000" y="4557318"/>
            <a:ext cx="880110" cy="342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Libre Franklin Medium" pitchFamily="2" charset="0"/>
              </a:rPr>
              <a:t>Saves</a:t>
            </a:r>
          </a:p>
        </p:txBody>
      </p:sp>
      <p:cxnSp>
        <p:nvCxnSpPr>
          <p:cNvPr id="202" name="Google Shape;3141;p40">
            <a:extLst>
              <a:ext uri="{FF2B5EF4-FFF2-40B4-BE49-F238E27FC236}">
                <a16:creationId xmlns:a16="http://schemas.microsoft.com/office/drawing/2014/main" id="{186F948A-4056-26F9-A4EA-DDCF6653B3CE}"/>
              </a:ext>
            </a:extLst>
          </p:cNvPr>
          <p:cNvCxnSpPr>
            <a:cxnSpLocks/>
            <a:stCxn id="207" idx="0"/>
          </p:cNvCxnSpPr>
          <p:nvPr/>
        </p:nvCxnSpPr>
        <p:spPr>
          <a:xfrm rot="16200000" flipV="1">
            <a:off x="5692338" y="4094600"/>
            <a:ext cx="313930" cy="61150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13099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B5404-E0CF-D545-6CCC-3E099838B128}"/>
              </a:ext>
            </a:extLst>
          </p:cNvPr>
          <p:cNvGrpSpPr/>
          <p:nvPr/>
        </p:nvGrpSpPr>
        <p:grpSpPr>
          <a:xfrm>
            <a:off x="1438275" y="1524000"/>
            <a:ext cx="2435225" cy="1424940"/>
            <a:chOff x="1438275" y="1524000"/>
            <a:chExt cx="2435225" cy="1424940"/>
          </a:xfrm>
        </p:grpSpPr>
        <p:grpSp>
          <p:nvGrpSpPr>
            <p:cNvPr id="7" name="Google Shape;3683;p48">
              <a:extLst>
                <a:ext uri="{FF2B5EF4-FFF2-40B4-BE49-F238E27FC236}">
                  <a16:creationId xmlns:a16="http://schemas.microsoft.com/office/drawing/2014/main" id="{00D8D1D5-DB52-3BD5-A595-C3EC3464CEEF}"/>
                </a:ext>
              </a:extLst>
            </p:cNvPr>
            <p:cNvGrpSpPr/>
            <p:nvPr/>
          </p:nvGrpSpPr>
          <p:grpSpPr>
            <a:xfrm>
              <a:off x="1438275" y="1524000"/>
              <a:ext cx="2435225" cy="1424940"/>
              <a:chOff x="1241175" y="1168600"/>
              <a:chExt cx="5118075" cy="3359050"/>
            </a:xfrm>
          </p:grpSpPr>
          <p:sp>
            <p:nvSpPr>
              <p:cNvPr id="8" name="Google Shape;3684;p48">
                <a:extLst>
                  <a:ext uri="{FF2B5EF4-FFF2-40B4-BE49-F238E27FC236}">
                    <a16:creationId xmlns:a16="http://schemas.microsoft.com/office/drawing/2014/main" id="{C5CFBAB3-BDD2-0E76-A15F-205B58B20E27}"/>
                  </a:ext>
                </a:extLst>
              </p:cNvPr>
              <p:cNvSpPr/>
              <p:nvPr/>
            </p:nvSpPr>
            <p:spPr>
              <a:xfrm>
                <a:off x="1303149" y="1229751"/>
                <a:ext cx="4994951" cy="3236725"/>
              </a:xfrm>
              <a:custGeom>
                <a:avLst/>
                <a:gdLst/>
                <a:ahLst/>
                <a:cxnLst/>
                <a:rect l="l" t="t" r="r" b="b"/>
                <a:pathLst>
                  <a:path w="199798" h="129469" extrusionOk="0">
                    <a:moveTo>
                      <a:pt x="8319" y="1"/>
                    </a:moveTo>
                    <a:cubicBezTo>
                      <a:pt x="3719" y="1"/>
                      <a:pt x="1" y="3719"/>
                      <a:pt x="1" y="8319"/>
                    </a:cubicBezTo>
                    <a:lnTo>
                      <a:pt x="1" y="121118"/>
                    </a:lnTo>
                    <a:cubicBezTo>
                      <a:pt x="1" y="125718"/>
                      <a:pt x="3719" y="129469"/>
                      <a:pt x="8319" y="129469"/>
                    </a:cubicBezTo>
                    <a:lnTo>
                      <a:pt x="191447" y="129469"/>
                    </a:lnTo>
                    <a:cubicBezTo>
                      <a:pt x="196046" y="129469"/>
                      <a:pt x="199797" y="125718"/>
                      <a:pt x="199797" y="121118"/>
                    </a:cubicBezTo>
                    <a:lnTo>
                      <a:pt x="199797" y="8319"/>
                    </a:lnTo>
                    <a:cubicBezTo>
                      <a:pt x="199797" y="3719"/>
                      <a:pt x="196046" y="1"/>
                      <a:pt x="191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685;p48">
                <a:extLst>
                  <a:ext uri="{FF2B5EF4-FFF2-40B4-BE49-F238E27FC236}">
                    <a16:creationId xmlns:a16="http://schemas.microsoft.com/office/drawing/2014/main" id="{A638C9D1-B419-350E-3672-BF53F8A732CA}"/>
                  </a:ext>
                </a:extLst>
              </p:cNvPr>
              <p:cNvSpPr/>
              <p:nvPr/>
            </p:nvSpPr>
            <p:spPr>
              <a:xfrm>
                <a:off x="1812024" y="1732099"/>
                <a:ext cx="3977201" cy="2231224"/>
              </a:xfrm>
              <a:custGeom>
                <a:avLst/>
                <a:gdLst/>
                <a:ahLst/>
                <a:cxnLst/>
                <a:rect l="l" t="t" r="r" b="b"/>
                <a:pathLst>
                  <a:path w="159088" h="89249" extrusionOk="0">
                    <a:moveTo>
                      <a:pt x="13211" y="1"/>
                    </a:moveTo>
                    <a:cubicBezTo>
                      <a:pt x="11646" y="1"/>
                      <a:pt x="10276" y="1142"/>
                      <a:pt x="9884" y="2839"/>
                    </a:cubicBezTo>
                    <a:cubicBezTo>
                      <a:pt x="8906" y="6949"/>
                      <a:pt x="6100" y="10145"/>
                      <a:pt x="2577" y="11189"/>
                    </a:cubicBezTo>
                    <a:cubicBezTo>
                      <a:pt x="1077" y="11646"/>
                      <a:pt x="0" y="13212"/>
                      <a:pt x="0" y="14973"/>
                    </a:cubicBezTo>
                    <a:lnTo>
                      <a:pt x="0" y="74276"/>
                    </a:lnTo>
                    <a:cubicBezTo>
                      <a:pt x="0" y="76037"/>
                      <a:pt x="1077" y="77603"/>
                      <a:pt x="2577" y="78060"/>
                    </a:cubicBezTo>
                    <a:cubicBezTo>
                      <a:pt x="6100" y="79104"/>
                      <a:pt x="8906" y="82301"/>
                      <a:pt x="9884" y="86411"/>
                    </a:cubicBezTo>
                    <a:cubicBezTo>
                      <a:pt x="10276" y="88107"/>
                      <a:pt x="11646" y="89249"/>
                      <a:pt x="13211" y="89249"/>
                    </a:cubicBezTo>
                    <a:lnTo>
                      <a:pt x="146464" y="89249"/>
                    </a:lnTo>
                    <a:cubicBezTo>
                      <a:pt x="148029" y="89249"/>
                      <a:pt x="149367" y="88009"/>
                      <a:pt x="149823" y="86280"/>
                    </a:cubicBezTo>
                    <a:cubicBezTo>
                      <a:pt x="150769" y="82464"/>
                      <a:pt x="153314" y="79430"/>
                      <a:pt x="156576" y="78223"/>
                    </a:cubicBezTo>
                    <a:cubicBezTo>
                      <a:pt x="158109" y="77603"/>
                      <a:pt x="159087" y="76103"/>
                      <a:pt x="159055" y="74472"/>
                    </a:cubicBezTo>
                    <a:lnTo>
                      <a:pt x="159055" y="14777"/>
                    </a:lnTo>
                    <a:cubicBezTo>
                      <a:pt x="159087" y="13146"/>
                      <a:pt x="158109" y="11646"/>
                      <a:pt x="156576" y="11026"/>
                    </a:cubicBezTo>
                    <a:cubicBezTo>
                      <a:pt x="153314" y="9819"/>
                      <a:pt x="150769" y="6786"/>
                      <a:pt x="149823" y="2969"/>
                    </a:cubicBezTo>
                    <a:cubicBezTo>
                      <a:pt x="149367" y="1240"/>
                      <a:pt x="148029" y="1"/>
                      <a:pt x="146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686;p48">
                <a:extLst>
                  <a:ext uri="{FF2B5EF4-FFF2-40B4-BE49-F238E27FC236}">
                    <a16:creationId xmlns:a16="http://schemas.microsoft.com/office/drawing/2014/main" id="{D9893EEF-576B-8075-76E7-2F547553BC99}"/>
                  </a:ext>
                </a:extLst>
              </p:cNvPr>
              <p:cNvSpPr/>
              <p:nvPr/>
            </p:nvSpPr>
            <p:spPr>
              <a:xfrm>
                <a:off x="2810199" y="1898475"/>
                <a:ext cx="1980051" cy="1898500"/>
              </a:xfrm>
              <a:custGeom>
                <a:avLst/>
                <a:gdLst/>
                <a:ahLst/>
                <a:cxnLst/>
                <a:rect l="l" t="t" r="r" b="b"/>
                <a:pathLst>
                  <a:path w="79202" h="75940" extrusionOk="0">
                    <a:moveTo>
                      <a:pt x="39601" y="0"/>
                    </a:moveTo>
                    <a:cubicBezTo>
                      <a:pt x="17745" y="0"/>
                      <a:pt x="0" y="16995"/>
                      <a:pt x="0" y="37970"/>
                    </a:cubicBezTo>
                    <a:cubicBezTo>
                      <a:pt x="0" y="58944"/>
                      <a:pt x="17745" y="75939"/>
                      <a:pt x="39601" y="75939"/>
                    </a:cubicBezTo>
                    <a:cubicBezTo>
                      <a:pt x="61456" y="75939"/>
                      <a:pt x="79201" y="58944"/>
                      <a:pt x="79201" y="37970"/>
                    </a:cubicBezTo>
                    <a:cubicBezTo>
                      <a:pt x="79201" y="16995"/>
                      <a:pt x="61456" y="0"/>
                      <a:pt x="39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687;p48">
                <a:extLst>
                  <a:ext uri="{FF2B5EF4-FFF2-40B4-BE49-F238E27FC236}">
                    <a16:creationId xmlns:a16="http://schemas.microsoft.com/office/drawing/2014/main" id="{D87BF3B3-FB83-6851-1D63-52431D6AFA0C}"/>
                  </a:ext>
                </a:extLst>
              </p:cNvPr>
              <p:cNvSpPr/>
              <p:nvPr/>
            </p:nvSpPr>
            <p:spPr>
              <a:xfrm>
                <a:off x="1302325" y="1229751"/>
                <a:ext cx="1632650" cy="3236725"/>
              </a:xfrm>
              <a:custGeom>
                <a:avLst/>
                <a:gdLst/>
                <a:ahLst/>
                <a:cxnLst/>
                <a:rect l="l" t="t" r="r" b="b"/>
                <a:pathLst>
                  <a:path w="65306" h="129469" extrusionOk="0">
                    <a:moveTo>
                      <a:pt x="8292" y="1"/>
                    </a:moveTo>
                    <a:cubicBezTo>
                      <a:pt x="3720" y="1"/>
                      <a:pt x="1" y="3739"/>
                      <a:pt x="1" y="8319"/>
                    </a:cubicBezTo>
                    <a:lnTo>
                      <a:pt x="1" y="121118"/>
                    </a:lnTo>
                    <a:cubicBezTo>
                      <a:pt x="1" y="125718"/>
                      <a:pt x="3752" y="129469"/>
                      <a:pt x="8352" y="129469"/>
                    </a:cubicBezTo>
                    <a:lnTo>
                      <a:pt x="65306" y="129469"/>
                    </a:lnTo>
                    <a:cubicBezTo>
                      <a:pt x="29750" y="96523"/>
                      <a:pt x="13734" y="47561"/>
                      <a:pt x="22965" y="1"/>
                    </a:cubicBezTo>
                    <a:lnTo>
                      <a:pt x="8352" y="1"/>
                    </a:lnTo>
                    <a:cubicBezTo>
                      <a:pt x="8332" y="1"/>
                      <a:pt x="8312" y="1"/>
                      <a:pt x="8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688;p48">
                <a:extLst>
                  <a:ext uri="{FF2B5EF4-FFF2-40B4-BE49-F238E27FC236}">
                    <a16:creationId xmlns:a16="http://schemas.microsoft.com/office/drawing/2014/main" id="{6332DDE4-2EE5-D5F8-3B49-345AFDB3BEE5}"/>
                  </a:ext>
                </a:extLst>
              </p:cNvPr>
              <p:cNvSpPr/>
              <p:nvPr/>
            </p:nvSpPr>
            <p:spPr>
              <a:xfrm>
                <a:off x="1812024" y="2075426"/>
                <a:ext cx="674426" cy="1887900"/>
              </a:xfrm>
              <a:custGeom>
                <a:avLst/>
                <a:gdLst/>
                <a:ahLst/>
                <a:cxnLst/>
                <a:rect l="l" t="t" r="r" b="b"/>
                <a:pathLst>
                  <a:path w="26977" h="75516" extrusionOk="0">
                    <a:moveTo>
                      <a:pt x="196" y="1"/>
                    </a:moveTo>
                    <a:cubicBezTo>
                      <a:pt x="66" y="425"/>
                      <a:pt x="0" y="816"/>
                      <a:pt x="0" y="1240"/>
                    </a:cubicBezTo>
                    <a:lnTo>
                      <a:pt x="0" y="60543"/>
                    </a:lnTo>
                    <a:cubicBezTo>
                      <a:pt x="0" y="62304"/>
                      <a:pt x="1077" y="63870"/>
                      <a:pt x="2577" y="64327"/>
                    </a:cubicBezTo>
                    <a:cubicBezTo>
                      <a:pt x="6100" y="65371"/>
                      <a:pt x="8906" y="68600"/>
                      <a:pt x="9884" y="72678"/>
                    </a:cubicBezTo>
                    <a:cubicBezTo>
                      <a:pt x="10178" y="74276"/>
                      <a:pt x="11580" y="75450"/>
                      <a:pt x="13211" y="75516"/>
                    </a:cubicBezTo>
                    <a:lnTo>
                      <a:pt x="26977" y="75516"/>
                    </a:lnTo>
                    <a:cubicBezTo>
                      <a:pt x="10830" y="53530"/>
                      <a:pt x="1533" y="27271"/>
                      <a:pt x="1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689;p48">
                <a:extLst>
                  <a:ext uri="{FF2B5EF4-FFF2-40B4-BE49-F238E27FC236}">
                    <a16:creationId xmlns:a16="http://schemas.microsoft.com/office/drawing/2014/main" id="{4E5FC11D-9F4C-0ECE-1188-E75F2403077F}"/>
                  </a:ext>
                </a:extLst>
              </p:cNvPr>
              <p:cNvSpPr/>
              <p:nvPr/>
            </p:nvSpPr>
            <p:spPr>
              <a:xfrm>
                <a:off x="1241999" y="1917224"/>
                <a:ext cx="122350" cy="222649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8906" extrusionOk="0">
                    <a:moveTo>
                      <a:pt x="2447" y="0"/>
                    </a:moveTo>
                    <a:cubicBezTo>
                      <a:pt x="1077" y="0"/>
                      <a:pt x="0" y="1109"/>
                      <a:pt x="0" y="2447"/>
                    </a:cubicBezTo>
                    <a:lnTo>
                      <a:pt x="0" y="6459"/>
                    </a:lnTo>
                    <a:cubicBezTo>
                      <a:pt x="0" y="7796"/>
                      <a:pt x="1077" y="8906"/>
                      <a:pt x="2447" y="8906"/>
                    </a:cubicBezTo>
                    <a:cubicBezTo>
                      <a:pt x="3784" y="8906"/>
                      <a:pt x="4893" y="7796"/>
                      <a:pt x="4893" y="6459"/>
                    </a:cubicBezTo>
                    <a:lnTo>
                      <a:pt x="4893" y="2447"/>
                    </a:lnTo>
                    <a:cubicBezTo>
                      <a:pt x="4893" y="1109"/>
                      <a:pt x="3784" y="0"/>
                      <a:pt x="24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690;p48">
                <a:extLst>
                  <a:ext uri="{FF2B5EF4-FFF2-40B4-BE49-F238E27FC236}">
                    <a16:creationId xmlns:a16="http://schemas.microsoft.com/office/drawing/2014/main" id="{F36AB945-6C31-053C-F377-6FBE0932A90C}"/>
                  </a:ext>
                </a:extLst>
              </p:cNvPr>
              <p:cNvSpPr/>
              <p:nvPr/>
            </p:nvSpPr>
            <p:spPr>
              <a:xfrm>
                <a:off x="1241175" y="1168600"/>
                <a:ext cx="5118075" cy="3359050"/>
              </a:xfrm>
              <a:custGeom>
                <a:avLst/>
                <a:gdLst/>
                <a:ahLst/>
                <a:cxnLst/>
                <a:rect l="l" t="t" r="r" b="b"/>
                <a:pathLst>
                  <a:path w="204723" h="134362" extrusionOk="0">
                    <a:moveTo>
                      <a:pt x="10798" y="0"/>
                    </a:moveTo>
                    <a:cubicBezTo>
                      <a:pt x="4861" y="0"/>
                      <a:pt x="33" y="4828"/>
                      <a:pt x="0" y="10765"/>
                    </a:cubicBezTo>
                    <a:lnTo>
                      <a:pt x="0" y="24008"/>
                    </a:lnTo>
                    <a:cubicBezTo>
                      <a:pt x="0" y="25346"/>
                      <a:pt x="1110" y="26455"/>
                      <a:pt x="2447" y="26455"/>
                    </a:cubicBezTo>
                    <a:cubicBezTo>
                      <a:pt x="3817" y="26455"/>
                      <a:pt x="4893" y="25346"/>
                      <a:pt x="4893" y="24008"/>
                    </a:cubicBezTo>
                    <a:lnTo>
                      <a:pt x="4893" y="10765"/>
                    </a:lnTo>
                    <a:cubicBezTo>
                      <a:pt x="4926" y="7535"/>
                      <a:pt x="7568" y="4893"/>
                      <a:pt x="10798" y="4893"/>
                    </a:cubicBezTo>
                    <a:lnTo>
                      <a:pt x="193926" y="4893"/>
                    </a:lnTo>
                    <a:cubicBezTo>
                      <a:pt x="197155" y="4893"/>
                      <a:pt x="199797" y="7535"/>
                      <a:pt x="199830" y="10765"/>
                    </a:cubicBezTo>
                    <a:lnTo>
                      <a:pt x="199830" y="123564"/>
                    </a:lnTo>
                    <a:cubicBezTo>
                      <a:pt x="199797" y="126794"/>
                      <a:pt x="197155" y="129436"/>
                      <a:pt x="193926" y="129469"/>
                    </a:cubicBezTo>
                    <a:lnTo>
                      <a:pt x="10798" y="129469"/>
                    </a:lnTo>
                    <a:cubicBezTo>
                      <a:pt x="7568" y="129436"/>
                      <a:pt x="4926" y="126794"/>
                      <a:pt x="4893" y="123564"/>
                    </a:cubicBezTo>
                    <a:lnTo>
                      <a:pt x="4893" y="44787"/>
                    </a:lnTo>
                    <a:cubicBezTo>
                      <a:pt x="4893" y="43450"/>
                      <a:pt x="3817" y="42341"/>
                      <a:pt x="2447" y="42341"/>
                    </a:cubicBezTo>
                    <a:cubicBezTo>
                      <a:pt x="1110" y="42341"/>
                      <a:pt x="0" y="43450"/>
                      <a:pt x="0" y="44787"/>
                    </a:cubicBezTo>
                    <a:lnTo>
                      <a:pt x="0" y="123564"/>
                    </a:lnTo>
                    <a:cubicBezTo>
                      <a:pt x="33" y="129501"/>
                      <a:pt x="4861" y="134329"/>
                      <a:pt x="10798" y="134361"/>
                    </a:cubicBezTo>
                    <a:lnTo>
                      <a:pt x="193926" y="134361"/>
                    </a:lnTo>
                    <a:cubicBezTo>
                      <a:pt x="199862" y="134329"/>
                      <a:pt x="204690" y="129501"/>
                      <a:pt x="204723" y="123564"/>
                    </a:cubicBezTo>
                    <a:lnTo>
                      <a:pt x="204723" y="10765"/>
                    </a:lnTo>
                    <a:cubicBezTo>
                      <a:pt x="204690" y="4828"/>
                      <a:pt x="199862" y="0"/>
                      <a:pt x="193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691;p48">
                <a:extLst>
                  <a:ext uri="{FF2B5EF4-FFF2-40B4-BE49-F238E27FC236}">
                    <a16:creationId xmlns:a16="http://schemas.microsoft.com/office/drawing/2014/main" id="{1E1AD5B0-B5EA-433D-4802-FE6380B60480}"/>
                  </a:ext>
                </a:extLst>
              </p:cNvPr>
              <p:cNvSpPr/>
              <p:nvPr/>
            </p:nvSpPr>
            <p:spPr>
              <a:xfrm>
                <a:off x="1750850" y="1670951"/>
                <a:ext cx="4099525" cy="2353549"/>
              </a:xfrm>
              <a:custGeom>
                <a:avLst/>
                <a:gdLst/>
                <a:ahLst/>
                <a:cxnLst/>
                <a:rect l="l" t="t" r="r" b="b"/>
                <a:pathLst>
                  <a:path w="163981" h="94142" extrusionOk="0">
                    <a:moveTo>
                      <a:pt x="148911" y="4893"/>
                    </a:moveTo>
                    <a:cubicBezTo>
                      <a:pt x="149302" y="4893"/>
                      <a:pt x="149726" y="5350"/>
                      <a:pt x="149889" y="6002"/>
                    </a:cubicBezTo>
                    <a:cubicBezTo>
                      <a:pt x="151031" y="10634"/>
                      <a:pt x="154130" y="14288"/>
                      <a:pt x="158175" y="15755"/>
                    </a:cubicBezTo>
                    <a:cubicBezTo>
                      <a:pt x="158729" y="16016"/>
                      <a:pt x="159088" y="16604"/>
                      <a:pt x="159055" y="17223"/>
                    </a:cubicBezTo>
                    <a:lnTo>
                      <a:pt x="159055" y="76918"/>
                    </a:lnTo>
                    <a:cubicBezTo>
                      <a:pt x="159088" y="77538"/>
                      <a:pt x="158729" y="78125"/>
                      <a:pt x="158175" y="78386"/>
                    </a:cubicBezTo>
                    <a:cubicBezTo>
                      <a:pt x="154130" y="79854"/>
                      <a:pt x="151031" y="83507"/>
                      <a:pt x="149889" y="88139"/>
                    </a:cubicBezTo>
                    <a:cubicBezTo>
                      <a:pt x="149726" y="88791"/>
                      <a:pt x="149302" y="89248"/>
                      <a:pt x="148911" y="89248"/>
                    </a:cubicBezTo>
                    <a:lnTo>
                      <a:pt x="15658" y="89248"/>
                    </a:lnTo>
                    <a:cubicBezTo>
                      <a:pt x="15169" y="89183"/>
                      <a:pt x="14778" y="88791"/>
                      <a:pt x="14712" y="88269"/>
                    </a:cubicBezTo>
                    <a:cubicBezTo>
                      <a:pt x="13538" y="83344"/>
                      <a:pt x="10080" y="79462"/>
                      <a:pt x="5742" y="78157"/>
                    </a:cubicBezTo>
                    <a:cubicBezTo>
                      <a:pt x="5187" y="77896"/>
                      <a:pt x="4861" y="77309"/>
                      <a:pt x="4894" y="76722"/>
                    </a:cubicBezTo>
                    <a:lnTo>
                      <a:pt x="4894" y="17419"/>
                    </a:lnTo>
                    <a:cubicBezTo>
                      <a:pt x="4861" y="16832"/>
                      <a:pt x="5187" y="16245"/>
                      <a:pt x="5742" y="15984"/>
                    </a:cubicBezTo>
                    <a:cubicBezTo>
                      <a:pt x="10080" y="14679"/>
                      <a:pt x="13538" y="10797"/>
                      <a:pt x="14712" y="5872"/>
                    </a:cubicBezTo>
                    <a:cubicBezTo>
                      <a:pt x="14778" y="5350"/>
                      <a:pt x="15169" y="4958"/>
                      <a:pt x="15658" y="4893"/>
                    </a:cubicBezTo>
                    <a:close/>
                    <a:moveTo>
                      <a:pt x="15658" y="0"/>
                    </a:moveTo>
                    <a:cubicBezTo>
                      <a:pt x="12951" y="0"/>
                      <a:pt x="10602" y="1925"/>
                      <a:pt x="9950" y="4730"/>
                    </a:cubicBezTo>
                    <a:cubicBezTo>
                      <a:pt x="9167" y="7959"/>
                      <a:pt x="7014" y="10504"/>
                      <a:pt x="4307" y="11287"/>
                    </a:cubicBezTo>
                    <a:cubicBezTo>
                      <a:pt x="1795" y="12069"/>
                      <a:pt x="1" y="14581"/>
                      <a:pt x="1" y="17419"/>
                    </a:cubicBezTo>
                    <a:lnTo>
                      <a:pt x="1" y="76722"/>
                    </a:lnTo>
                    <a:cubicBezTo>
                      <a:pt x="1" y="79560"/>
                      <a:pt x="1795" y="82072"/>
                      <a:pt x="4307" y="82855"/>
                    </a:cubicBezTo>
                    <a:cubicBezTo>
                      <a:pt x="7014" y="83637"/>
                      <a:pt x="9167" y="86182"/>
                      <a:pt x="9950" y="89411"/>
                    </a:cubicBezTo>
                    <a:cubicBezTo>
                      <a:pt x="10602" y="92216"/>
                      <a:pt x="12951" y="94141"/>
                      <a:pt x="15658" y="94141"/>
                    </a:cubicBezTo>
                    <a:lnTo>
                      <a:pt x="148911" y="94141"/>
                    </a:lnTo>
                    <a:cubicBezTo>
                      <a:pt x="151585" y="94141"/>
                      <a:pt x="153934" y="92151"/>
                      <a:pt x="154619" y="89313"/>
                    </a:cubicBezTo>
                    <a:cubicBezTo>
                      <a:pt x="155369" y="86312"/>
                      <a:pt x="157392" y="83866"/>
                      <a:pt x="159871" y="82952"/>
                    </a:cubicBezTo>
                    <a:cubicBezTo>
                      <a:pt x="162350" y="82006"/>
                      <a:pt x="163981" y="79593"/>
                      <a:pt x="163948" y="76918"/>
                    </a:cubicBezTo>
                    <a:lnTo>
                      <a:pt x="163948" y="17223"/>
                    </a:lnTo>
                    <a:cubicBezTo>
                      <a:pt x="163981" y="14549"/>
                      <a:pt x="162350" y="12135"/>
                      <a:pt x="159871" y="11189"/>
                    </a:cubicBezTo>
                    <a:cubicBezTo>
                      <a:pt x="157392" y="10275"/>
                      <a:pt x="155369" y="7829"/>
                      <a:pt x="154619" y="4828"/>
                    </a:cubicBezTo>
                    <a:cubicBezTo>
                      <a:pt x="153934" y="1990"/>
                      <a:pt x="151585" y="0"/>
                      <a:pt x="148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692;p48">
                <a:extLst>
                  <a:ext uri="{FF2B5EF4-FFF2-40B4-BE49-F238E27FC236}">
                    <a16:creationId xmlns:a16="http://schemas.microsoft.com/office/drawing/2014/main" id="{6B18518D-3597-8AD3-ECBB-934FCBD80E27}"/>
                  </a:ext>
                </a:extLst>
              </p:cNvPr>
              <p:cNvSpPr/>
              <p:nvPr/>
            </p:nvSpPr>
            <p:spPr>
              <a:xfrm>
                <a:off x="2749025" y="1837299"/>
                <a:ext cx="2102375" cy="2020825"/>
              </a:xfrm>
              <a:custGeom>
                <a:avLst/>
                <a:gdLst/>
                <a:ahLst/>
                <a:cxnLst/>
                <a:rect l="l" t="t" r="r" b="b"/>
                <a:pathLst>
                  <a:path w="84095" h="80833" extrusionOk="0">
                    <a:moveTo>
                      <a:pt x="42048" y="4894"/>
                    </a:moveTo>
                    <a:cubicBezTo>
                      <a:pt x="62533" y="4894"/>
                      <a:pt x="79202" y="20845"/>
                      <a:pt x="79202" y="40417"/>
                    </a:cubicBezTo>
                    <a:cubicBezTo>
                      <a:pt x="79202" y="59988"/>
                      <a:pt x="62533" y="75940"/>
                      <a:pt x="42048" y="75940"/>
                    </a:cubicBezTo>
                    <a:cubicBezTo>
                      <a:pt x="21562" y="75940"/>
                      <a:pt x="4894" y="59988"/>
                      <a:pt x="4894" y="40417"/>
                    </a:cubicBezTo>
                    <a:cubicBezTo>
                      <a:pt x="4894" y="20845"/>
                      <a:pt x="21562" y="4894"/>
                      <a:pt x="42048" y="4894"/>
                    </a:cubicBezTo>
                    <a:close/>
                    <a:moveTo>
                      <a:pt x="42048" y="1"/>
                    </a:moveTo>
                    <a:cubicBezTo>
                      <a:pt x="18855" y="1"/>
                      <a:pt x="1" y="18137"/>
                      <a:pt x="1" y="40417"/>
                    </a:cubicBezTo>
                    <a:cubicBezTo>
                      <a:pt x="1" y="62696"/>
                      <a:pt x="18855" y="80833"/>
                      <a:pt x="42048" y="80833"/>
                    </a:cubicBezTo>
                    <a:cubicBezTo>
                      <a:pt x="65240" y="80833"/>
                      <a:pt x="84095" y="62696"/>
                      <a:pt x="84095" y="40417"/>
                    </a:cubicBezTo>
                    <a:cubicBezTo>
                      <a:pt x="84095" y="18137"/>
                      <a:pt x="65240" y="1"/>
                      <a:pt x="420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50" name="Picture 2" descr="Elizabeth Warren | Biography &amp; Facts | Britannica">
              <a:extLst>
                <a:ext uri="{FF2B5EF4-FFF2-40B4-BE49-F238E27FC236}">
                  <a16:creationId xmlns:a16="http://schemas.microsoft.com/office/drawing/2014/main" id="{537ECC26-A17D-4883-7FED-643F24E8C6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6" t="908" b="32968"/>
            <a:stretch/>
          </p:blipFill>
          <p:spPr bwMode="auto">
            <a:xfrm>
              <a:off x="2218409" y="1856484"/>
              <a:ext cx="881942" cy="758263"/>
            </a:xfrm>
            <a:prstGeom prst="ellipse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765D5-837F-787F-37AC-7BED92C985DE}"/>
              </a:ext>
            </a:extLst>
          </p:cNvPr>
          <p:cNvGrpSpPr/>
          <p:nvPr/>
        </p:nvGrpSpPr>
        <p:grpSpPr>
          <a:xfrm>
            <a:off x="5270502" y="1524000"/>
            <a:ext cx="2435225" cy="1424940"/>
            <a:chOff x="1438275" y="1524000"/>
            <a:chExt cx="2435225" cy="1424940"/>
          </a:xfrm>
        </p:grpSpPr>
        <p:grpSp>
          <p:nvGrpSpPr>
            <p:cNvPr id="21" name="Google Shape;3683;p48">
              <a:extLst>
                <a:ext uri="{FF2B5EF4-FFF2-40B4-BE49-F238E27FC236}">
                  <a16:creationId xmlns:a16="http://schemas.microsoft.com/office/drawing/2014/main" id="{1B09ED73-7C23-DD41-1D5D-6B39E8EAC7B8}"/>
                </a:ext>
              </a:extLst>
            </p:cNvPr>
            <p:cNvGrpSpPr/>
            <p:nvPr/>
          </p:nvGrpSpPr>
          <p:grpSpPr>
            <a:xfrm>
              <a:off x="1438275" y="1524000"/>
              <a:ext cx="2435225" cy="1424940"/>
              <a:chOff x="1241175" y="1168600"/>
              <a:chExt cx="5118075" cy="3359050"/>
            </a:xfrm>
          </p:grpSpPr>
          <p:sp>
            <p:nvSpPr>
              <p:cNvPr id="23" name="Google Shape;3684;p48">
                <a:extLst>
                  <a:ext uri="{FF2B5EF4-FFF2-40B4-BE49-F238E27FC236}">
                    <a16:creationId xmlns:a16="http://schemas.microsoft.com/office/drawing/2014/main" id="{8B6D2275-C5B6-6783-3C8B-A521D22E2D13}"/>
                  </a:ext>
                </a:extLst>
              </p:cNvPr>
              <p:cNvSpPr/>
              <p:nvPr/>
            </p:nvSpPr>
            <p:spPr>
              <a:xfrm>
                <a:off x="1303149" y="1229751"/>
                <a:ext cx="4994951" cy="3236725"/>
              </a:xfrm>
              <a:custGeom>
                <a:avLst/>
                <a:gdLst/>
                <a:ahLst/>
                <a:cxnLst/>
                <a:rect l="l" t="t" r="r" b="b"/>
                <a:pathLst>
                  <a:path w="199798" h="129469" extrusionOk="0">
                    <a:moveTo>
                      <a:pt x="8319" y="1"/>
                    </a:moveTo>
                    <a:cubicBezTo>
                      <a:pt x="3719" y="1"/>
                      <a:pt x="1" y="3719"/>
                      <a:pt x="1" y="8319"/>
                    </a:cubicBezTo>
                    <a:lnTo>
                      <a:pt x="1" y="121118"/>
                    </a:lnTo>
                    <a:cubicBezTo>
                      <a:pt x="1" y="125718"/>
                      <a:pt x="3719" y="129469"/>
                      <a:pt x="8319" y="129469"/>
                    </a:cubicBezTo>
                    <a:lnTo>
                      <a:pt x="191447" y="129469"/>
                    </a:lnTo>
                    <a:cubicBezTo>
                      <a:pt x="196046" y="129469"/>
                      <a:pt x="199797" y="125718"/>
                      <a:pt x="199797" y="121118"/>
                    </a:cubicBezTo>
                    <a:lnTo>
                      <a:pt x="199797" y="8319"/>
                    </a:lnTo>
                    <a:cubicBezTo>
                      <a:pt x="199797" y="3719"/>
                      <a:pt x="196046" y="1"/>
                      <a:pt x="191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685;p48">
                <a:extLst>
                  <a:ext uri="{FF2B5EF4-FFF2-40B4-BE49-F238E27FC236}">
                    <a16:creationId xmlns:a16="http://schemas.microsoft.com/office/drawing/2014/main" id="{D1B3CDF1-AB4C-E054-69D5-483639519D69}"/>
                  </a:ext>
                </a:extLst>
              </p:cNvPr>
              <p:cNvSpPr/>
              <p:nvPr/>
            </p:nvSpPr>
            <p:spPr>
              <a:xfrm>
                <a:off x="1812024" y="1732099"/>
                <a:ext cx="3977201" cy="2231224"/>
              </a:xfrm>
              <a:custGeom>
                <a:avLst/>
                <a:gdLst/>
                <a:ahLst/>
                <a:cxnLst/>
                <a:rect l="l" t="t" r="r" b="b"/>
                <a:pathLst>
                  <a:path w="159088" h="89249" extrusionOk="0">
                    <a:moveTo>
                      <a:pt x="13211" y="1"/>
                    </a:moveTo>
                    <a:cubicBezTo>
                      <a:pt x="11646" y="1"/>
                      <a:pt x="10276" y="1142"/>
                      <a:pt x="9884" y="2839"/>
                    </a:cubicBezTo>
                    <a:cubicBezTo>
                      <a:pt x="8906" y="6949"/>
                      <a:pt x="6100" y="10145"/>
                      <a:pt x="2577" y="11189"/>
                    </a:cubicBezTo>
                    <a:cubicBezTo>
                      <a:pt x="1077" y="11646"/>
                      <a:pt x="0" y="13212"/>
                      <a:pt x="0" y="14973"/>
                    </a:cubicBezTo>
                    <a:lnTo>
                      <a:pt x="0" y="74276"/>
                    </a:lnTo>
                    <a:cubicBezTo>
                      <a:pt x="0" y="76037"/>
                      <a:pt x="1077" y="77603"/>
                      <a:pt x="2577" y="78060"/>
                    </a:cubicBezTo>
                    <a:cubicBezTo>
                      <a:pt x="6100" y="79104"/>
                      <a:pt x="8906" y="82301"/>
                      <a:pt x="9884" y="86411"/>
                    </a:cubicBezTo>
                    <a:cubicBezTo>
                      <a:pt x="10276" y="88107"/>
                      <a:pt x="11646" y="89249"/>
                      <a:pt x="13211" y="89249"/>
                    </a:cubicBezTo>
                    <a:lnTo>
                      <a:pt x="146464" y="89249"/>
                    </a:lnTo>
                    <a:cubicBezTo>
                      <a:pt x="148029" y="89249"/>
                      <a:pt x="149367" y="88009"/>
                      <a:pt x="149823" y="86280"/>
                    </a:cubicBezTo>
                    <a:cubicBezTo>
                      <a:pt x="150769" y="82464"/>
                      <a:pt x="153314" y="79430"/>
                      <a:pt x="156576" y="78223"/>
                    </a:cubicBezTo>
                    <a:cubicBezTo>
                      <a:pt x="158109" y="77603"/>
                      <a:pt x="159087" y="76103"/>
                      <a:pt x="159055" y="74472"/>
                    </a:cubicBezTo>
                    <a:lnTo>
                      <a:pt x="159055" y="14777"/>
                    </a:lnTo>
                    <a:cubicBezTo>
                      <a:pt x="159087" y="13146"/>
                      <a:pt x="158109" y="11646"/>
                      <a:pt x="156576" y="11026"/>
                    </a:cubicBezTo>
                    <a:cubicBezTo>
                      <a:pt x="153314" y="9819"/>
                      <a:pt x="150769" y="6786"/>
                      <a:pt x="149823" y="2969"/>
                    </a:cubicBezTo>
                    <a:cubicBezTo>
                      <a:pt x="149367" y="1240"/>
                      <a:pt x="148029" y="1"/>
                      <a:pt x="146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686;p48">
                <a:extLst>
                  <a:ext uri="{FF2B5EF4-FFF2-40B4-BE49-F238E27FC236}">
                    <a16:creationId xmlns:a16="http://schemas.microsoft.com/office/drawing/2014/main" id="{C123850A-E390-B5FC-0E72-1FBF85A7F035}"/>
                  </a:ext>
                </a:extLst>
              </p:cNvPr>
              <p:cNvSpPr/>
              <p:nvPr/>
            </p:nvSpPr>
            <p:spPr>
              <a:xfrm>
                <a:off x="2810199" y="1898475"/>
                <a:ext cx="1980051" cy="1898500"/>
              </a:xfrm>
              <a:custGeom>
                <a:avLst/>
                <a:gdLst/>
                <a:ahLst/>
                <a:cxnLst/>
                <a:rect l="l" t="t" r="r" b="b"/>
                <a:pathLst>
                  <a:path w="79202" h="75940" extrusionOk="0">
                    <a:moveTo>
                      <a:pt x="39601" y="0"/>
                    </a:moveTo>
                    <a:cubicBezTo>
                      <a:pt x="17745" y="0"/>
                      <a:pt x="0" y="16995"/>
                      <a:pt x="0" y="37970"/>
                    </a:cubicBezTo>
                    <a:cubicBezTo>
                      <a:pt x="0" y="58944"/>
                      <a:pt x="17745" y="75939"/>
                      <a:pt x="39601" y="75939"/>
                    </a:cubicBezTo>
                    <a:cubicBezTo>
                      <a:pt x="61456" y="75939"/>
                      <a:pt x="79201" y="58944"/>
                      <a:pt x="79201" y="37970"/>
                    </a:cubicBezTo>
                    <a:cubicBezTo>
                      <a:pt x="79201" y="16995"/>
                      <a:pt x="61456" y="0"/>
                      <a:pt x="39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687;p48">
                <a:extLst>
                  <a:ext uri="{FF2B5EF4-FFF2-40B4-BE49-F238E27FC236}">
                    <a16:creationId xmlns:a16="http://schemas.microsoft.com/office/drawing/2014/main" id="{36E802C3-6CF9-1C00-B71C-D635902E3596}"/>
                  </a:ext>
                </a:extLst>
              </p:cNvPr>
              <p:cNvSpPr/>
              <p:nvPr/>
            </p:nvSpPr>
            <p:spPr>
              <a:xfrm>
                <a:off x="1302325" y="1229751"/>
                <a:ext cx="1632650" cy="3236725"/>
              </a:xfrm>
              <a:custGeom>
                <a:avLst/>
                <a:gdLst/>
                <a:ahLst/>
                <a:cxnLst/>
                <a:rect l="l" t="t" r="r" b="b"/>
                <a:pathLst>
                  <a:path w="65306" h="129469" extrusionOk="0">
                    <a:moveTo>
                      <a:pt x="8292" y="1"/>
                    </a:moveTo>
                    <a:cubicBezTo>
                      <a:pt x="3720" y="1"/>
                      <a:pt x="1" y="3739"/>
                      <a:pt x="1" y="8319"/>
                    </a:cubicBezTo>
                    <a:lnTo>
                      <a:pt x="1" y="121118"/>
                    </a:lnTo>
                    <a:cubicBezTo>
                      <a:pt x="1" y="125718"/>
                      <a:pt x="3752" y="129469"/>
                      <a:pt x="8352" y="129469"/>
                    </a:cubicBezTo>
                    <a:lnTo>
                      <a:pt x="65306" y="129469"/>
                    </a:lnTo>
                    <a:cubicBezTo>
                      <a:pt x="29750" y="96523"/>
                      <a:pt x="13734" y="47561"/>
                      <a:pt x="22965" y="1"/>
                    </a:cubicBezTo>
                    <a:lnTo>
                      <a:pt x="8352" y="1"/>
                    </a:lnTo>
                    <a:cubicBezTo>
                      <a:pt x="8332" y="1"/>
                      <a:pt x="8312" y="1"/>
                      <a:pt x="8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688;p48">
                <a:extLst>
                  <a:ext uri="{FF2B5EF4-FFF2-40B4-BE49-F238E27FC236}">
                    <a16:creationId xmlns:a16="http://schemas.microsoft.com/office/drawing/2014/main" id="{DC2BC55A-42F4-1C01-620F-3C411140FC6E}"/>
                  </a:ext>
                </a:extLst>
              </p:cNvPr>
              <p:cNvSpPr/>
              <p:nvPr/>
            </p:nvSpPr>
            <p:spPr>
              <a:xfrm>
                <a:off x="1812024" y="2075426"/>
                <a:ext cx="674426" cy="1887900"/>
              </a:xfrm>
              <a:custGeom>
                <a:avLst/>
                <a:gdLst/>
                <a:ahLst/>
                <a:cxnLst/>
                <a:rect l="l" t="t" r="r" b="b"/>
                <a:pathLst>
                  <a:path w="26977" h="75516" extrusionOk="0">
                    <a:moveTo>
                      <a:pt x="196" y="1"/>
                    </a:moveTo>
                    <a:cubicBezTo>
                      <a:pt x="66" y="425"/>
                      <a:pt x="0" y="816"/>
                      <a:pt x="0" y="1240"/>
                    </a:cubicBezTo>
                    <a:lnTo>
                      <a:pt x="0" y="60543"/>
                    </a:lnTo>
                    <a:cubicBezTo>
                      <a:pt x="0" y="62304"/>
                      <a:pt x="1077" y="63870"/>
                      <a:pt x="2577" y="64327"/>
                    </a:cubicBezTo>
                    <a:cubicBezTo>
                      <a:pt x="6100" y="65371"/>
                      <a:pt x="8906" y="68600"/>
                      <a:pt x="9884" y="72678"/>
                    </a:cubicBezTo>
                    <a:cubicBezTo>
                      <a:pt x="10178" y="74276"/>
                      <a:pt x="11580" y="75450"/>
                      <a:pt x="13211" y="75516"/>
                    </a:cubicBezTo>
                    <a:lnTo>
                      <a:pt x="26977" y="75516"/>
                    </a:lnTo>
                    <a:cubicBezTo>
                      <a:pt x="10830" y="53530"/>
                      <a:pt x="1533" y="27271"/>
                      <a:pt x="1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689;p48">
                <a:extLst>
                  <a:ext uri="{FF2B5EF4-FFF2-40B4-BE49-F238E27FC236}">
                    <a16:creationId xmlns:a16="http://schemas.microsoft.com/office/drawing/2014/main" id="{3A0AE91E-E2D2-F371-CA4C-8A4C2802D2A3}"/>
                  </a:ext>
                </a:extLst>
              </p:cNvPr>
              <p:cNvSpPr/>
              <p:nvPr/>
            </p:nvSpPr>
            <p:spPr>
              <a:xfrm>
                <a:off x="1241999" y="1917224"/>
                <a:ext cx="122350" cy="222649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8906" extrusionOk="0">
                    <a:moveTo>
                      <a:pt x="2447" y="0"/>
                    </a:moveTo>
                    <a:cubicBezTo>
                      <a:pt x="1077" y="0"/>
                      <a:pt x="0" y="1109"/>
                      <a:pt x="0" y="2447"/>
                    </a:cubicBezTo>
                    <a:lnTo>
                      <a:pt x="0" y="6459"/>
                    </a:lnTo>
                    <a:cubicBezTo>
                      <a:pt x="0" y="7796"/>
                      <a:pt x="1077" y="8906"/>
                      <a:pt x="2447" y="8906"/>
                    </a:cubicBezTo>
                    <a:cubicBezTo>
                      <a:pt x="3784" y="8906"/>
                      <a:pt x="4893" y="7796"/>
                      <a:pt x="4893" y="6459"/>
                    </a:cubicBezTo>
                    <a:lnTo>
                      <a:pt x="4893" y="2447"/>
                    </a:lnTo>
                    <a:cubicBezTo>
                      <a:pt x="4893" y="1109"/>
                      <a:pt x="3784" y="0"/>
                      <a:pt x="24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90;p48">
                <a:extLst>
                  <a:ext uri="{FF2B5EF4-FFF2-40B4-BE49-F238E27FC236}">
                    <a16:creationId xmlns:a16="http://schemas.microsoft.com/office/drawing/2014/main" id="{C67B1287-5C1A-558D-004A-7F02FDB53ED6}"/>
                  </a:ext>
                </a:extLst>
              </p:cNvPr>
              <p:cNvSpPr/>
              <p:nvPr/>
            </p:nvSpPr>
            <p:spPr>
              <a:xfrm>
                <a:off x="1241175" y="1168600"/>
                <a:ext cx="5118075" cy="3359050"/>
              </a:xfrm>
              <a:custGeom>
                <a:avLst/>
                <a:gdLst/>
                <a:ahLst/>
                <a:cxnLst/>
                <a:rect l="l" t="t" r="r" b="b"/>
                <a:pathLst>
                  <a:path w="204723" h="134362" extrusionOk="0">
                    <a:moveTo>
                      <a:pt x="10798" y="0"/>
                    </a:moveTo>
                    <a:cubicBezTo>
                      <a:pt x="4861" y="0"/>
                      <a:pt x="33" y="4828"/>
                      <a:pt x="0" y="10765"/>
                    </a:cubicBezTo>
                    <a:lnTo>
                      <a:pt x="0" y="24008"/>
                    </a:lnTo>
                    <a:cubicBezTo>
                      <a:pt x="0" y="25346"/>
                      <a:pt x="1110" y="26455"/>
                      <a:pt x="2447" y="26455"/>
                    </a:cubicBezTo>
                    <a:cubicBezTo>
                      <a:pt x="3817" y="26455"/>
                      <a:pt x="4893" y="25346"/>
                      <a:pt x="4893" y="24008"/>
                    </a:cubicBezTo>
                    <a:lnTo>
                      <a:pt x="4893" y="10765"/>
                    </a:lnTo>
                    <a:cubicBezTo>
                      <a:pt x="4926" y="7535"/>
                      <a:pt x="7568" y="4893"/>
                      <a:pt x="10798" y="4893"/>
                    </a:cubicBezTo>
                    <a:lnTo>
                      <a:pt x="193926" y="4893"/>
                    </a:lnTo>
                    <a:cubicBezTo>
                      <a:pt x="197155" y="4893"/>
                      <a:pt x="199797" y="7535"/>
                      <a:pt x="199830" y="10765"/>
                    </a:cubicBezTo>
                    <a:lnTo>
                      <a:pt x="199830" y="123564"/>
                    </a:lnTo>
                    <a:cubicBezTo>
                      <a:pt x="199797" y="126794"/>
                      <a:pt x="197155" y="129436"/>
                      <a:pt x="193926" y="129469"/>
                    </a:cubicBezTo>
                    <a:lnTo>
                      <a:pt x="10798" y="129469"/>
                    </a:lnTo>
                    <a:cubicBezTo>
                      <a:pt x="7568" y="129436"/>
                      <a:pt x="4926" y="126794"/>
                      <a:pt x="4893" y="123564"/>
                    </a:cubicBezTo>
                    <a:lnTo>
                      <a:pt x="4893" y="44787"/>
                    </a:lnTo>
                    <a:cubicBezTo>
                      <a:pt x="4893" y="43450"/>
                      <a:pt x="3817" y="42341"/>
                      <a:pt x="2447" y="42341"/>
                    </a:cubicBezTo>
                    <a:cubicBezTo>
                      <a:pt x="1110" y="42341"/>
                      <a:pt x="0" y="43450"/>
                      <a:pt x="0" y="44787"/>
                    </a:cubicBezTo>
                    <a:lnTo>
                      <a:pt x="0" y="123564"/>
                    </a:lnTo>
                    <a:cubicBezTo>
                      <a:pt x="33" y="129501"/>
                      <a:pt x="4861" y="134329"/>
                      <a:pt x="10798" y="134361"/>
                    </a:cubicBezTo>
                    <a:lnTo>
                      <a:pt x="193926" y="134361"/>
                    </a:lnTo>
                    <a:cubicBezTo>
                      <a:pt x="199862" y="134329"/>
                      <a:pt x="204690" y="129501"/>
                      <a:pt x="204723" y="123564"/>
                    </a:cubicBezTo>
                    <a:lnTo>
                      <a:pt x="204723" y="10765"/>
                    </a:lnTo>
                    <a:cubicBezTo>
                      <a:pt x="204690" y="4828"/>
                      <a:pt x="199862" y="0"/>
                      <a:pt x="193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91;p48">
                <a:extLst>
                  <a:ext uri="{FF2B5EF4-FFF2-40B4-BE49-F238E27FC236}">
                    <a16:creationId xmlns:a16="http://schemas.microsoft.com/office/drawing/2014/main" id="{DE761252-A365-650C-1943-73AF783187EC}"/>
                  </a:ext>
                </a:extLst>
              </p:cNvPr>
              <p:cNvSpPr/>
              <p:nvPr/>
            </p:nvSpPr>
            <p:spPr>
              <a:xfrm>
                <a:off x="1750850" y="1670951"/>
                <a:ext cx="4099525" cy="2353549"/>
              </a:xfrm>
              <a:custGeom>
                <a:avLst/>
                <a:gdLst/>
                <a:ahLst/>
                <a:cxnLst/>
                <a:rect l="l" t="t" r="r" b="b"/>
                <a:pathLst>
                  <a:path w="163981" h="94142" extrusionOk="0">
                    <a:moveTo>
                      <a:pt x="148911" y="4893"/>
                    </a:moveTo>
                    <a:cubicBezTo>
                      <a:pt x="149302" y="4893"/>
                      <a:pt x="149726" y="5350"/>
                      <a:pt x="149889" y="6002"/>
                    </a:cubicBezTo>
                    <a:cubicBezTo>
                      <a:pt x="151031" y="10634"/>
                      <a:pt x="154130" y="14288"/>
                      <a:pt x="158175" y="15755"/>
                    </a:cubicBezTo>
                    <a:cubicBezTo>
                      <a:pt x="158729" y="16016"/>
                      <a:pt x="159088" y="16604"/>
                      <a:pt x="159055" y="17223"/>
                    </a:cubicBezTo>
                    <a:lnTo>
                      <a:pt x="159055" y="76918"/>
                    </a:lnTo>
                    <a:cubicBezTo>
                      <a:pt x="159088" y="77538"/>
                      <a:pt x="158729" y="78125"/>
                      <a:pt x="158175" y="78386"/>
                    </a:cubicBezTo>
                    <a:cubicBezTo>
                      <a:pt x="154130" y="79854"/>
                      <a:pt x="151031" y="83507"/>
                      <a:pt x="149889" y="88139"/>
                    </a:cubicBezTo>
                    <a:cubicBezTo>
                      <a:pt x="149726" y="88791"/>
                      <a:pt x="149302" y="89248"/>
                      <a:pt x="148911" y="89248"/>
                    </a:cubicBezTo>
                    <a:lnTo>
                      <a:pt x="15658" y="89248"/>
                    </a:lnTo>
                    <a:cubicBezTo>
                      <a:pt x="15169" y="89183"/>
                      <a:pt x="14778" y="88791"/>
                      <a:pt x="14712" y="88269"/>
                    </a:cubicBezTo>
                    <a:cubicBezTo>
                      <a:pt x="13538" y="83344"/>
                      <a:pt x="10080" y="79462"/>
                      <a:pt x="5742" y="78157"/>
                    </a:cubicBezTo>
                    <a:cubicBezTo>
                      <a:pt x="5187" y="77896"/>
                      <a:pt x="4861" y="77309"/>
                      <a:pt x="4894" y="76722"/>
                    </a:cubicBezTo>
                    <a:lnTo>
                      <a:pt x="4894" y="17419"/>
                    </a:lnTo>
                    <a:cubicBezTo>
                      <a:pt x="4861" y="16832"/>
                      <a:pt x="5187" y="16245"/>
                      <a:pt x="5742" y="15984"/>
                    </a:cubicBezTo>
                    <a:cubicBezTo>
                      <a:pt x="10080" y="14679"/>
                      <a:pt x="13538" y="10797"/>
                      <a:pt x="14712" y="5872"/>
                    </a:cubicBezTo>
                    <a:cubicBezTo>
                      <a:pt x="14778" y="5350"/>
                      <a:pt x="15169" y="4958"/>
                      <a:pt x="15658" y="4893"/>
                    </a:cubicBezTo>
                    <a:close/>
                    <a:moveTo>
                      <a:pt x="15658" y="0"/>
                    </a:moveTo>
                    <a:cubicBezTo>
                      <a:pt x="12951" y="0"/>
                      <a:pt x="10602" y="1925"/>
                      <a:pt x="9950" y="4730"/>
                    </a:cubicBezTo>
                    <a:cubicBezTo>
                      <a:pt x="9167" y="7959"/>
                      <a:pt x="7014" y="10504"/>
                      <a:pt x="4307" y="11287"/>
                    </a:cubicBezTo>
                    <a:cubicBezTo>
                      <a:pt x="1795" y="12069"/>
                      <a:pt x="1" y="14581"/>
                      <a:pt x="1" y="17419"/>
                    </a:cubicBezTo>
                    <a:lnTo>
                      <a:pt x="1" y="76722"/>
                    </a:lnTo>
                    <a:cubicBezTo>
                      <a:pt x="1" y="79560"/>
                      <a:pt x="1795" y="82072"/>
                      <a:pt x="4307" y="82855"/>
                    </a:cubicBezTo>
                    <a:cubicBezTo>
                      <a:pt x="7014" y="83637"/>
                      <a:pt x="9167" y="86182"/>
                      <a:pt x="9950" y="89411"/>
                    </a:cubicBezTo>
                    <a:cubicBezTo>
                      <a:pt x="10602" y="92216"/>
                      <a:pt x="12951" y="94141"/>
                      <a:pt x="15658" y="94141"/>
                    </a:cubicBezTo>
                    <a:lnTo>
                      <a:pt x="148911" y="94141"/>
                    </a:lnTo>
                    <a:cubicBezTo>
                      <a:pt x="151585" y="94141"/>
                      <a:pt x="153934" y="92151"/>
                      <a:pt x="154619" y="89313"/>
                    </a:cubicBezTo>
                    <a:cubicBezTo>
                      <a:pt x="155369" y="86312"/>
                      <a:pt x="157392" y="83866"/>
                      <a:pt x="159871" y="82952"/>
                    </a:cubicBezTo>
                    <a:cubicBezTo>
                      <a:pt x="162350" y="82006"/>
                      <a:pt x="163981" y="79593"/>
                      <a:pt x="163948" y="76918"/>
                    </a:cubicBezTo>
                    <a:lnTo>
                      <a:pt x="163948" y="17223"/>
                    </a:lnTo>
                    <a:cubicBezTo>
                      <a:pt x="163981" y="14549"/>
                      <a:pt x="162350" y="12135"/>
                      <a:pt x="159871" y="11189"/>
                    </a:cubicBezTo>
                    <a:cubicBezTo>
                      <a:pt x="157392" y="10275"/>
                      <a:pt x="155369" y="7829"/>
                      <a:pt x="154619" y="4828"/>
                    </a:cubicBezTo>
                    <a:cubicBezTo>
                      <a:pt x="153934" y="1990"/>
                      <a:pt x="151585" y="0"/>
                      <a:pt x="148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92;p48">
                <a:extLst>
                  <a:ext uri="{FF2B5EF4-FFF2-40B4-BE49-F238E27FC236}">
                    <a16:creationId xmlns:a16="http://schemas.microsoft.com/office/drawing/2014/main" id="{1C66049F-B459-19C9-1CB7-7C97214CDB90}"/>
                  </a:ext>
                </a:extLst>
              </p:cNvPr>
              <p:cNvSpPr/>
              <p:nvPr/>
            </p:nvSpPr>
            <p:spPr>
              <a:xfrm>
                <a:off x="2749025" y="1837299"/>
                <a:ext cx="2102375" cy="2020825"/>
              </a:xfrm>
              <a:custGeom>
                <a:avLst/>
                <a:gdLst/>
                <a:ahLst/>
                <a:cxnLst/>
                <a:rect l="l" t="t" r="r" b="b"/>
                <a:pathLst>
                  <a:path w="84095" h="80833" extrusionOk="0">
                    <a:moveTo>
                      <a:pt x="42048" y="4894"/>
                    </a:moveTo>
                    <a:cubicBezTo>
                      <a:pt x="62533" y="4894"/>
                      <a:pt x="79202" y="20845"/>
                      <a:pt x="79202" y="40417"/>
                    </a:cubicBezTo>
                    <a:cubicBezTo>
                      <a:pt x="79202" y="59988"/>
                      <a:pt x="62533" y="75940"/>
                      <a:pt x="42048" y="75940"/>
                    </a:cubicBezTo>
                    <a:cubicBezTo>
                      <a:pt x="21562" y="75940"/>
                      <a:pt x="4894" y="59988"/>
                      <a:pt x="4894" y="40417"/>
                    </a:cubicBezTo>
                    <a:cubicBezTo>
                      <a:pt x="4894" y="20845"/>
                      <a:pt x="21562" y="4894"/>
                      <a:pt x="42048" y="4894"/>
                    </a:cubicBezTo>
                    <a:close/>
                    <a:moveTo>
                      <a:pt x="42048" y="1"/>
                    </a:moveTo>
                    <a:cubicBezTo>
                      <a:pt x="18855" y="1"/>
                      <a:pt x="1" y="18137"/>
                      <a:pt x="1" y="40417"/>
                    </a:cubicBezTo>
                    <a:cubicBezTo>
                      <a:pt x="1" y="62696"/>
                      <a:pt x="18855" y="80833"/>
                      <a:pt x="42048" y="80833"/>
                    </a:cubicBezTo>
                    <a:cubicBezTo>
                      <a:pt x="65240" y="80833"/>
                      <a:pt x="84095" y="62696"/>
                      <a:pt x="84095" y="40417"/>
                    </a:cubicBezTo>
                    <a:cubicBezTo>
                      <a:pt x="84095" y="18137"/>
                      <a:pt x="65240" y="1"/>
                      <a:pt x="420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F09A36F1-31DE-05A1-8C06-0732A6076F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396" t="2593" r="-396" b="11431"/>
            <a:stretch/>
          </p:blipFill>
          <p:spPr bwMode="auto">
            <a:xfrm>
              <a:off x="2218409" y="1856484"/>
              <a:ext cx="881942" cy="758263"/>
            </a:xfrm>
            <a:prstGeom prst="ellipse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Google Shape;3198;p41">
            <a:extLst>
              <a:ext uri="{FF2B5EF4-FFF2-40B4-BE49-F238E27FC236}">
                <a16:creationId xmlns:a16="http://schemas.microsoft.com/office/drawing/2014/main" id="{FB30AEEB-BFBC-702D-0BE9-60B43116C6F5}"/>
              </a:ext>
            </a:extLst>
          </p:cNvPr>
          <p:cNvSpPr txBox="1"/>
          <p:nvPr/>
        </p:nvSpPr>
        <p:spPr>
          <a:xfrm>
            <a:off x="1265237" y="3094583"/>
            <a:ext cx="278129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Senator Elizabeth Warren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3198;p41">
            <a:extLst>
              <a:ext uri="{FF2B5EF4-FFF2-40B4-BE49-F238E27FC236}">
                <a16:creationId xmlns:a16="http://schemas.microsoft.com/office/drawing/2014/main" id="{14768D07-7C3F-BD4E-16DC-C9B42897B28A}"/>
              </a:ext>
            </a:extLst>
          </p:cNvPr>
          <p:cNvSpPr txBox="1"/>
          <p:nvPr/>
        </p:nvSpPr>
        <p:spPr>
          <a:xfrm>
            <a:off x="5097464" y="3094583"/>
            <a:ext cx="278129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Amelia Warren Tyagi</a:t>
            </a:r>
          </a:p>
        </p:txBody>
      </p:sp>
    </p:spTree>
    <p:extLst>
      <p:ext uri="{BB962C8B-B14F-4D97-AF65-F5344CB8AC3E}">
        <p14:creationId xmlns:p14="http://schemas.microsoft.com/office/powerpoint/2010/main" val="385310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A4D31-71F7-996C-7437-347470924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720" y="1942430"/>
            <a:ext cx="6794260" cy="2092970"/>
          </a:xfrm>
        </p:spPr>
        <p:txBody>
          <a:bodyPr/>
          <a:lstStyle/>
          <a:p>
            <a:r>
              <a:rPr lang="en-GB" sz="7200" dirty="0"/>
              <a:t>Customizations</a:t>
            </a:r>
          </a:p>
        </p:txBody>
      </p:sp>
    </p:spTree>
    <p:extLst>
      <p:ext uri="{BB962C8B-B14F-4D97-AF65-F5344CB8AC3E}">
        <p14:creationId xmlns:p14="http://schemas.microsoft.com/office/powerpoint/2010/main" val="137480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3330;p43">
            <a:extLst>
              <a:ext uri="{FF2B5EF4-FFF2-40B4-BE49-F238E27FC236}">
                <a16:creationId xmlns:a16="http://schemas.microsoft.com/office/drawing/2014/main" id="{86A1FD07-8453-3D98-65C7-41E7ECE37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703186"/>
              </p:ext>
            </p:extLst>
          </p:nvPr>
        </p:nvGraphicFramePr>
        <p:xfrm>
          <a:off x="366461" y="238325"/>
          <a:ext cx="8411077" cy="4666850"/>
        </p:xfrm>
        <a:graphic>
          <a:graphicData uri="http://schemas.openxmlformats.org/drawingml/2006/table">
            <a:tbl>
              <a:tblPr>
                <a:noFill/>
                <a:tableStyleId>{222577E1-50CE-41B2-909B-A4BC99211CFC}</a:tableStyleId>
              </a:tblPr>
              <a:tblGrid>
                <a:gridCol w="1146999">
                  <a:extLst>
                    <a:ext uri="{9D8B030D-6E8A-4147-A177-3AD203B41FA5}">
                      <a16:colId xmlns:a16="http://schemas.microsoft.com/office/drawing/2014/main" val="1700674205"/>
                    </a:ext>
                  </a:extLst>
                </a:gridCol>
                <a:gridCol w="1687318">
                  <a:extLst>
                    <a:ext uri="{9D8B030D-6E8A-4147-A177-3AD203B41FA5}">
                      <a16:colId xmlns:a16="http://schemas.microsoft.com/office/drawing/2014/main" val="547092477"/>
                    </a:ext>
                  </a:extLst>
                </a:gridCol>
                <a:gridCol w="1417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221">
                  <a:extLst>
                    <a:ext uri="{9D8B030D-6E8A-4147-A177-3AD203B41FA5}">
                      <a16:colId xmlns:a16="http://schemas.microsoft.com/office/drawing/2014/main" val="2477041074"/>
                    </a:ext>
                  </a:extLst>
                </a:gridCol>
              </a:tblGrid>
              <a:tr h="50795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Annually</a:t>
                      </a:r>
                      <a:endParaRPr sz="16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Individual earnings ($)</a:t>
                      </a:r>
                      <a:endParaRPr sz="12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Essentials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(%)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Debt Repayment (%)</a:t>
                      </a:r>
                      <a:endParaRPr sz="16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Discretionary Spending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(%)</a:t>
                      </a:r>
                      <a:endParaRPr sz="16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Savings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(%)</a:t>
                      </a:r>
                      <a:endParaRPr sz="16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Household earnings ($)</a:t>
                      </a:r>
                      <a:endParaRPr sz="12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7878"/>
                  </a:ext>
                </a:extLst>
              </a:tr>
              <a:tr h="45636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&lt;25k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60-70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10-15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5-20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10-15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6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&lt;40k 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54097"/>
                  </a:ext>
                </a:extLst>
              </a:tr>
              <a:tr h="45636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25k-75k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50-60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10-20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10-20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20-30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36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40k-125k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11653"/>
                  </a:ext>
                </a:extLst>
              </a:tr>
              <a:tr h="45636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75k-200k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40-50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5-10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10-15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30-40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6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125k-250k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19219"/>
                  </a:ext>
                </a:extLst>
              </a:tr>
              <a:tr h="45636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&gt;200k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30-40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0-10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10-30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40-50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36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&gt;250k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60334"/>
                  </a:ext>
                </a:extLst>
              </a:tr>
            </a:tbl>
          </a:graphicData>
        </a:graphic>
      </p:graphicFrame>
      <p:grpSp>
        <p:nvGrpSpPr>
          <p:cNvPr id="11" name="Google Shape;4393;p49">
            <a:extLst>
              <a:ext uri="{FF2B5EF4-FFF2-40B4-BE49-F238E27FC236}">
                <a16:creationId xmlns:a16="http://schemas.microsoft.com/office/drawing/2014/main" id="{C63472F5-2760-F254-667E-56A5C53643DD}"/>
              </a:ext>
            </a:extLst>
          </p:cNvPr>
          <p:cNvGrpSpPr/>
          <p:nvPr/>
        </p:nvGrpSpPr>
        <p:grpSpPr>
          <a:xfrm>
            <a:off x="568481" y="3280958"/>
            <a:ext cx="720000" cy="432000"/>
            <a:chOff x="6578301" y="1585383"/>
            <a:chExt cx="1852480" cy="1115003"/>
          </a:xfrm>
        </p:grpSpPr>
        <p:sp>
          <p:nvSpPr>
            <p:cNvPr id="12" name="Google Shape;4394;p49">
              <a:extLst>
                <a:ext uri="{FF2B5EF4-FFF2-40B4-BE49-F238E27FC236}">
                  <a16:creationId xmlns:a16="http://schemas.microsoft.com/office/drawing/2014/main" id="{974753FD-BA22-CFAB-2D16-B03F36FD98CA}"/>
                </a:ext>
              </a:extLst>
            </p:cNvPr>
            <p:cNvSpPr/>
            <p:nvPr/>
          </p:nvSpPr>
          <p:spPr>
            <a:xfrm>
              <a:off x="6632896" y="1619372"/>
              <a:ext cx="1743299" cy="397532"/>
            </a:xfrm>
            <a:custGeom>
              <a:avLst/>
              <a:gdLst/>
              <a:ahLst/>
              <a:cxnLst/>
              <a:rect l="l" t="t" r="r" b="b"/>
              <a:pathLst>
                <a:path w="38082" h="8684" extrusionOk="0">
                  <a:moveTo>
                    <a:pt x="5106" y="0"/>
                  </a:moveTo>
                  <a:lnTo>
                    <a:pt x="1" y="8683"/>
                  </a:lnTo>
                  <a:lnTo>
                    <a:pt x="38082" y="8683"/>
                  </a:lnTo>
                  <a:lnTo>
                    <a:pt x="32997" y="0"/>
                  </a:ln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miter lim="20923"/>
              <a:headEnd type="none" w="sm" len="sm"/>
              <a:tailEnd type="none" w="sm" len="sm"/>
            </a:ln>
            <a:effectLst>
              <a:outerShdw dist="57150" dir="294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95;p49">
              <a:extLst>
                <a:ext uri="{FF2B5EF4-FFF2-40B4-BE49-F238E27FC236}">
                  <a16:creationId xmlns:a16="http://schemas.microsoft.com/office/drawing/2014/main" id="{F018E71C-21FB-B5E8-17F4-C5E2C9820F51}"/>
                </a:ext>
              </a:extLst>
            </p:cNvPr>
            <p:cNvSpPr/>
            <p:nvPr/>
          </p:nvSpPr>
          <p:spPr>
            <a:xfrm>
              <a:off x="6578301" y="2054750"/>
              <a:ext cx="1845709" cy="645611"/>
            </a:xfrm>
            <a:custGeom>
              <a:avLst/>
              <a:gdLst/>
              <a:ahLst/>
              <a:cxnLst/>
              <a:rect l="l" t="t" r="r" b="b"/>
              <a:pathLst>
                <a:path w="14354" h="14104" extrusionOk="0">
                  <a:moveTo>
                    <a:pt x="0" y="1"/>
                  </a:moveTo>
                  <a:lnTo>
                    <a:pt x="0" y="14103"/>
                  </a:lnTo>
                  <a:lnTo>
                    <a:pt x="14354" y="14103"/>
                  </a:lnTo>
                  <a:lnTo>
                    <a:pt x="14354" y="1"/>
                  </a:ln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22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4396;p49">
              <a:extLst>
                <a:ext uri="{FF2B5EF4-FFF2-40B4-BE49-F238E27FC236}">
                  <a16:creationId xmlns:a16="http://schemas.microsoft.com/office/drawing/2014/main" id="{487EB920-FE5F-F072-450F-84239DFAD6BB}"/>
                </a:ext>
              </a:extLst>
            </p:cNvPr>
            <p:cNvGrpSpPr/>
            <p:nvPr/>
          </p:nvGrpSpPr>
          <p:grpSpPr>
            <a:xfrm>
              <a:off x="6578303" y="1585383"/>
              <a:ext cx="1852478" cy="1115003"/>
              <a:chOff x="6578303" y="1585383"/>
              <a:chExt cx="1852478" cy="1115003"/>
            </a:xfrm>
          </p:grpSpPr>
          <p:sp>
            <p:nvSpPr>
              <p:cNvPr id="15" name="Google Shape;4397;p49">
                <a:extLst>
                  <a:ext uri="{FF2B5EF4-FFF2-40B4-BE49-F238E27FC236}">
                    <a16:creationId xmlns:a16="http://schemas.microsoft.com/office/drawing/2014/main" id="{6C0FA3C4-FE76-26B7-1F20-4CE122F994CE}"/>
                  </a:ext>
                </a:extLst>
              </p:cNvPr>
              <p:cNvSpPr/>
              <p:nvPr/>
            </p:nvSpPr>
            <p:spPr>
              <a:xfrm>
                <a:off x="6578775" y="2043050"/>
                <a:ext cx="1851517" cy="117422"/>
              </a:xfrm>
              <a:custGeom>
                <a:avLst/>
                <a:gdLst/>
                <a:ahLst/>
                <a:cxnLst/>
                <a:rect l="l" t="t" r="r" b="b"/>
                <a:pathLst>
                  <a:path w="40446" h="2365" extrusionOk="0">
                    <a:moveTo>
                      <a:pt x="0" y="0"/>
                    </a:moveTo>
                    <a:lnTo>
                      <a:pt x="0" y="2364"/>
                    </a:lnTo>
                    <a:lnTo>
                      <a:pt x="40445" y="2364"/>
                    </a:lnTo>
                    <a:lnTo>
                      <a:pt x="404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4398;p49">
                <a:extLst>
                  <a:ext uri="{FF2B5EF4-FFF2-40B4-BE49-F238E27FC236}">
                    <a16:creationId xmlns:a16="http://schemas.microsoft.com/office/drawing/2014/main" id="{4C9CD716-D371-B27F-A94A-BBCD48FEA440}"/>
                  </a:ext>
                </a:extLst>
              </p:cNvPr>
              <p:cNvGrpSpPr/>
              <p:nvPr/>
            </p:nvGrpSpPr>
            <p:grpSpPr>
              <a:xfrm>
                <a:off x="6578303" y="1585383"/>
                <a:ext cx="1852478" cy="1115003"/>
                <a:chOff x="1546325" y="1587675"/>
                <a:chExt cx="1011675" cy="608925"/>
              </a:xfrm>
            </p:grpSpPr>
            <p:sp>
              <p:nvSpPr>
                <p:cNvPr id="17" name="Google Shape;4399;p49">
                  <a:extLst>
                    <a:ext uri="{FF2B5EF4-FFF2-40B4-BE49-F238E27FC236}">
                      <a16:creationId xmlns:a16="http://schemas.microsoft.com/office/drawing/2014/main" id="{C6CCF2D0-6686-3417-3D63-85179777C703}"/>
                    </a:ext>
                  </a:extLst>
                </p:cNvPr>
                <p:cNvSpPr/>
                <p:nvPr/>
              </p:nvSpPr>
              <p:spPr>
                <a:xfrm>
                  <a:off x="1575600" y="1607575"/>
                  <a:ext cx="952050" cy="21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82" h="8684" extrusionOk="0">
                      <a:moveTo>
                        <a:pt x="5106" y="0"/>
                      </a:moveTo>
                      <a:lnTo>
                        <a:pt x="1" y="8683"/>
                      </a:lnTo>
                      <a:lnTo>
                        <a:pt x="38082" y="8683"/>
                      </a:lnTo>
                      <a:lnTo>
                        <a:pt x="329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42900" cap="flat" cmpd="sng">
                  <a:solidFill>
                    <a:schemeClr val="accent3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400;p49">
                  <a:extLst>
                    <a:ext uri="{FF2B5EF4-FFF2-40B4-BE49-F238E27FC236}">
                      <a16:creationId xmlns:a16="http://schemas.microsoft.com/office/drawing/2014/main" id="{9AB6CD98-2B62-8B49-D3CC-10AB3E55733A}"/>
                    </a:ext>
                  </a:extLst>
                </p:cNvPr>
                <p:cNvSpPr/>
                <p:nvPr/>
              </p:nvSpPr>
              <p:spPr>
                <a:xfrm>
                  <a:off x="1575600" y="1607575"/>
                  <a:ext cx="920675" cy="21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7" h="8684" extrusionOk="0">
                      <a:moveTo>
                        <a:pt x="4709" y="0"/>
                      </a:moveTo>
                      <a:lnTo>
                        <a:pt x="1" y="8683"/>
                      </a:lnTo>
                      <a:lnTo>
                        <a:pt x="36826" y="8683"/>
                      </a:lnTo>
                      <a:lnTo>
                        <a:pt x="47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401;p49">
                  <a:extLst>
                    <a:ext uri="{FF2B5EF4-FFF2-40B4-BE49-F238E27FC236}">
                      <a16:creationId xmlns:a16="http://schemas.microsoft.com/office/drawing/2014/main" id="{C600A040-9710-E181-CD84-2E2E36554FDA}"/>
                    </a:ext>
                  </a:extLst>
                </p:cNvPr>
                <p:cNvSpPr/>
                <p:nvPr/>
              </p:nvSpPr>
              <p:spPr>
                <a:xfrm>
                  <a:off x="1657725" y="1606525"/>
                  <a:ext cx="119300" cy="6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2" h="2512" extrusionOk="0">
                      <a:moveTo>
                        <a:pt x="1256" y="0"/>
                      </a:moveTo>
                      <a:lnTo>
                        <a:pt x="1" y="2511"/>
                      </a:lnTo>
                      <a:cubicBezTo>
                        <a:pt x="2637" y="2511"/>
                        <a:pt x="4771" y="1611"/>
                        <a:pt x="47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402;p49">
                  <a:extLst>
                    <a:ext uri="{FF2B5EF4-FFF2-40B4-BE49-F238E27FC236}">
                      <a16:creationId xmlns:a16="http://schemas.microsoft.com/office/drawing/2014/main" id="{0716E9F9-5FA5-ED47-5B85-95BD89C26EF0}"/>
                    </a:ext>
                  </a:extLst>
                </p:cNvPr>
                <p:cNvSpPr/>
                <p:nvPr/>
              </p:nvSpPr>
              <p:spPr>
                <a:xfrm>
                  <a:off x="2327300" y="1606525"/>
                  <a:ext cx="119275" cy="6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2512" extrusionOk="0">
                      <a:moveTo>
                        <a:pt x="0" y="0"/>
                      </a:moveTo>
                      <a:cubicBezTo>
                        <a:pt x="0" y="1611"/>
                        <a:pt x="2134" y="2511"/>
                        <a:pt x="4771" y="2511"/>
                      </a:cubicBezTo>
                      <a:lnTo>
                        <a:pt x="35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403;p49">
                  <a:extLst>
                    <a:ext uri="{FF2B5EF4-FFF2-40B4-BE49-F238E27FC236}">
                      <a16:creationId xmlns:a16="http://schemas.microsoft.com/office/drawing/2014/main" id="{27C01DC0-794E-8680-303A-F65CAC32F315}"/>
                    </a:ext>
                  </a:extLst>
                </p:cNvPr>
                <p:cNvSpPr/>
                <p:nvPr/>
              </p:nvSpPr>
              <p:spPr>
                <a:xfrm>
                  <a:off x="1575600" y="1752450"/>
                  <a:ext cx="151725" cy="7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2889" extrusionOk="0">
                      <a:moveTo>
                        <a:pt x="1612" y="1"/>
                      </a:moveTo>
                      <a:lnTo>
                        <a:pt x="1" y="2888"/>
                      </a:lnTo>
                      <a:lnTo>
                        <a:pt x="6069" y="2888"/>
                      </a:lnTo>
                      <a:cubicBezTo>
                        <a:pt x="6069" y="1277"/>
                        <a:pt x="4248" y="1"/>
                        <a:pt x="16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404;p49">
                  <a:extLst>
                    <a:ext uri="{FF2B5EF4-FFF2-40B4-BE49-F238E27FC236}">
                      <a16:creationId xmlns:a16="http://schemas.microsoft.com/office/drawing/2014/main" id="{6CF616E2-9FB2-9718-AF68-F6A865D67590}"/>
                    </a:ext>
                  </a:extLst>
                </p:cNvPr>
                <p:cNvSpPr/>
                <p:nvPr/>
              </p:nvSpPr>
              <p:spPr>
                <a:xfrm>
                  <a:off x="2375925" y="1752450"/>
                  <a:ext cx="151725" cy="7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2889" extrusionOk="0">
                      <a:moveTo>
                        <a:pt x="4479" y="1"/>
                      </a:moveTo>
                      <a:cubicBezTo>
                        <a:pt x="1842" y="1"/>
                        <a:pt x="1" y="1277"/>
                        <a:pt x="1" y="2888"/>
                      </a:cubicBezTo>
                      <a:lnTo>
                        <a:pt x="6069" y="2888"/>
                      </a:lnTo>
                      <a:lnTo>
                        <a:pt x="447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405;p49">
                  <a:extLst>
                    <a:ext uri="{FF2B5EF4-FFF2-40B4-BE49-F238E27FC236}">
                      <a16:creationId xmlns:a16="http://schemas.microsoft.com/office/drawing/2014/main" id="{20B60082-95D0-3A82-BC0D-4C5F8FB501D4}"/>
                    </a:ext>
                  </a:extLst>
                </p:cNvPr>
                <p:cNvSpPr/>
                <p:nvPr/>
              </p:nvSpPr>
              <p:spPr>
                <a:xfrm>
                  <a:off x="1546325" y="1902075"/>
                  <a:ext cx="1011150" cy="5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6" h="2365" extrusionOk="0">
                      <a:moveTo>
                        <a:pt x="0" y="0"/>
                      </a:moveTo>
                      <a:lnTo>
                        <a:pt x="0" y="2364"/>
                      </a:lnTo>
                      <a:lnTo>
                        <a:pt x="40445" y="2364"/>
                      </a:lnTo>
                      <a:lnTo>
                        <a:pt x="404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406;p49">
                  <a:extLst>
                    <a:ext uri="{FF2B5EF4-FFF2-40B4-BE49-F238E27FC236}">
                      <a16:creationId xmlns:a16="http://schemas.microsoft.com/office/drawing/2014/main" id="{40228AC2-0C7E-551E-ABD3-C00948D2C715}"/>
                    </a:ext>
                  </a:extLst>
                </p:cNvPr>
                <p:cNvSpPr/>
                <p:nvPr/>
              </p:nvSpPr>
              <p:spPr>
                <a:xfrm>
                  <a:off x="1546325" y="1902075"/>
                  <a:ext cx="1011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7" h="1" fill="none" extrusionOk="0">
                      <a:moveTo>
                        <a:pt x="0" y="0"/>
                      </a:moveTo>
                      <a:lnTo>
                        <a:pt x="40466" y="0"/>
                      </a:lnTo>
                    </a:path>
                  </a:pathLst>
                </a:custGeom>
                <a:noFill/>
                <a:ln w="6800" cap="flat" cmpd="sng">
                  <a:solidFill>
                    <a:schemeClr val="accent2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407;p49">
                  <a:extLst>
                    <a:ext uri="{FF2B5EF4-FFF2-40B4-BE49-F238E27FC236}">
                      <a16:creationId xmlns:a16="http://schemas.microsoft.com/office/drawing/2014/main" id="{436D8994-862C-F0FB-2A12-1882A127A1C4}"/>
                    </a:ext>
                  </a:extLst>
                </p:cNvPr>
                <p:cNvSpPr/>
                <p:nvPr/>
              </p:nvSpPr>
              <p:spPr>
                <a:xfrm>
                  <a:off x="1546325" y="1960125"/>
                  <a:ext cx="1011150" cy="5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6" h="2365" extrusionOk="0">
                      <a:moveTo>
                        <a:pt x="0" y="1"/>
                      </a:moveTo>
                      <a:lnTo>
                        <a:pt x="0" y="2365"/>
                      </a:lnTo>
                      <a:lnTo>
                        <a:pt x="40445" y="2365"/>
                      </a:lnTo>
                      <a:lnTo>
                        <a:pt x="40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408;p49">
                  <a:extLst>
                    <a:ext uri="{FF2B5EF4-FFF2-40B4-BE49-F238E27FC236}">
                      <a16:creationId xmlns:a16="http://schemas.microsoft.com/office/drawing/2014/main" id="{F3F8D3CD-1BAE-BFD1-E026-501712048C1F}"/>
                    </a:ext>
                  </a:extLst>
                </p:cNvPr>
                <p:cNvSpPr/>
                <p:nvPr/>
              </p:nvSpPr>
              <p:spPr>
                <a:xfrm>
                  <a:off x="1546325" y="1960125"/>
                  <a:ext cx="1011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7" h="1" fill="none" extrusionOk="0">
                      <a:moveTo>
                        <a:pt x="0" y="1"/>
                      </a:moveTo>
                      <a:lnTo>
                        <a:pt x="40466" y="1"/>
                      </a:lnTo>
                    </a:path>
                  </a:pathLst>
                </a:custGeom>
                <a:noFill/>
                <a:ln w="6800" cap="flat" cmpd="sng">
                  <a:solidFill>
                    <a:schemeClr val="accent2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409;p49">
                  <a:extLst>
                    <a:ext uri="{FF2B5EF4-FFF2-40B4-BE49-F238E27FC236}">
                      <a16:creationId xmlns:a16="http://schemas.microsoft.com/office/drawing/2014/main" id="{5FD3BDF8-31B7-1913-B52F-63A812F5901D}"/>
                    </a:ext>
                  </a:extLst>
                </p:cNvPr>
                <p:cNvSpPr/>
                <p:nvPr/>
              </p:nvSpPr>
              <p:spPr>
                <a:xfrm>
                  <a:off x="1546325" y="2019225"/>
                  <a:ext cx="1011150" cy="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6" h="2345" extrusionOk="0">
                      <a:moveTo>
                        <a:pt x="0" y="1"/>
                      </a:moveTo>
                      <a:lnTo>
                        <a:pt x="0" y="2344"/>
                      </a:lnTo>
                      <a:lnTo>
                        <a:pt x="40445" y="2344"/>
                      </a:lnTo>
                      <a:lnTo>
                        <a:pt x="40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410;p49">
                  <a:extLst>
                    <a:ext uri="{FF2B5EF4-FFF2-40B4-BE49-F238E27FC236}">
                      <a16:creationId xmlns:a16="http://schemas.microsoft.com/office/drawing/2014/main" id="{8088993F-F447-1147-B22E-82A38D1BBDA1}"/>
                    </a:ext>
                  </a:extLst>
                </p:cNvPr>
                <p:cNvSpPr/>
                <p:nvPr/>
              </p:nvSpPr>
              <p:spPr>
                <a:xfrm>
                  <a:off x="1546325" y="2019225"/>
                  <a:ext cx="1011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7" h="1" fill="none" extrusionOk="0">
                      <a:moveTo>
                        <a:pt x="0" y="1"/>
                      </a:moveTo>
                      <a:lnTo>
                        <a:pt x="40466" y="1"/>
                      </a:lnTo>
                    </a:path>
                  </a:pathLst>
                </a:custGeom>
                <a:noFill/>
                <a:ln w="6800" cap="flat" cmpd="sng">
                  <a:solidFill>
                    <a:schemeClr val="accent2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411;p49">
                  <a:extLst>
                    <a:ext uri="{FF2B5EF4-FFF2-40B4-BE49-F238E27FC236}">
                      <a16:creationId xmlns:a16="http://schemas.microsoft.com/office/drawing/2014/main" id="{9B8DCCC8-AB95-14B8-DE12-322A51141714}"/>
                    </a:ext>
                  </a:extLst>
                </p:cNvPr>
                <p:cNvSpPr/>
                <p:nvPr/>
              </p:nvSpPr>
              <p:spPr>
                <a:xfrm>
                  <a:off x="1546325" y="2077825"/>
                  <a:ext cx="1011150" cy="5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6" h="2365" extrusionOk="0">
                      <a:moveTo>
                        <a:pt x="0" y="0"/>
                      </a:moveTo>
                      <a:lnTo>
                        <a:pt x="0" y="2365"/>
                      </a:lnTo>
                      <a:lnTo>
                        <a:pt x="40445" y="2365"/>
                      </a:lnTo>
                      <a:lnTo>
                        <a:pt x="404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412;p49">
                  <a:extLst>
                    <a:ext uri="{FF2B5EF4-FFF2-40B4-BE49-F238E27FC236}">
                      <a16:creationId xmlns:a16="http://schemas.microsoft.com/office/drawing/2014/main" id="{7C14EB5F-BDC1-146E-4473-1273E295857E}"/>
                    </a:ext>
                  </a:extLst>
                </p:cNvPr>
                <p:cNvSpPr/>
                <p:nvPr/>
              </p:nvSpPr>
              <p:spPr>
                <a:xfrm>
                  <a:off x="1546325" y="2077825"/>
                  <a:ext cx="1011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7" h="1" fill="none" extrusionOk="0">
                      <a:moveTo>
                        <a:pt x="0" y="0"/>
                      </a:moveTo>
                      <a:lnTo>
                        <a:pt x="40466" y="0"/>
                      </a:lnTo>
                    </a:path>
                  </a:pathLst>
                </a:custGeom>
                <a:noFill/>
                <a:ln w="6800" cap="flat" cmpd="sng">
                  <a:solidFill>
                    <a:schemeClr val="accent2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413;p49">
                  <a:extLst>
                    <a:ext uri="{FF2B5EF4-FFF2-40B4-BE49-F238E27FC236}">
                      <a16:creationId xmlns:a16="http://schemas.microsoft.com/office/drawing/2014/main" id="{29C092F9-601E-B85D-88E4-A4B8099B3E02}"/>
                    </a:ext>
                  </a:extLst>
                </p:cNvPr>
                <p:cNvSpPr/>
                <p:nvPr/>
              </p:nvSpPr>
              <p:spPr>
                <a:xfrm>
                  <a:off x="1546325" y="2136925"/>
                  <a:ext cx="1011150" cy="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6" h="2345" extrusionOk="0">
                      <a:moveTo>
                        <a:pt x="0" y="1"/>
                      </a:moveTo>
                      <a:lnTo>
                        <a:pt x="0" y="2344"/>
                      </a:lnTo>
                      <a:lnTo>
                        <a:pt x="40445" y="2344"/>
                      </a:lnTo>
                      <a:lnTo>
                        <a:pt x="40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414;p49">
                  <a:extLst>
                    <a:ext uri="{FF2B5EF4-FFF2-40B4-BE49-F238E27FC236}">
                      <a16:creationId xmlns:a16="http://schemas.microsoft.com/office/drawing/2014/main" id="{93D8BDC6-39DD-9B04-C167-317B6579F847}"/>
                    </a:ext>
                  </a:extLst>
                </p:cNvPr>
                <p:cNvSpPr/>
                <p:nvPr/>
              </p:nvSpPr>
              <p:spPr>
                <a:xfrm>
                  <a:off x="1546325" y="2136925"/>
                  <a:ext cx="10116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7" h="1" fill="none" extrusionOk="0">
                      <a:moveTo>
                        <a:pt x="0" y="1"/>
                      </a:moveTo>
                      <a:lnTo>
                        <a:pt x="40466" y="1"/>
                      </a:lnTo>
                    </a:path>
                  </a:pathLst>
                </a:custGeom>
                <a:noFill/>
                <a:ln w="6800" cap="flat" cmpd="sng">
                  <a:solidFill>
                    <a:schemeClr val="accent2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415;p49">
                  <a:extLst>
                    <a:ext uri="{FF2B5EF4-FFF2-40B4-BE49-F238E27FC236}">
                      <a16:creationId xmlns:a16="http://schemas.microsoft.com/office/drawing/2014/main" id="{238A9D7E-4E0F-4E7D-834C-085E3F69EE6D}"/>
                    </a:ext>
                  </a:extLst>
                </p:cNvPr>
                <p:cNvSpPr/>
                <p:nvPr/>
              </p:nvSpPr>
              <p:spPr>
                <a:xfrm>
                  <a:off x="1872725" y="1844000"/>
                  <a:ext cx="358850" cy="3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4" h="14104" extrusionOk="0">
                      <a:moveTo>
                        <a:pt x="0" y="1"/>
                      </a:moveTo>
                      <a:lnTo>
                        <a:pt x="0" y="14103"/>
                      </a:lnTo>
                      <a:lnTo>
                        <a:pt x="14354" y="14103"/>
                      </a:lnTo>
                      <a:lnTo>
                        <a:pt x="143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416;p49">
                  <a:extLst>
                    <a:ext uri="{FF2B5EF4-FFF2-40B4-BE49-F238E27FC236}">
                      <a16:creationId xmlns:a16="http://schemas.microsoft.com/office/drawing/2014/main" id="{C0D94859-CB73-F46C-B028-135CBDFEAF15}"/>
                    </a:ext>
                  </a:extLst>
                </p:cNvPr>
                <p:cNvSpPr/>
                <p:nvPr/>
              </p:nvSpPr>
              <p:spPr>
                <a:xfrm>
                  <a:off x="1872725" y="1587675"/>
                  <a:ext cx="358850" cy="2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4" h="10254" extrusionOk="0">
                      <a:moveTo>
                        <a:pt x="2951" y="1"/>
                      </a:moveTo>
                      <a:lnTo>
                        <a:pt x="0" y="10254"/>
                      </a:lnTo>
                      <a:lnTo>
                        <a:pt x="14354" y="10254"/>
                      </a:lnTo>
                      <a:lnTo>
                        <a:pt x="1140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" name="Google Shape;4417;p49">
            <a:extLst>
              <a:ext uri="{FF2B5EF4-FFF2-40B4-BE49-F238E27FC236}">
                <a16:creationId xmlns:a16="http://schemas.microsoft.com/office/drawing/2014/main" id="{818B7E0A-3ADB-362F-E4AA-C54CF0D04322}"/>
              </a:ext>
            </a:extLst>
          </p:cNvPr>
          <p:cNvGrpSpPr/>
          <p:nvPr/>
        </p:nvGrpSpPr>
        <p:grpSpPr>
          <a:xfrm>
            <a:off x="739715" y="1503955"/>
            <a:ext cx="396000" cy="360000"/>
            <a:chOff x="713231" y="3400917"/>
            <a:chExt cx="1338947" cy="1235457"/>
          </a:xfrm>
        </p:grpSpPr>
        <p:grpSp>
          <p:nvGrpSpPr>
            <p:cNvPr id="36" name="Google Shape;4418;p49">
              <a:extLst>
                <a:ext uri="{FF2B5EF4-FFF2-40B4-BE49-F238E27FC236}">
                  <a16:creationId xmlns:a16="http://schemas.microsoft.com/office/drawing/2014/main" id="{C13AEFDB-F0E4-5C52-761F-21AAE94D41EF}"/>
                </a:ext>
              </a:extLst>
            </p:cNvPr>
            <p:cNvGrpSpPr/>
            <p:nvPr/>
          </p:nvGrpSpPr>
          <p:grpSpPr>
            <a:xfrm>
              <a:off x="720006" y="3400919"/>
              <a:ext cx="1332172" cy="1234681"/>
              <a:chOff x="1558875" y="2666825"/>
              <a:chExt cx="986575" cy="914375"/>
            </a:xfrm>
          </p:grpSpPr>
          <p:sp>
            <p:nvSpPr>
              <p:cNvPr id="50" name="Google Shape;4419;p49">
                <a:extLst>
                  <a:ext uri="{FF2B5EF4-FFF2-40B4-BE49-F238E27FC236}">
                    <a16:creationId xmlns:a16="http://schemas.microsoft.com/office/drawing/2014/main" id="{CC4C313E-D331-E551-9B24-77A07A0F7A5F}"/>
                  </a:ext>
                </a:extLst>
              </p:cNvPr>
              <p:cNvSpPr/>
              <p:nvPr/>
            </p:nvSpPr>
            <p:spPr>
              <a:xfrm>
                <a:off x="1728875" y="2666825"/>
                <a:ext cx="512650" cy="51212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20485" extrusionOk="0">
                    <a:moveTo>
                      <a:pt x="10253" y="2344"/>
                    </a:moveTo>
                    <a:cubicBezTo>
                      <a:pt x="14605" y="2344"/>
                      <a:pt x="18141" y="5901"/>
                      <a:pt x="18141" y="10253"/>
                    </a:cubicBezTo>
                    <a:cubicBezTo>
                      <a:pt x="18141" y="14605"/>
                      <a:pt x="14584" y="18141"/>
                      <a:pt x="10253" y="18141"/>
                    </a:cubicBezTo>
                    <a:cubicBezTo>
                      <a:pt x="5880" y="18141"/>
                      <a:pt x="2344" y="14584"/>
                      <a:pt x="2344" y="10253"/>
                    </a:cubicBezTo>
                    <a:cubicBezTo>
                      <a:pt x="2344" y="5901"/>
                      <a:pt x="5901" y="2344"/>
                      <a:pt x="10253" y="2344"/>
                    </a:cubicBezTo>
                    <a:close/>
                    <a:moveTo>
                      <a:pt x="10253" y="0"/>
                    </a:moveTo>
                    <a:cubicBezTo>
                      <a:pt x="4583" y="0"/>
                      <a:pt x="0" y="4604"/>
                      <a:pt x="0" y="10253"/>
                    </a:cubicBezTo>
                    <a:cubicBezTo>
                      <a:pt x="0" y="15923"/>
                      <a:pt x="4604" y="20485"/>
                      <a:pt x="10253" y="20485"/>
                    </a:cubicBezTo>
                    <a:cubicBezTo>
                      <a:pt x="15923" y="20485"/>
                      <a:pt x="20506" y="15881"/>
                      <a:pt x="20506" y="10253"/>
                    </a:cubicBezTo>
                    <a:cubicBezTo>
                      <a:pt x="20506" y="4604"/>
                      <a:pt x="15923" y="0"/>
                      <a:pt x="10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7150" dir="162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420;p49">
                <a:extLst>
                  <a:ext uri="{FF2B5EF4-FFF2-40B4-BE49-F238E27FC236}">
                    <a16:creationId xmlns:a16="http://schemas.microsoft.com/office/drawing/2014/main" id="{AE8B6CDD-1F24-5CF7-5F2C-DD416D7D7B98}"/>
                  </a:ext>
                </a:extLst>
              </p:cNvPr>
              <p:cNvSpPr/>
              <p:nvPr/>
            </p:nvSpPr>
            <p:spPr>
              <a:xfrm>
                <a:off x="2032800" y="2860900"/>
                <a:ext cx="512650" cy="512650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20506" extrusionOk="0">
                    <a:moveTo>
                      <a:pt x="10253" y="2343"/>
                    </a:moveTo>
                    <a:cubicBezTo>
                      <a:pt x="14626" y="2343"/>
                      <a:pt x="18162" y="5880"/>
                      <a:pt x="18162" y="10253"/>
                    </a:cubicBezTo>
                    <a:cubicBezTo>
                      <a:pt x="18162" y="14626"/>
                      <a:pt x="14605" y="18141"/>
                      <a:pt x="10253" y="18141"/>
                    </a:cubicBezTo>
                    <a:cubicBezTo>
                      <a:pt x="5880" y="18141"/>
                      <a:pt x="2364" y="14584"/>
                      <a:pt x="2364" y="10253"/>
                    </a:cubicBezTo>
                    <a:cubicBezTo>
                      <a:pt x="2364" y="5900"/>
                      <a:pt x="5880" y="2343"/>
                      <a:pt x="10253" y="2343"/>
                    </a:cubicBezTo>
                    <a:close/>
                    <a:moveTo>
                      <a:pt x="10253" y="0"/>
                    </a:moveTo>
                    <a:cubicBezTo>
                      <a:pt x="4582" y="0"/>
                      <a:pt x="0" y="4603"/>
                      <a:pt x="0" y="10253"/>
                    </a:cubicBezTo>
                    <a:cubicBezTo>
                      <a:pt x="0" y="15923"/>
                      <a:pt x="4603" y="20505"/>
                      <a:pt x="10253" y="20505"/>
                    </a:cubicBezTo>
                    <a:cubicBezTo>
                      <a:pt x="15923" y="20505"/>
                      <a:pt x="20505" y="15902"/>
                      <a:pt x="20505" y="10253"/>
                    </a:cubicBezTo>
                    <a:cubicBezTo>
                      <a:pt x="20505" y="4603"/>
                      <a:pt x="15923" y="0"/>
                      <a:pt x="10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7150" dir="162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421;p49">
                <a:extLst>
                  <a:ext uri="{FF2B5EF4-FFF2-40B4-BE49-F238E27FC236}">
                    <a16:creationId xmlns:a16="http://schemas.microsoft.com/office/drawing/2014/main" id="{29E30B10-3B69-6092-BC08-5EAA5F8CC22A}"/>
                  </a:ext>
                </a:extLst>
              </p:cNvPr>
              <p:cNvSpPr/>
              <p:nvPr/>
            </p:nvSpPr>
            <p:spPr>
              <a:xfrm>
                <a:off x="1558875" y="3068550"/>
                <a:ext cx="512650" cy="512650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20506" extrusionOk="0">
                    <a:moveTo>
                      <a:pt x="10253" y="2365"/>
                    </a:moveTo>
                    <a:cubicBezTo>
                      <a:pt x="14626" y="2365"/>
                      <a:pt x="18141" y="5922"/>
                      <a:pt x="18141" y="10253"/>
                    </a:cubicBezTo>
                    <a:cubicBezTo>
                      <a:pt x="18141" y="14626"/>
                      <a:pt x="14584" y="18162"/>
                      <a:pt x="10253" y="18162"/>
                    </a:cubicBezTo>
                    <a:cubicBezTo>
                      <a:pt x="5880" y="18162"/>
                      <a:pt x="2344" y="14605"/>
                      <a:pt x="2344" y="10253"/>
                    </a:cubicBezTo>
                    <a:cubicBezTo>
                      <a:pt x="2344" y="5901"/>
                      <a:pt x="5880" y="2365"/>
                      <a:pt x="10253" y="2365"/>
                    </a:cubicBezTo>
                    <a:close/>
                    <a:moveTo>
                      <a:pt x="10253" y="1"/>
                    </a:moveTo>
                    <a:cubicBezTo>
                      <a:pt x="4583" y="1"/>
                      <a:pt x="0" y="4604"/>
                      <a:pt x="0" y="10253"/>
                    </a:cubicBezTo>
                    <a:cubicBezTo>
                      <a:pt x="0" y="15924"/>
                      <a:pt x="4603" y="20506"/>
                      <a:pt x="10253" y="20506"/>
                    </a:cubicBezTo>
                    <a:cubicBezTo>
                      <a:pt x="15902" y="20506"/>
                      <a:pt x="20505" y="15903"/>
                      <a:pt x="20505" y="10253"/>
                    </a:cubicBezTo>
                    <a:cubicBezTo>
                      <a:pt x="20505" y="4583"/>
                      <a:pt x="15902" y="1"/>
                      <a:pt x="102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143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7150" dir="162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4422;p49">
              <a:extLst>
                <a:ext uri="{FF2B5EF4-FFF2-40B4-BE49-F238E27FC236}">
                  <a16:creationId xmlns:a16="http://schemas.microsoft.com/office/drawing/2014/main" id="{A05A536F-4C7D-3B47-155E-EDE08565D48E}"/>
                </a:ext>
              </a:extLst>
            </p:cNvPr>
            <p:cNvGrpSpPr/>
            <p:nvPr/>
          </p:nvGrpSpPr>
          <p:grpSpPr>
            <a:xfrm>
              <a:off x="713231" y="3400917"/>
              <a:ext cx="1332172" cy="1235457"/>
              <a:chOff x="1558875" y="2666250"/>
              <a:chExt cx="986575" cy="914950"/>
            </a:xfrm>
          </p:grpSpPr>
          <p:sp>
            <p:nvSpPr>
              <p:cNvPr id="38" name="Google Shape;4423;p49">
                <a:extLst>
                  <a:ext uri="{FF2B5EF4-FFF2-40B4-BE49-F238E27FC236}">
                    <a16:creationId xmlns:a16="http://schemas.microsoft.com/office/drawing/2014/main" id="{2556890B-3C20-8E1B-7160-5771D8666D58}"/>
                  </a:ext>
                </a:extLst>
              </p:cNvPr>
              <p:cNvSpPr/>
              <p:nvPr/>
            </p:nvSpPr>
            <p:spPr>
              <a:xfrm>
                <a:off x="1726250" y="2666250"/>
                <a:ext cx="517900" cy="51275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20510" extrusionOk="0">
                    <a:moveTo>
                      <a:pt x="10362" y="1"/>
                    </a:moveTo>
                    <a:cubicBezTo>
                      <a:pt x="10298" y="1"/>
                      <a:pt x="10234" y="1"/>
                      <a:pt x="10170" y="2"/>
                    </a:cubicBezTo>
                    <a:cubicBezTo>
                      <a:pt x="4499" y="107"/>
                      <a:pt x="1" y="4794"/>
                      <a:pt x="105" y="10443"/>
                    </a:cubicBezTo>
                    <a:cubicBezTo>
                      <a:pt x="209" y="16049"/>
                      <a:pt x="4770" y="20509"/>
                      <a:pt x="10353" y="20509"/>
                    </a:cubicBezTo>
                    <a:cubicBezTo>
                      <a:pt x="10417" y="20509"/>
                      <a:pt x="10482" y="20509"/>
                      <a:pt x="10546" y="20508"/>
                    </a:cubicBezTo>
                    <a:cubicBezTo>
                      <a:pt x="16196" y="20403"/>
                      <a:pt x="20715" y="15737"/>
                      <a:pt x="20611" y="10067"/>
                    </a:cubicBezTo>
                    <a:cubicBezTo>
                      <a:pt x="20507" y="4481"/>
                      <a:pt x="15925" y="1"/>
                      <a:pt x="103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424;p49">
                <a:extLst>
                  <a:ext uri="{FF2B5EF4-FFF2-40B4-BE49-F238E27FC236}">
                    <a16:creationId xmlns:a16="http://schemas.microsoft.com/office/drawing/2014/main" id="{36BBC7F2-376A-BC91-B26E-A5CE4238EE22}"/>
                  </a:ext>
                </a:extLst>
              </p:cNvPr>
              <p:cNvSpPr/>
              <p:nvPr/>
            </p:nvSpPr>
            <p:spPr>
              <a:xfrm>
                <a:off x="1728875" y="2666825"/>
                <a:ext cx="256325" cy="512125"/>
              </a:xfrm>
              <a:custGeom>
                <a:avLst/>
                <a:gdLst/>
                <a:ahLst/>
                <a:cxnLst/>
                <a:rect l="l" t="t" r="r" b="b"/>
                <a:pathLst>
                  <a:path w="10253" h="20485" extrusionOk="0">
                    <a:moveTo>
                      <a:pt x="10253" y="0"/>
                    </a:moveTo>
                    <a:cubicBezTo>
                      <a:pt x="4583" y="0"/>
                      <a:pt x="0" y="4604"/>
                      <a:pt x="0" y="10253"/>
                    </a:cubicBezTo>
                    <a:cubicBezTo>
                      <a:pt x="0" y="15923"/>
                      <a:pt x="4604" y="20485"/>
                      <a:pt x="10253" y="20485"/>
                    </a:cubicBezTo>
                    <a:lnTo>
                      <a:pt x="102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425;p49">
                <a:extLst>
                  <a:ext uri="{FF2B5EF4-FFF2-40B4-BE49-F238E27FC236}">
                    <a16:creationId xmlns:a16="http://schemas.microsoft.com/office/drawing/2014/main" id="{2EA6153A-94C2-8CF2-BCF3-3C9D127A5C68}"/>
                  </a:ext>
                </a:extLst>
              </p:cNvPr>
              <p:cNvSpPr/>
              <p:nvPr/>
            </p:nvSpPr>
            <p:spPr>
              <a:xfrm>
                <a:off x="1728875" y="2666825"/>
                <a:ext cx="512650" cy="51212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20485" extrusionOk="0">
                    <a:moveTo>
                      <a:pt x="10253" y="2344"/>
                    </a:moveTo>
                    <a:cubicBezTo>
                      <a:pt x="14605" y="2344"/>
                      <a:pt x="18141" y="5901"/>
                      <a:pt x="18141" y="10253"/>
                    </a:cubicBezTo>
                    <a:cubicBezTo>
                      <a:pt x="18141" y="14605"/>
                      <a:pt x="14584" y="18141"/>
                      <a:pt x="10253" y="18141"/>
                    </a:cubicBezTo>
                    <a:cubicBezTo>
                      <a:pt x="5880" y="18141"/>
                      <a:pt x="2344" y="14584"/>
                      <a:pt x="2344" y="10253"/>
                    </a:cubicBezTo>
                    <a:cubicBezTo>
                      <a:pt x="2344" y="5901"/>
                      <a:pt x="5901" y="2344"/>
                      <a:pt x="10253" y="2344"/>
                    </a:cubicBezTo>
                    <a:close/>
                    <a:moveTo>
                      <a:pt x="10253" y="0"/>
                    </a:moveTo>
                    <a:cubicBezTo>
                      <a:pt x="4583" y="0"/>
                      <a:pt x="0" y="4604"/>
                      <a:pt x="0" y="10253"/>
                    </a:cubicBezTo>
                    <a:cubicBezTo>
                      <a:pt x="0" y="15923"/>
                      <a:pt x="4604" y="20485"/>
                      <a:pt x="10253" y="20485"/>
                    </a:cubicBezTo>
                    <a:cubicBezTo>
                      <a:pt x="15923" y="20485"/>
                      <a:pt x="20506" y="15881"/>
                      <a:pt x="20506" y="10253"/>
                    </a:cubicBezTo>
                    <a:cubicBezTo>
                      <a:pt x="20506" y="4604"/>
                      <a:pt x="15923" y="0"/>
                      <a:pt x="102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426;p49">
                <a:extLst>
                  <a:ext uri="{FF2B5EF4-FFF2-40B4-BE49-F238E27FC236}">
                    <a16:creationId xmlns:a16="http://schemas.microsoft.com/office/drawing/2014/main" id="{017F7216-7B15-3ED0-D1B3-5CC10AFA1906}"/>
                  </a:ext>
                </a:extLst>
              </p:cNvPr>
              <p:cNvSpPr/>
              <p:nvPr/>
            </p:nvSpPr>
            <p:spPr>
              <a:xfrm>
                <a:off x="1916150" y="2794975"/>
                <a:ext cx="155900" cy="300275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2011" extrusionOk="0">
                    <a:moveTo>
                      <a:pt x="2741" y="2428"/>
                    </a:moveTo>
                    <a:lnTo>
                      <a:pt x="2741" y="5085"/>
                    </a:lnTo>
                    <a:cubicBezTo>
                      <a:pt x="2197" y="5001"/>
                      <a:pt x="1799" y="4855"/>
                      <a:pt x="1569" y="4646"/>
                    </a:cubicBezTo>
                    <a:cubicBezTo>
                      <a:pt x="1318" y="4436"/>
                      <a:pt x="1193" y="4144"/>
                      <a:pt x="1193" y="3767"/>
                    </a:cubicBezTo>
                    <a:cubicBezTo>
                      <a:pt x="1193" y="3390"/>
                      <a:pt x="1339" y="3097"/>
                      <a:pt x="1590" y="2867"/>
                    </a:cubicBezTo>
                    <a:cubicBezTo>
                      <a:pt x="1862" y="2637"/>
                      <a:pt x="2239" y="2491"/>
                      <a:pt x="2741" y="2428"/>
                    </a:cubicBezTo>
                    <a:close/>
                    <a:moveTo>
                      <a:pt x="3390" y="6320"/>
                    </a:moveTo>
                    <a:cubicBezTo>
                      <a:pt x="3955" y="6424"/>
                      <a:pt x="4373" y="6592"/>
                      <a:pt x="4645" y="6822"/>
                    </a:cubicBezTo>
                    <a:cubicBezTo>
                      <a:pt x="4896" y="7031"/>
                      <a:pt x="5043" y="7345"/>
                      <a:pt x="5043" y="7721"/>
                    </a:cubicBezTo>
                    <a:cubicBezTo>
                      <a:pt x="5043" y="8119"/>
                      <a:pt x="4896" y="8412"/>
                      <a:pt x="4624" y="8663"/>
                    </a:cubicBezTo>
                    <a:cubicBezTo>
                      <a:pt x="4352" y="8893"/>
                      <a:pt x="3934" y="9061"/>
                      <a:pt x="3390" y="9123"/>
                    </a:cubicBezTo>
                    <a:lnTo>
                      <a:pt x="3390" y="6320"/>
                    </a:lnTo>
                    <a:close/>
                    <a:moveTo>
                      <a:pt x="2741" y="1"/>
                    </a:moveTo>
                    <a:lnTo>
                      <a:pt x="2741" y="1528"/>
                    </a:lnTo>
                    <a:cubicBezTo>
                      <a:pt x="1862" y="1591"/>
                      <a:pt x="1193" y="1821"/>
                      <a:pt x="711" y="2219"/>
                    </a:cubicBezTo>
                    <a:cubicBezTo>
                      <a:pt x="251" y="2616"/>
                      <a:pt x="0" y="3181"/>
                      <a:pt x="0" y="3872"/>
                    </a:cubicBezTo>
                    <a:cubicBezTo>
                      <a:pt x="0" y="4520"/>
                      <a:pt x="230" y="5043"/>
                      <a:pt x="649" y="5399"/>
                    </a:cubicBezTo>
                    <a:cubicBezTo>
                      <a:pt x="1088" y="5776"/>
                      <a:pt x="1779" y="6048"/>
                      <a:pt x="2741" y="6194"/>
                    </a:cubicBezTo>
                    <a:lnTo>
                      <a:pt x="2741" y="9144"/>
                    </a:lnTo>
                    <a:cubicBezTo>
                      <a:pt x="2260" y="9144"/>
                      <a:pt x="1799" y="9061"/>
                      <a:pt x="1339" y="8935"/>
                    </a:cubicBezTo>
                    <a:cubicBezTo>
                      <a:pt x="900" y="8789"/>
                      <a:pt x="439" y="8579"/>
                      <a:pt x="0" y="8307"/>
                    </a:cubicBezTo>
                    <a:lnTo>
                      <a:pt x="0" y="9458"/>
                    </a:lnTo>
                    <a:cubicBezTo>
                      <a:pt x="460" y="9667"/>
                      <a:pt x="921" y="9814"/>
                      <a:pt x="1381" y="9898"/>
                    </a:cubicBezTo>
                    <a:cubicBezTo>
                      <a:pt x="1820" y="10002"/>
                      <a:pt x="2281" y="10044"/>
                      <a:pt x="2741" y="10065"/>
                    </a:cubicBezTo>
                    <a:lnTo>
                      <a:pt x="2741" y="12011"/>
                    </a:lnTo>
                    <a:lnTo>
                      <a:pt x="3390" y="12011"/>
                    </a:lnTo>
                    <a:lnTo>
                      <a:pt x="3390" y="10044"/>
                    </a:lnTo>
                    <a:cubicBezTo>
                      <a:pt x="4310" y="9981"/>
                      <a:pt x="5022" y="9751"/>
                      <a:pt x="5503" y="9333"/>
                    </a:cubicBezTo>
                    <a:cubicBezTo>
                      <a:pt x="5984" y="8893"/>
                      <a:pt x="6235" y="8328"/>
                      <a:pt x="6235" y="7596"/>
                    </a:cubicBezTo>
                    <a:cubicBezTo>
                      <a:pt x="6235" y="6926"/>
                      <a:pt x="6005" y="6403"/>
                      <a:pt x="5545" y="6006"/>
                    </a:cubicBezTo>
                    <a:cubicBezTo>
                      <a:pt x="5084" y="5629"/>
                      <a:pt x="4373" y="5357"/>
                      <a:pt x="3390" y="5211"/>
                    </a:cubicBezTo>
                    <a:lnTo>
                      <a:pt x="3390" y="2449"/>
                    </a:lnTo>
                    <a:cubicBezTo>
                      <a:pt x="3787" y="2449"/>
                      <a:pt x="4164" y="2511"/>
                      <a:pt x="4540" y="2616"/>
                    </a:cubicBezTo>
                    <a:cubicBezTo>
                      <a:pt x="4917" y="2721"/>
                      <a:pt x="5294" y="2846"/>
                      <a:pt x="5649" y="3035"/>
                    </a:cubicBezTo>
                    <a:lnTo>
                      <a:pt x="5649" y="1905"/>
                    </a:lnTo>
                    <a:cubicBezTo>
                      <a:pt x="5294" y="1779"/>
                      <a:pt x="4917" y="1695"/>
                      <a:pt x="4540" y="1633"/>
                    </a:cubicBezTo>
                    <a:cubicBezTo>
                      <a:pt x="4164" y="1570"/>
                      <a:pt x="3787" y="1528"/>
                      <a:pt x="3390" y="1507"/>
                    </a:cubicBezTo>
                    <a:lnTo>
                      <a:pt x="33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427;p49">
                <a:extLst>
                  <a:ext uri="{FF2B5EF4-FFF2-40B4-BE49-F238E27FC236}">
                    <a16:creationId xmlns:a16="http://schemas.microsoft.com/office/drawing/2014/main" id="{57B84C0B-3177-F6F2-561C-29C8C5696E01}"/>
                  </a:ext>
                </a:extLst>
              </p:cNvPr>
              <p:cNvSpPr/>
              <p:nvPr/>
            </p:nvSpPr>
            <p:spPr>
              <a:xfrm>
                <a:off x="2032800" y="2860900"/>
                <a:ext cx="512650" cy="512650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20506" extrusionOk="0">
                    <a:moveTo>
                      <a:pt x="10253" y="0"/>
                    </a:moveTo>
                    <a:cubicBezTo>
                      <a:pt x="4582" y="0"/>
                      <a:pt x="0" y="4603"/>
                      <a:pt x="0" y="10253"/>
                    </a:cubicBezTo>
                    <a:cubicBezTo>
                      <a:pt x="0" y="15923"/>
                      <a:pt x="4603" y="20505"/>
                      <a:pt x="10253" y="20505"/>
                    </a:cubicBezTo>
                    <a:cubicBezTo>
                      <a:pt x="15923" y="20505"/>
                      <a:pt x="20505" y="15923"/>
                      <a:pt x="20505" y="10253"/>
                    </a:cubicBezTo>
                    <a:cubicBezTo>
                      <a:pt x="20505" y="4582"/>
                      <a:pt x="15902" y="0"/>
                      <a:pt x="102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428;p49">
                <a:extLst>
                  <a:ext uri="{FF2B5EF4-FFF2-40B4-BE49-F238E27FC236}">
                    <a16:creationId xmlns:a16="http://schemas.microsoft.com/office/drawing/2014/main" id="{1B73F5A1-39C3-3DA1-7F28-5CC3CBBF882A}"/>
                  </a:ext>
                </a:extLst>
              </p:cNvPr>
              <p:cNvSpPr/>
              <p:nvPr/>
            </p:nvSpPr>
            <p:spPr>
              <a:xfrm>
                <a:off x="2032800" y="2860900"/>
                <a:ext cx="256325" cy="512650"/>
              </a:xfrm>
              <a:custGeom>
                <a:avLst/>
                <a:gdLst/>
                <a:ahLst/>
                <a:cxnLst/>
                <a:rect l="l" t="t" r="r" b="b"/>
                <a:pathLst>
                  <a:path w="10253" h="20506" extrusionOk="0">
                    <a:moveTo>
                      <a:pt x="10253" y="0"/>
                    </a:moveTo>
                    <a:cubicBezTo>
                      <a:pt x="4582" y="0"/>
                      <a:pt x="0" y="4603"/>
                      <a:pt x="0" y="10253"/>
                    </a:cubicBezTo>
                    <a:cubicBezTo>
                      <a:pt x="0" y="15923"/>
                      <a:pt x="4603" y="20505"/>
                      <a:pt x="10253" y="20505"/>
                    </a:cubicBezTo>
                    <a:lnTo>
                      <a:pt x="102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29;p49">
                <a:extLst>
                  <a:ext uri="{FF2B5EF4-FFF2-40B4-BE49-F238E27FC236}">
                    <a16:creationId xmlns:a16="http://schemas.microsoft.com/office/drawing/2014/main" id="{2A7C0A39-3836-5D11-A999-9A421D0F3A13}"/>
                  </a:ext>
                </a:extLst>
              </p:cNvPr>
              <p:cNvSpPr/>
              <p:nvPr/>
            </p:nvSpPr>
            <p:spPr>
              <a:xfrm>
                <a:off x="2032800" y="2860900"/>
                <a:ext cx="512650" cy="512650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20506" extrusionOk="0">
                    <a:moveTo>
                      <a:pt x="10253" y="2343"/>
                    </a:moveTo>
                    <a:cubicBezTo>
                      <a:pt x="14626" y="2343"/>
                      <a:pt x="18162" y="5880"/>
                      <a:pt x="18162" y="10253"/>
                    </a:cubicBezTo>
                    <a:cubicBezTo>
                      <a:pt x="18162" y="14626"/>
                      <a:pt x="14605" y="18141"/>
                      <a:pt x="10253" y="18141"/>
                    </a:cubicBezTo>
                    <a:cubicBezTo>
                      <a:pt x="5880" y="18141"/>
                      <a:pt x="2364" y="14584"/>
                      <a:pt x="2364" y="10253"/>
                    </a:cubicBezTo>
                    <a:cubicBezTo>
                      <a:pt x="2364" y="5900"/>
                      <a:pt x="5880" y="2343"/>
                      <a:pt x="10253" y="2343"/>
                    </a:cubicBezTo>
                    <a:close/>
                    <a:moveTo>
                      <a:pt x="10253" y="0"/>
                    </a:moveTo>
                    <a:cubicBezTo>
                      <a:pt x="4582" y="0"/>
                      <a:pt x="0" y="4603"/>
                      <a:pt x="0" y="10253"/>
                    </a:cubicBezTo>
                    <a:cubicBezTo>
                      <a:pt x="0" y="15923"/>
                      <a:pt x="4603" y="20505"/>
                      <a:pt x="10253" y="20505"/>
                    </a:cubicBezTo>
                    <a:cubicBezTo>
                      <a:pt x="15923" y="20505"/>
                      <a:pt x="20505" y="15902"/>
                      <a:pt x="20505" y="10253"/>
                    </a:cubicBezTo>
                    <a:cubicBezTo>
                      <a:pt x="20505" y="4603"/>
                      <a:pt x="15923" y="0"/>
                      <a:pt x="102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430;p49">
                <a:extLst>
                  <a:ext uri="{FF2B5EF4-FFF2-40B4-BE49-F238E27FC236}">
                    <a16:creationId xmlns:a16="http://schemas.microsoft.com/office/drawing/2014/main" id="{041724D1-C15E-CC97-1C56-472863A28567}"/>
                  </a:ext>
                </a:extLst>
              </p:cNvPr>
              <p:cNvSpPr/>
              <p:nvPr/>
            </p:nvSpPr>
            <p:spPr>
              <a:xfrm>
                <a:off x="2220050" y="2989050"/>
                <a:ext cx="155900" cy="300275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12011" extrusionOk="0">
                    <a:moveTo>
                      <a:pt x="2742" y="2427"/>
                    </a:moveTo>
                    <a:lnTo>
                      <a:pt x="2742" y="5085"/>
                    </a:lnTo>
                    <a:cubicBezTo>
                      <a:pt x="2198" y="4980"/>
                      <a:pt x="1800" y="4834"/>
                      <a:pt x="1570" y="4624"/>
                    </a:cubicBezTo>
                    <a:cubicBezTo>
                      <a:pt x="1319" y="4436"/>
                      <a:pt x="1193" y="4143"/>
                      <a:pt x="1193" y="3767"/>
                    </a:cubicBezTo>
                    <a:cubicBezTo>
                      <a:pt x="1193" y="3390"/>
                      <a:pt x="1340" y="3076"/>
                      <a:pt x="1591" y="2867"/>
                    </a:cubicBezTo>
                    <a:cubicBezTo>
                      <a:pt x="1863" y="2637"/>
                      <a:pt x="2240" y="2490"/>
                      <a:pt x="2742" y="2427"/>
                    </a:cubicBezTo>
                    <a:close/>
                    <a:moveTo>
                      <a:pt x="3390" y="6319"/>
                    </a:moveTo>
                    <a:cubicBezTo>
                      <a:pt x="3955" y="6424"/>
                      <a:pt x="4374" y="6591"/>
                      <a:pt x="4646" y="6821"/>
                    </a:cubicBezTo>
                    <a:cubicBezTo>
                      <a:pt x="4897" y="7031"/>
                      <a:pt x="5043" y="7344"/>
                      <a:pt x="5043" y="7721"/>
                    </a:cubicBezTo>
                    <a:cubicBezTo>
                      <a:pt x="5043" y="8098"/>
                      <a:pt x="4897" y="8412"/>
                      <a:pt x="4625" y="8663"/>
                    </a:cubicBezTo>
                    <a:cubicBezTo>
                      <a:pt x="4353" y="8893"/>
                      <a:pt x="3934" y="9039"/>
                      <a:pt x="3390" y="9123"/>
                    </a:cubicBezTo>
                    <a:lnTo>
                      <a:pt x="3390" y="6319"/>
                    </a:lnTo>
                    <a:close/>
                    <a:moveTo>
                      <a:pt x="2742" y="0"/>
                    </a:moveTo>
                    <a:lnTo>
                      <a:pt x="2742" y="1528"/>
                    </a:lnTo>
                    <a:cubicBezTo>
                      <a:pt x="1863" y="1570"/>
                      <a:pt x="1193" y="1821"/>
                      <a:pt x="712" y="2218"/>
                    </a:cubicBezTo>
                    <a:cubicBezTo>
                      <a:pt x="252" y="2616"/>
                      <a:pt x="1" y="3181"/>
                      <a:pt x="1" y="3871"/>
                    </a:cubicBezTo>
                    <a:cubicBezTo>
                      <a:pt x="1" y="4520"/>
                      <a:pt x="231" y="5043"/>
                      <a:pt x="649" y="5399"/>
                    </a:cubicBezTo>
                    <a:cubicBezTo>
                      <a:pt x="1089" y="5775"/>
                      <a:pt x="1779" y="6047"/>
                      <a:pt x="2742" y="6194"/>
                    </a:cubicBezTo>
                    <a:lnTo>
                      <a:pt x="2742" y="9144"/>
                    </a:lnTo>
                    <a:cubicBezTo>
                      <a:pt x="2260" y="9144"/>
                      <a:pt x="1800" y="9060"/>
                      <a:pt x="1340" y="8935"/>
                    </a:cubicBezTo>
                    <a:cubicBezTo>
                      <a:pt x="900" y="8788"/>
                      <a:pt x="440" y="8579"/>
                      <a:pt x="1" y="8307"/>
                    </a:cubicBezTo>
                    <a:lnTo>
                      <a:pt x="1" y="9458"/>
                    </a:lnTo>
                    <a:cubicBezTo>
                      <a:pt x="461" y="9667"/>
                      <a:pt x="921" y="9813"/>
                      <a:pt x="1382" y="9897"/>
                    </a:cubicBezTo>
                    <a:cubicBezTo>
                      <a:pt x="1821" y="10002"/>
                      <a:pt x="2281" y="10044"/>
                      <a:pt x="2742" y="10065"/>
                    </a:cubicBezTo>
                    <a:lnTo>
                      <a:pt x="2742" y="12010"/>
                    </a:lnTo>
                    <a:lnTo>
                      <a:pt x="3390" y="12010"/>
                    </a:lnTo>
                    <a:lnTo>
                      <a:pt x="3390" y="10044"/>
                    </a:lnTo>
                    <a:cubicBezTo>
                      <a:pt x="4311" y="9981"/>
                      <a:pt x="5022" y="9730"/>
                      <a:pt x="5504" y="9311"/>
                    </a:cubicBezTo>
                    <a:cubicBezTo>
                      <a:pt x="5985" y="8893"/>
                      <a:pt x="6236" y="8328"/>
                      <a:pt x="6236" y="7596"/>
                    </a:cubicBezTo>
                    <a:cubicBezTo>
                      <a:pt x="6236" y="6926"/>
                      <a:pt x="6006" y="6403"/>
                      <a:pt x="5545" y="6005"/>
                    </a:cubicBezTo>
                    <a:cubicBezTo>
                      <a:pt x="5085" y="5608"/>
                      <a:pt x="4374" y="5357"/>
                      <a:pt x="3390" y="5189"/>
                    </a:cubicBezTo>
                    <a:lnTo>
                      <a:pt x="3390" y="2427"/>
                    </a:lnTo>
                    <a:cubicBezTo>
                      <a:pt x="3788" y="2448"/>
                      <a:pt x="4164" y="2511"/>
                      <a:pt x="4541" y="2616"/>
                    </a:cubicBezTo>
                    <a:cubicBezTo>
                      <a:pt x="4918" y="2720"/>
                      <a:pt x="5294" y="2846"/>
                      <a:pt x="5650" y="3034"/>
                    </a:cubicBezTo>
                    <a:lnTo>
                      <a:pt x="5650" y="1904"/>
                    </a:lnTo>
                    <a:cubicBezTo>
                      <a:pt x="5294" y="1779"/>
                      <a:pt x="4918" y="1695"/>
                      <a:pt x="4541" y="1632"/>
                    </a:cubicBezTo>
                    <a:cubicBezTo>
                      <a:pt x="4164" y="1570"/>
                      <a:pt x="3788" y="1507"/>
                      <a:pt x="3390" y="1507"/>
                    </a:cubicBezTo>
                    <a:lnTo>
                      <a:pt x="33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431;p49">
                <a:extLst>
                  <a:ext uri="{FF2B5EF4-FFF2-40B4-BE49-F238E27FC236}">
                    <a16:creationId xmlns:a16="http://schemas.microsoft.com/office/drawing/2014/main" id="{59771D1B-6591-1F9E-A60C-6110FC8166CE}"/>
                  </a:ext>
                </a:extLst>
              </p:cNvPr>
              <p:cNvSpPr/>
              <p:nvPr/>
            </p:nvSpPr>
            <p:spPr>
              <a:xfrm>
                <a:off x="1558875" y="3068550"/>
                <a:ext cx="512650" cy="512650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20506" extrusionOk="0">
                    <a:moveTo>
                      <a:pt x="10253" y="1"/>
                    </a:moveTo>
                    <a:cubicBezTo>
                      <a:pt x="4603" y="1"/>
                      <a:pt x="0" y="4604"/>
                      <a:pt x="0" y="10253"/>
                    </a:cubicBezTo>
                    <a:cubicBezTo>
                      <a:pt x="0" y="15944"/>
                      <a:pt x="4603" y="20506"/>
                      <a:pt x="10253" y="20506"/>
                    </a:cubicBezTo>
                    <a:cubicBezTo>
                      <a:pt x="15902" y="20506"/>
                      <a:pt x="20505" y="15903"/>
                      <a:pt x="20505" y="10253"/>
                    </a:cubicBezTo>
                    <a:cubicBezTo>
                      <a:pt x="20505" y="4583"/>
                      <a:pt x="15902" y="1"/>
                      <a:pt x="102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432;p49">
                <a:extLst>
                  <a:ext uri="{FF2B5EF4-FFF2-40B4-BE49-F238E27FC236}">
                    <a16:creationId xmlns:a16="http://schemas.microsoft.com/office/drawing/2014/main" id="{9F1549BA-327B-DC33-669F-721065302D37}"/>
                  </a:ext>
                </a:extLst>
              </p:cNvPr>
              <p:cNvSpPr/>
              <p:nvPr/>
            </p:nvSpPr>
            <p:spPr>
              <a:xfrm>
                <a:off x="1558875" y="3068550"/>
                <a:ext cx="256325" cy="512650"/>
              </a:xfrm>
              <a:custGeom>
                <a:avLst/>
                <a:gdLst/>
                <a:ahLst/>
                <a:cxnLst/>
                <a:rect l="l" t="t" r="r" b="b"/>
                <a:pathLst>
                  <a:path w="10253" h="20506" extrusionOk="0">
                    <a:moveTo>
                      <a:pt x="10253" y="1"/>
                    </a:moveTo>
                    <a:cubicBezTo>
                      <a:pt x="4583" y="1"/>
                      <a:pt x="0" y="4604"/>
                      <a:pt x="0" y="10253"/>
                    </a:cubicBezTo>
                    <a:cubicBezTo>
                      <a:pt x="0" y="15924"/>
                      <a:pt x="4603" y="20506"/>
                      <a:pt x="10253" y="20506"/>
                    </a:cubicBezTo>
                    <a:lnTo>
                      <a:pt x="102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433;p49">
                <a:extLst>
                  <a:ext uri="{FF2B5EF4-FFF2-40B4-BE49-F238E27FC236}">
                    <a16:creationId xmlns:a16="http://schemas.microsoft.com/office/drawing/2014/main" id="{8D4FF7E9-4D8D-CD2D-9174-DD9ADF883161}"/>
                  </a:ext>
                </a:extLst>
              </p:cNvPr>
              <p:cNvSpPr/>
              <p:nvPr/>
            </p:nvSpPr>
            <p:spPr>
              <a:xfrm>
                <a:off x="1558875" y="3068550"/>
                <a:ext cx="512650" cy="512650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20506" extrusionOk="0">
                    <a:moveTo>
                      <a:pt x="10253" y="2365"/>
                    </a:moveTo>
                    <a:cubicBezTo>
                      <a:pt x="14626" y="2365"/>
                      <a:pt x="18141" y="5922"/>
                      <a:pt x="18141" y="10253"/>
                    </a:cubicBezTo>
                    <a:cubicBezTo>
                      <a:pt x="18141" y="14626"/>
                      <a:pt x="14584" y="18162"/>
                      <a:pt x="10253" y="18162"/>
                    </a:cubicBezTo>
                    <a:cubicBezTo>
                      <a:pt x="5880" y="18162"/>
                      <a:pt x="2344" y="14605"/>
                      <a:pt x="2344" y="10253"/>
                    </a:cubicBezTo>
                    <a:cubicBezTo>
                      <a:pt x="2344" y="5901"/>
                      <a:pt x="5880" y="2365"/>
                      <a:pt x="10253" y="2365"/>
                    </a:cubicBezTo>
                    <a:close/>
                    <a:moveTo>
                      <a:pt x="10253" y="1"/>
                    </a:moveTo>
                    <a:cubicBezTo>
                      <a:pt x="4583" y="1"/>
                      <a:pt x="0" y="4604"/>
                      <a:pt x="0" y="10253"/>
                    </a:cubicBezTo>
                    <a:cubicBezTo>
                      <a:pt x="0" y="15924"/>
                      <a:pt x="4603" y="20506"/>
                      <a:pt x="10253" y="20506"/>
                    </a:cubicBezTo>
                    <a:cubicBezTo>
                      <a:pt x="15902" y="20506"/>
                      <a:pt x="20505" y="15903"/>
                      <a:pt x="20505" y="10253"/>
                    </a:cubicBezTo>
                    <a:cubicBezTo>
                      <a:pt x="20505" y="4583"/>
                      <a:pt x="15902" y="1"/>
                      <a:pt x="10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434;p49">
                <a:extLst>
                  <a:ext uri="{FF2B5EF4-FFF2-40B4-BE49-F238E27FC236}">
                    <a16:creationId xmlns:a16="http://schemas.microsoft.com/office/drawing/2014/main" id="{F62F3F93-8934-A5E6-4F13-0F7E95901DD8}"/>
                  </a:ext>
                </a:extLst>
              </p:cNvPr>
              <p:cNvSpPr/>
              <p:nvPr/>
            </p:nvSpPr>
            <p:spPr>
              <a:xfrm>
                <a:off x="1746125" y="3196700"/>
                <a:ext cx="155400" cy="30030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012" extrusionOk="0">
                    <a:moveTo>
                      <a:pt x="2721" y="2428"/>
                    </a:moveTo>
                    <a:lnTo>
                      <a:pt x="2721" y="5085"/>
                    </a:lnTo>
                    <a:cubicBezTo>
                      <a:pt x="2177" y="5002"/>
                      <a:pt x="1800" y="4834"/>
                      <a:pt x="1549" y="4646"/>
                    </a:cubicBezTo>
                    <a:cubicBezTo>
                      <a:pt x="1298" y="4437"/>
                      <a:pt x="1194" y="4144"/>
                      <a:pt x="1194" y="3767"/>
                    </a:cubicBezTo>
                    <a:cubicBezTo>
                      <a:pt x="1194" y="3391"/>
                      <a:pt x="1319" y="3098"/>
                      <a:pt x="1570" y="2868"/>
                    </a:cubicBezTo>
                    <a:cubicBezTo>
                      <a:pt x="1842" y="2637"/>
                      <a:pt x="2219" y="2491"/>
                      <a:pt x="2721" y="2428"/>
                    </a:cubicBezTo>
                    <a:close/>
                    <a:moveTo>
                      <a:pt x="3370" y="6320"/>
                    </a:moveTo>
                    <a:cubicBezTo>
                      <a:pt x="3935" y="6425"/>
                      <a:pt x="4353" y="6592"/>
                      <a:pt x="4625" y="6822"/>
                    </a:cubicBezTo>
                    <a:cubicBezTo>
                      <a:pt x="4897" y="7031"/>
                      <a:pt x="5023" y="7345"/>
                      <a:pt x="5023" y="7722"/>
                    </a:cubicBezTo>
                    <a:cubicBezTo>
                      <a:pt x="5023" y="8119"/>
                      <a:pt x="4876" y="8412"/>
                      <a:pt x="4604" y="8663"/>
                    </a:cubicBezTo>
                    <a:cubicBezTo>
                      <a:pt x="4332" y="8894"/>
                      <a:pt x="3914" y="9061"/>
                      <a:pt x="3370" y="9124"/>
                    </a:cubicBezTo>
                    <a:lnTo>
                      <a:pt x="3370" y="6320"/>
                    </a:lnTo>
                    <a:close/>
                    <a:moveTo>
                      <a:pt x="2721" y="1"/>
                    </a:moveTo>
                    <a:lnTo>
                      <a:pt x="2721" y="1528"/>
                    </a:lnTo>
                    <a:cubicBezTo>
                      <a:pt x="1842" y="1591"/>
                      <a:pt x="1173" y="1821"/>
                      <a:pt x="691" y="2219"/>
                    </a:cubicBezTo>
                    <a:cubicBezTo>
                      <a:pt x="231" y="2616"/>
                      <a:pt x="1" y="3181"/>
                      <a:pt x="1" y="3872"/>
                    </a:cubicBezTo>
                    <a:cubicBezTo>
                      <a:pt x="1" y="4520"/>
                      <a:pt x="210" y="5044"/>
                      <a:pt x="650" y="5399"/>
                    </a:cubicBezTo>
                    <a:cubicBezTo>
                      <a:pt x="1068" y="5776"/>
                      <a:pt x="1779" y="6048"/>
                      <a:pt x="2721" y="6194"/>
                    </a:cubicBezTo>
                    <a:lnTo>
                      <a:pt x="2721" y="9145"/>
                    </a:lnTo>
                    <a:cubicBezTo>
                      <a:pt x="2240" y="9145"/>
                      <a:pt x="1779" y="9061"/>
                      <a:pt x="1319" y="8935"/>
                    </a:cubicBezTo>
                    <a:cubicBezTo>
                      <a:pt x="880" y="8789"/>
                      <a:pt x="440" y="8580"/>
                      <a:pt x="1" y="8308"/>
                    </a:cubicBezTo>
                    <a:lnTo>
                      <a:pt x="1" y="9458"/>
                    </a:lnTo>
                    <a:cubicBezTo>
                      <a:pt x="461" y="9668"/>
                      <a:pt x="901" y="9814"/>
                      <a:pt x="1361" y="9898"/>
                    </a:cubicBezTo>
                    <a:cubicBezTo>
                      <a:pt x="1821" y="10002"/>
                      <a:pt x="2261" y="10044"/>
                      <a:pt x="2721" y="10065"/>
                    </a:cubicBezTo>
                    <a:lnTo>
                      <a:pt x="2721" y="12011"/>
                    </a:lnTo>
                    <a:lnTo>
                      <a:pt x="3370" y="12011"/>
                    </a:lnTo>
                    <a:lnTo>
                      <a:pt x="3370" y="10044"/>
                    </a:lnTo>
                    <a:cubicBezTo>
                      <a:pt x="4290" y="9982"/>
                      <a:pt x="5002" y="9751"/>
                      <a:pt x="5483" y="9333"/>
                    </a:cubicBezTo>
                    <a:cubicBezTo>
                      <a:pt x="5985" y="8894"/>
                      <a:pt x="6215" y="8329"/>
                      <a:pt x="6215" y="7596"/>
                    </a:cubicBezTo>
                    <a:cubicBezTo>
                      <a:pt x="6215" y="6927"/>
                      <a:pt x="5985" y="6404"/>
                      <a:pt x="5525" y="6006"/>
                    </a:cubicBezTo>
                    <a:cubicBezTo>
                      <a:pt x="5064" y="5629"/>
                      <a:pt x="4353" y="5357"/>
                      <a:pt x="3370" y="5190"/>
                    </a:cubicBezTo>
                    <a:lnTo>
                      <a:pt x="3370" y="2449"/>
                    </a:lnTo>
                    <a:cubicBezTo>
                      <a:pt x="3767" y="2449"/>
                      <a:pt x="4144" y="2512"/>
                      <a:pt x="4520" y="2616"/>
                    </a:cubicBezTo>
                    <a:cubicBezTo>
                      <a:pt x="4897" y="2721"/>
                      <a:pt x="5274" y="2847"/>
                      <a:pt x="5629" y="3035"/>
                    </a:cubicBezTo>
                    <a:lnTo>
                      <a:pt x="5629" y="1905"/>
                    </a:lnTo>
                    <a:cubicBezTo>
                      <a:pt x="5274" y="1779"/>
                      <a:pt x="4918" y="1696"/>
                      <a:pt x="4541" y="1633"/>
                    </a:cubicBezTo>
                    <a:cubicBezTo>
                      <a:pt x="4165" y="1570"/>
                      <a:pt x="3767" y="1528"/>
                      <a:pt x="3370" y="1507"/>
                    </a:cubicBezTo>
                    <a:lnTo>
                      <a:pt x="3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4435;p49">
            <a:extLst>
              <a:ext uri="{FF2B5EF4-FFF2-40B4-BE49-F238E27FC236}">
                <a16:creationId xmlns:a16="http://schemas.microsoft.com/office/drawing/2014/main" id="{61700A84-8871-F415-28E2-4A6DA9C71270}"/>
              </a:ext>
            </a:extLst>
          </p:cNvPr>
          <p:cNvGrpSpPr/>
          <p:nvPr/>
        </p:nvGrpSpPr>
        <p:grpSpPr>
          <a:xfrm>
            <a:off x="591567" y="2405506"/>
            <a:ext cx="675845" cy="360000"/>
            <a:chOff x="982691" y="1644934"/>
            <a:chExt cx="1852530" cy="1128796"/>
          </a:xfrm>
        </p:grpSpPr>
        <p:grpSp>
          <p:nvGrpSpPr>
            <p:cNvPr id="54" name="Google Shape;4436;p49">
              <a:extLst>
                <a:ext uri="{FF2B5EF4-FFF2-40B4-BE49-F238E27FC236}">
                  <a16:creationId xmlns:a16="http://schemas.microsoft.com/office/drawing/2014/main" id="{D58D2FD4-FC0E-589C-54A6-7207D7AFEBE4}"/>
                </a:ext>
              </a:extLst>
            </p:cNvPr>
            <p:cNvGrpSpPr/>
            <p:nvPr/>
          </p:nvGrpSpPr>
          <p:grpSpPr>
            <a:xfrm>
              <a:off x="982691" y="1645372"/>
              <a:ext cx="1852530" cy="1127912"/>
              <a:chOff x="3257350" y="2788700"/>
              <a:chExt cx="1100600" cy="670100"/>
            </a:xfrm>
          </p:grpSpPr>
          <p:sp>
            <p:nvSpPr>
              <p:cNvPr id="75" name="Google Shape;4437;p49">
                <a:extLst>
                  <a:ext uri="{FF2B5EF4-FFF2-40B4-BE49-F238E27FC236}">
                    <a16:creationId xmlns:a16="http://schemas.microsoft.com/office/drawing/2014/main" id="{BFE10FD6-959E-A9FA-0B2A-21CB628AFB1C}"/>
                  </a:ext>
                </a:extLst>
              </p:cNvPr>
              <p:cNvSpPr/>
              <p:nvPr/>
            </p:nvSpPr>
            <p:spPr>
              <a:xfrm>
                <a:off x="3257350" y="2788700"/>
                <a:ext cx="917000" cy="422675"/>
              </a:xfrm>
              <a:custGeom>
                <a:avLst/>
                <a:gdLst/>
                <a:ahLst/>
                <a:cxnLst/>
                <a:rect l="l" t="t" r="r" b="b"/>
                <a:pathLst>
                  <a:path w="36680" h="16907" extrusionOk="0">
                    <a:moveTo>
                      <a:pt x="0" y="1"/>
                    </a:moveTo>
                    <a:lnTo>
                      <a:pt x="0" y="16907"/>
                    </a:lnTo>
                    <a:lnTo>
                      <a:pt x="36679" y="16907"/>
                    </a:lnTo>
                    <a:lnTo>
                      <a:pt x="36679" y="1"/>
                    </a:lnTo>
                    <a:close/>
                  </a:path>
                </a:pathLst>
              </a:custGeom>
              <a:solidFill>
                <a:schemeClr val="dk2"/>
              </a:solidFill>
              <a:ln w="114300" cap="flat" cmpd="sng">
                <a:solidFill>
                  <a:schemeClr val="dk2"/>
                </a:solidFill>
                <a:prstDash val="solid"/>
                <a:miter lim="20923"/>
                <a:headEnd type="none" w="sm" len="sm"/>
                <a:tailEnd type="none" w="sm" len="sm"/>
              </a:ln>
              <a:effectLst>
                <a:outerShdw dist="47625" dir="300000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438;p49">
                <a:extLst>
                  <a:ext uri="{FF2B5EF4-FFF2-40B4-BE49-F238E27FC236}">
                    <a16:creationId xmlns:a16="http://schemas.microsoft.com/office/drawing/2014/main" id="{C5913A31-102B-CA39-419E-2FD03F7FEA1E}"/>
                  </a:ext>
                </a:extLst>
              </p:cNvPr>
              <p:cNvSpPr/>
              <p:nvPr/>
            </p:nvSpPr>
            <p:spPr>
              <a:xfrm>
                <a:off x="3349925" y="2913200"/>
                <a:ext cx="916475" cy="422150"/>
              </a:xfrm>
              <a:custGeom>
                <a:avLst/>
                <a:gdLst/>
                <a:ahLst/>
                <a:cxnLst/>
                <a:rect l="l" t="t" r="r" b="b"/>
                <a:pathLst>
                  <a:path w="36659" h="16886" extrusionOk="0">
                    <a:moveTo>
                      <a:pt x="1" y="0"/>
                    </a:moveTo>
                    <a:lnTo>
                      <a:pt x="1" y="16886"/>
                    </a:lnTo>
                    <a:lnTo>
                      <a:pt x="36659" y="16886"/>
                    </a:lnTo>
                    <a:lnTo>
                      <a:pt x="36659" y="0"/>
                    </a:lnTo>
                    <a:close/>
                  </a:path>
                </a:pathLst>
              </a:custGeom>
              <a:solidFill>
                <a:schemeClr val="dk2"/>
              </a:solidFill>
              <a:ln w="114300" cap="flat" cmpd="sng">
                <a:solidFill>
                  <a:schemeClr val="dk2"/>
                </a:solidFill>
                <a:prstDash val="solid"/>
                <a:miter lim="20923"/>
                <a:headEnd type="none" w="sm" len="sm"/>
                <a:tailEnd type="none" w="sm" len="sm"/>
              </a:ln>
              <a:effectLst>
                <a:outerShdw dist="47625" dir="300000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439;p49">
                <a:extLst>
                  <a:ext uri="{FF2B5EF4-FFF2-40B4-BE49-F238E27FC236}">
                    <a16:creationId xmlns:a16="http://schemas.microsoft.com/office/drawing/2014/main" id="{EA01FA56-6082-F431-DC2C-546BB43B03BE}"/>
                  </a:ext>
                </a:extLst>
              </p:cNvPr>
              <p:cNvSpPr/>
              <p:nvPr/>
            </p:nvSpPr>
            <p:spPr>
              <a:xfrm>
                <a:off x="3441475" y="3036650"/>
                <a:ext cx="916475" cy="422150"/>
              </a:xfrm>
              <a:custGeom>
                <a:avLst/>
                <a:gdLst/>
                <a:ahLst/>
                <a:cxnLst/>
                <a:rect l="l" t="t" r="r" b="b"/>
                <a:pathLst>
                  <a:path w="36659" h="16886" extrusionOk="0">
                    <a:moveTo>
                      <a:pt x="0" y="0"/>
                    </a:moveTo>
                    <a:lnTo>
                      <a:pt x="0" y="16886"/>
                    </a:lnTo>
                    <a:lnTo>
                      <a:pt x="36658" y="16886"/>
                    </a:lnTo>
                    <a:lnTo>
                      <a:pt x="36658" y="0"/>
                    </a:lnTo>
                    <a:close/>
                  </a:path>
                </a:pathLst>
              </a:custGeom>
              <a:solidFill>
                <a:schemeClr val="dk2"/>
              </a:solidFill>
              <a:ln w="114300" cap="flat" cmpd="sng">
                <a:solidFill>
                  <a:schemeClr val="dk2"/>
                </a:solidFill>
                <a:prstDash val="solid"/>
                <a:miter lim="20923"/>
                <a:headEnd type="none" w="sm" len="sm"/>
                <a:tailEnd type="none" w="sm" len="sm"/>
              </a:ln>
              <a:effectLst>
                <a:outerShdw dist="47625" dir="3000000" algn="bl" rotWithShape="0">
                  <a:srgbClr val="000000">
                    <a:alpha val="2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4440;p49">
              <a:extLst>
                <a:ext uri="{FF2B5EF4-FFF2-40B4-BE49-F238E27FC236}">
                  <a16:creationId xmlns:a16="http://schemas.microsoft.com/office/drawing/2014/main" id="{B57CBFD2-38E0-FE4A-CF87-7D1EC5E0C7B6}"/>
                </a:ext>
              </a:extLst>
            </p:cNvPr>
            <p:cNvGrpSpPr/>
            <p:nvPr/>
          </p:nvGrpSpPr>
          <p:grpSpPr>
            <a:xfrm>
              <a:off x="982691" y="1644934"/>
              <a:ext cx="1852530" cy="1128796"/>
              <a:chOff x="982690" y="1644933"/>
              <a:chExt cx="1852528" cy="1128796"/>
            </a:xfrm>
          </p:grpSpPr>
          <p:grpSp>
            <p:nvGrpSpPr>
              <p:cNvPr id="56" name="Google Shape;4441;p49">
                <a:extLst>
                  <a:ext uri="{FF2B5EF4-FFF2-40B4-BE49-F238E27FC236}">
                    <a16:creationId xmlns:a16="http://schemas.microsoft.com/office/drawing/2014/main" id="{617D46A3-4A8B-5301-A770-7C59F63FE1F0}"/>
                  </a:ext>
                </a:extLst>
              </p:cNvPr>
              <p:cNvGrpSpPr/>
              <p:nvPr/>
            </p:nvGrpSpPr>
            <p:grpSpPr>
              <a:xfrm>
                <a:off x="982690" y="1644933"/>
                <a:ext cx="1852528" cy="1128796"/>
                <a:chOff x="3257350" y="2788700"/>
                <a:chExt cx="1100600" cy="670625"/>
              </a:xfrm>
            </p:grpSpPr>
            <p:sp>
              <p:nvSpPr>
                <p:cNvPr id="60" name="Google Shape;4442;p49">
                  <a:extLst>
                    <a:ext uri="{FF2B5EF4-FFF2-40B4-BE49-F238E27FC236}">
                      <a16:creationId xmlns:a16="http://schemas.microsoft.com/office/drawing/2014/main" id="{3484FBD3-BA4A-ABA5-ECFF-E91F254D630C}"/>
                    </a:ext>
                  </a:extLst>
                </p:cNvPr>
                <p:cNvSpPr/>
                <p:nvPr/>
              </p:nvSpPr>
              <p:spPr>
                <a:xfrm>
                  <a:off x="3257350" y="2788700"/>
                  <a:ext cx="917000" cy="42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0" h="16907" extrusionOk="0">
                      <a:moveTo>
                        <a:pt x="0" y="1"/>
                      </a:moveTo>
                      <a:lnTo>
                        <a:pt x="0" y="16907"/>
                      </a:lnTo>
                      <a:lnTo>
                        <a:pt x="36679" y="16907"/>
                      </a:lnTo>
                      <a:lnTo>
                        <a:pt x="366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46025" cap="flat" cmpd="sng">
                  <a:solidFill>
                    <a:schemeClr val="accent3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443;p49">
                  <a:extLst>
                    <a:ext uri="{FF2B5EF4-FFF2-40B4-BE49-F238E27FC236}">
                      <a16:creationId xmlns:a16="http://schemas.microsoft.com/office/drawing/2014/main" id="{80312C09-C528-444B-A86B-01C4FE700C2F}"/>
                    </a:ext>
                  </a:extLst>
                </p:cNvPr>
                <p:cNvSpPr/>
                <p:nvPr/>
              </p:nvSpPr>
              <p:spPr>
                <a:xfrm>
                  <a:off x="3257350" y="2789750"/>
                  <a:ext cx="124000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0" h="4939" extrusionOk="0">
                      <a:moveTo>
                        <a:pt x="0" y="0"/>
                      </a:moveTo>
                      <a:lnTo>
                        <a:pt x="0" y="4938"/>
                      </a:lnTo>
                      <a:cubicBezTo>
                        <a:pt x="2762" y="4938"/>
                        <a:pt x="4959" y="2720"/>
                        <a:pt x="49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444;p49">
                  <a:extLst>
                    <a:ext uri="{FF2B5EF4-FFF2-40B4-BE49-F238E27FC236}">
                      <a16:creationId xmlns:a16="http://schemas.microsoft.com/office/drawing/2014/main" id="{DC627E50-AEB8-3457-7B11-178F3E5E7415}"/>
                    </a:ext>
                  </a:extLst>
                </p:cNvPr>
                <p:cNvSpPr/>
                <p:nvPr/>
              </p:nvSpPr>
              <p:spPr>
                <a:xfrm>
                  <a:off x="4050875" y="2789750"/>
                  <a:ext cx="12347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4939" extrusionOk="0">
                      <a:moveTo>
                        <a:pt x="0" y="0"/>
                      </a:moveTo>
                      <a:cubicBezTo>
                        <a:pt x="0" y="2720"/>
                        <a:pt x="2197" y="4938"/>
                        <a:pt x="4938" y="4938"/>
                      </a:cubicBezTo>
                      <a:lnTo>
                        <a:pt x="49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445;p49">
                  <a:extLst>
                    <a:ext uri="{FF2B5EF4-FFF2-40B4-BE49-F238E27FC236}">
                      <a16:creationId xmlns:a16="http://schemas.microsoft.com/office/drawing/2014/main" id="{6D055594-EB6C-237A-9EA4-E6382B9D3ACC}"/>
                    </a:ext>
                  </a:extLst>
                </p:cNvPr>
                <p:cNvSpPr/>
                <p:nvPr/>
              </p:nvSpPr>
              <p:spPr>
                <a:xfrm>
                  <a:off x="3257350" y="3087900"/>
                  <a:ext cx="124000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0" h="4939" extrusionOk="0">
                      <a:moveTo>
                        <a:pt x="0" y="1"/>
                      </a:moveTo>
                      <a:lnTo>
                        <a:pt x="0" y="4939"/>
                      </a:lnTo>
                      <a:lnTo>
                        <a:pt x="4959" y="4939"/>
                      </a:lnTo>
                      <a:cubicBezTo>
                        <a:pt x="4959" y="2219"/>
                        <a:pt x="276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446;p49">
                  <a:extLst>
                    <a:ext uri="{FF2B5EF4-FFF2-40B4-BE49-F238E27FC236}">
                      <a16:creationId xmlns:a16="http://schemas.microsoft.com/office/drawing/2014/main" id="{28248ED6-B1CD-C568-FA0C-DC6751405486}"/>
                    </a:ext>
                  </a:extLst>
                </p:cNvPr>
                <p:cNvSpPr/>
                <p:nvPr/>
              </p:nvSpPr>
              <p:spPr>
                <a:xfrm>
                  <a:off x="3549225" y="2833175"/>
                  <a:ext cx="333225" cy="3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9" h="13350" extrusionOk="0">
                      <a:moveTo>
                        <a:pt x="6675" y="0"/>
                      </a:moveTo>
                      <a:cubicBezTo>
                        <a:pt x="2972" y="0"/>
                        <a:pt x="1" y="2992"/>
                        <a:pt x="1" y="6675"/>
                      </a:cubicBezTo>
                      <a:cubicBezTo>
                        <a:pt x="1" y="10357"/>
                        <a:pt x="2972" y="13349"/>
                        <a:pt x="6675" y="13349"/>
                      </a:cubicBezTo>
                      <a:cubicBezTo>
                        <a:pt x="10358" y="13349"/>
                        <a:pt x="13329" y="10357"/>
                        <a:pt x="13329" y="6675"/>
                      </a:cubicBezTo>
                      <a:cubicBezTo>
                        <a:pt x="13329" y="2992"/>
                        <a:pt x="10358" y="0"/>
                        <a:pt x="66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447;p49">
                  <a:extLst>
                    <a:ext uri="{FF2B5EF4-FFF2-40B4-BE49-F238E27FC236}">
                      <a16:creationId xmlns:a16="http://schemas.microsoft.com/office/drawing/2014/main" id="{CA8A1610-1AF5-2D2A-CB4C-9FD6807CE30D}"/>
                    </a:ext>
                  </a:extLst>
                </p:cNvPr>
                <p:cNvSpPr/>
                <p:nvPr/>
              </p:nvSpPr>
              <p:spPr>
                <a:xfrm>
                  <a:off x="3349925" y="2913200"/>
                  <a:ext cx="916475" cy="42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9" h="16886" extrusionOk="0">
                      <a:moveTo>
                        <a:pt x="1" y="0"/>
                      </a:moveTo>
                      <a:lnTo>
                        <a:pt x="1" y="16886"/>
                      </a:lnTo>
                      <a:lnTo>
                        <a:pt x="36659" y="16886"/>
                      </a:lnTo>
                      <a:lnTo>
                        <a:pt x="366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46025" cap="flat" cmpd="sng">
                  <a:solidFill>
                    <a:schemeClr val="accent3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448;p49">
                  <a:extLst>
                    <a:ext uri="{FF2B5EF4-FFF2-40B4-BE49-F238E27FC236}">
                      <a16:creationId xmlns:a16="http://schemas.microsoft.com/office/drawing/2014/main" id="{E45F5B05-6450-8D7C-0D90-89A1C0E4D5FD}"/>
                    </a:ext>
                  </a:extLst>
                </p:cNvPr>
                <p:cNvSpPr/>
                <p:nvPr/>
              </p:nvSpPr>
              <p:spPr>
                <a:xfrm>
                  <a:off x="3349925" y="2913200"/>
                  <a:ext cx="12347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4939" extrusionOk="0">
                      <a:moveTo>
                        <a:pt x="1" y="0"/>
                      </a:moveTo>
                      <a:lnTo>
                        <a:pt x="1" y="4938"/>
                      </a:lnTo>
                      <a:cubicBezTo>
                        <a:pt x="2742" y="4938"/>
                        <a:pt x="4939" y="2720"/>
                        <a:pt x="49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449;p49">
                  <a:extLst>
                    <a:ext uri="{FF2B5EF4-FFF2-40B4-BE49-F238E27FC236}">
                      <a16:creationId xmlns:a16="http://schemas.microsoft.com/office/drawing/2014/main" id="{69D92AD4-0FF4-8642-B43E-FC7083C9D5DE}"/>
                    </a:ext>
                  </a:extLst>
                </p:cNvPr>
                <p:cNvSpPr/>
                <p:nvPr/>
              </p:nvSpPr>
              <p:spPr>
                <a:xfrm>
                  <a:off x="4142925" y="2913200"/>
                  <a:ext cx="12347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4939" extrusionOk="0">
                      <a:moveTo>
                        <a:pt x="1" y="0"/>
                      </a:moveTo>
                      <a:cubicBezTo>
                        <a:pt x="1" y="2720"/>
                        <a:pt x="2198" y="4938"/>
                        <a:pt x="4939" y="4938"/>
                      </a:cubicBezTo>
                      <a:lnTo>
                        <a:pt x="49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450;p49">
                  <a:extLst>
                    <a:ext uri="{FF2B5EF4-FFF2-40B4-BE49-F238E27FC236}">
                      <a16:creationId xmlns:a16="http://schemas.microsoft.com/office/drawing/2014/main" id="{4B39F64C-BB37-5209-2D67-57AD541BA884}"/>
                    </a:ext>
                  </a:extLst>
                </p:cNvPr>
                <p:cNvSpPr/>
                <p:nvPr/>
              </p:nvSpPr>
              <p:spPr>
                <a:xfrm>
                  <a:off x="3349925" y="3211350"/>
                  <a:ext cx="12347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4939" extrusionOk="0">
                      <a:moveTo>
                        <a:pt x="1" y="1"/>
                      </a:moveTo>
                      <a:lnTo>
                        <a:pt x="1" y="4939"/>
                      </a:lnTo>
                      <a:lnTo>
                        <a:pt x="4939" y="4939"/>
                      </a:lnTo>
                      <a:cubicBezTo>
                        <a:pt x="4939" y="2219"/>
                        <a:pt x="2742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451;p49">
                  <a:extLst>
                    <a:ext uri="{FF2B5EF4-FFF2-40B4-BE49-F238E27FC236}">
                      <a16:creationId xmlns:a16="http://schemas.microsoft.com/office/drawing/2014/main" id="{F4966F90-E3F8-F344-A492-89AB8A442206}"/>
                    </a:ext>
                  </a:extLst>
                </p:cNvPr>
                <p:cNvSpPr/>
                <p:nvPr/>
              </p:nvSpPr>
              <p:spPr>
                <a:xfrm>
                  <a:off x="3641300" y="2957650"/>
                  <a:ext cx="333750" cy="3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0" h="13330" extrusionOk="0">
                      <a:moveTo>
                        <a:pt x="6675" y="1"/>
                      </a:moveTo>
                      <a:cubicBezTo>
                        <a:pt x="2992" y="1"/>
                        <a:pt x="0" y="2972"/>
                        <a:pt x="0" y="6676"/>
                      </a:cubicBezTo>
                      <a:cubicBezTo>
                        <a:pt x="0" y="10358"/>
                        <a:pt x="2992" y="13329"/>
                        <a:pt x="6675" y="13329"/>
                      </a:cubicBezTo>
                      <a:cubicBezTo>
                        <a:pt x="10336" y="13329"/>
                        <a:pt x="13349" y="10337"/>
                        <a:pt x="13349" y="6676"/>
                      </a:cubicBezTo>
                      <a:cubicBezTo>
                        <a:pt x="13349" y="2972"/>
                        <a:pt x="10357" y="1"/>
                        <a:pt x="66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452;p49">
                  <a:extLst>
                    <a:ext uri="{FF2B5EF4-FFF2-40B4-BE49-F238E27FC236}">
                      <a16:creationId xmlns:a16="http://schemas.microsoft.com/office/drawing/2014/main" id="{D6AD4566-1B96-BD2A-A1F6-17D86E43F389}"/>
                    </a:ext>
                  </a:extLst>
                </p:cNvPr>
                <p:cNvSpPr/>
                <p:nvPr/>
              </p:nvSpPr>
              <p:spPr>
                <a:xfrm>
                  <a:off x="3441475" y="3036650"/>
                  <a:ext cx="916475" cy="42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9" h="16886" extrusionOk="0">
                      <a:moveTo>
                        <a:pt x="0" y="0"/>
                      </a:moveTo>
                      <a:lnTo>
                        <a:pt x="0" y="16886"/>
                      </a:lnTo>
                      <a:lnTo>
                        <a:pt x="36658" y="16886"/>
                      </a:lnTo>
                      <a:lnTo>
                        <a:pt x="366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46025" cap="flat" cmpd="sng">
                  <a:solidFill>
                    <a:schemeClr val="accent3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453;p49">
                  <a:extLst>
                    <a:ext uri="{FF2B5EF4-FFF2-40B4-BE49-F238E27FC236}">
                      <a16:creationId xmlns:a16="http://schemas.microsoft.com/office/drawing/2014/main" id="{B146EB29-6779-91B9-6624-D4F76BD9807B}"/>
                    </a:ext>
                  </a:extLst>
                </p:cNvPr>
                <p:cNvSpPr/>
                <p:nvPr/>
              </p:nvSpPr>
              <p:spPr>
                <a:xfrm>
                  <a:off x="4234475" y="3036650"/>
                  <a:ext cx="12347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4939" extrusionOk="0">
                      <a:moveTo>
                        <a:pt x="1" y="0"/>
                      </a:moveTo>
                      <a:cubicBezTo>
                        <a:pt x="1" y="2720"/>
                        <a:pt x="2198" y="4938"/>
                        <a:pt x="4938" y="4938"/>
                      </a:cubicBezTo>
                      <a:lnTo>
                        <a:pt x="49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454;p49">
                  <a:extLst>
                    <a:ext uri="{FF2B5EF4-FFF2-40B4-BE49-F238E27FC236}">
                      <a16:creationId xmlns:a16="http://schemas.microsoft.com/office/drawing/2014/main" id="{69D8597F-648A-CBAE-5490-44E377071601}"/>
                    </a:ext>
                  </a:extLst>
                </p:cNvPr>
                <p:cNvSpPr/>
                <p:nvPr/>
              </p:nvSpPr>
              <p:spPr>
                <a:xfrm>
                  <a:off x="4234475" y="3335325"/>
                  <a:ext cx="123475" cy="12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4960" extrusionOk="0">
                      <a:moveTo>
                        <a:pt x="4938" y="1"/>
                      </a:moveTo>
                      <a:cubicBezTo>
                        <a:pt x="2198" y="1"/>
                        <a:pt x="1" y="2240"/>
                        <a:pt x="1" y="4960"/>
                      </a:cubicBezTo>
                      <a:lnTo>
                        <a:pt x="4938" y="4960"/>
                      </a:lnTo>
                      <a:lnTo>
                        <a:pt x="49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455;p49">
                  <a:extLst>
                    <a:ext uri="{FF2B5EF4-FFF2-40B4-BE49-F238E27FC236}">
                      <a16:creationId xmlns:a16="http://schemas.microsoft.com/office/drawing/2014/main" id="{286ED871-B4B1-28AB-63C3-99A33986A348}"/>
                    </a:ext>
                  </a:extLst>
                </p:cNvPr>
                <p:cNvSpPr/>
                <p:nvPr/>
              </p:nvSpPr>
              <p:spPr>
                <a:xfrm>
                  <a:off x="3732825" y="3081100"/>
                  <a:ext cx="333775" cy="3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1" h="13351" extrusionOk="0">
                      <a:moveTo>
                        <a:pt x="6675" y="1"/>
                      </a:moveTo>
                      <a:cubicBezTo>
                        <a:pt x="2993" y="1"/>
                        <a:pt x="1" y="2993"/>
                        <a:pt x="1" y="6675"/>
                      </a:cubicBezTo>
                      <a:cubicBezTo>
                        <a:pt x="1" y="10358"/>
                        <a:pt x="2993" y="13350"/>
                        <a:pt x="6675" y="13350"/>
                      </a:cubicBezTo>
                      <a:cubicBezTo>
                        <a:pt x="10358" y="13350"/>
                        <a:pt x="13350" y="10358"/>
                        <a:pt x="13350" y="6675"/>
                      </a:cubicBezTo>
                      <a:cubicBezTo>
                        <a:pt x="13350" y="2993"/>
                        <a:pt x="10358" y="1"/>
                        <a:pt x="66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456;p49">
                  <a:extLst>
                    <a:ext uri="{FF2B5EF4-FFF2-40B4-BE49-F238E27FC236}">
                      <a16:creationId xmlns:a16="http://schemas.microsoft.com/office/drawing/2014/main" id="{F57ED9FA-F4B6-7ED8-88CF-803197997824}"/>
                    </a:ext>
                  </a:extLst>
                </p:cNvPr>
                <p:cNvSpPr/>
                <p:nvPr/>
              </p:nvSpPr>
              <p:spPr>
                <a:xfrm>
                  <a:off x="3853675" y="3154875"/>
                  <a:ext cx="109875" cy="2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8475" extrusionOk="0">
                      <a:moveTo>
                        <a:pt x="1925" y="1716"/>
                      </a:moveTo>
                      <a:lnTo>
                        <a:pt x="1925" y="3578"/>
                      </a:lnTo>
                      <a:cubicBezTo>
                        <a:pt x="1548" y="3515"/>
                        <a:pt x="1256" y="3411"/>
                        <a:pt x="1088" y="3264"/>
                      </a:cubicBezTo>
                      <a:cubicBezTo>
                        <a:pt x="921" y="3118"/>
                        <a:pt x="837" y="2929"/>
                        <a:pt x="837" y="2657"/>
                      </a:cubicBezTo>
                      <a:cubicBezTo>
                        <a:pt x="837" y="2385"/>
                        <a:pt x="921" y="2176"/>
                        <a:pt x="1109" y="2009"/>
                      </a:cubicBezTo>
                      <a:cubicBezTo>
                        <a:pt x="1297" y="1862"/>
                        <a:pt x="1569" y="1758"/>
                        <a:pt x="1925" y="1716"/>
                      </a:cubicBezTo>
                      <a:close/>
                      <a:moveTo>
                        <a:pt x="2385" y="4457"/>
                      </a:moveTo>
                      <a:cubicBezTo>
                        <a:pt x="2783" y="4541"/>
                        <a:pt x="3076" y="4645"/>
                        <a:pt x="3264" y="4813"/>
                      </a:cubicBezTo>
                      <a:cubicBezTo>
                        <a:pt x="3453" y="4959"/>
                        <a:pt x="3536" y="5168"/>
                        <a:pt x="3536" y="5440"/>
                      </a:cubicBezTo>
                      <a:cubicBezTo>
                        <a:pt x="3536" y="5712"/>
                        <a:pt x="3453" y="5942"/>
                        <a:pt x="3243" y="6110"/>
                      </a:cubicBezTo>
                      <a:cubicBezTo>
                        <a:pt x="3055" y="6277"/>
                        <a:pt x="2762" y="6382"/>
                        <a:pt x="2385" y="6445"/>
                      </a:cubicBezTo>
                      <a:lnTo>
                        <a:pt x="2385" y="4457"/>
                      </a:lnTo>
                      <a:close/>
                      <a:moveTo>
                        <a:pt x="1925" y="0"/>
                      </a:moveTo>
                      <a:lnTo>
                        <a:pt x="1925" y="1067"/>
                      </a:lnTo>
                      <a:cubicBezTo>
                        <a:pt x="1297" y="1109"/>
                        <a:pt x="816" y="1276"/>
                        <a:pt x="502" y="1569"/>
                      </a:cubicBezTo>
                      <a:cubicBezTo>
                        <a:pt x="168" y="1862"/>
                        <a:pt x="0" y="2239"/>
                        <a:pt x="0" y="2741"/>
                      </a:cubicBezTo>
                      <a:cubicBezTo>
                        <a:pt x="0" y="3201"/>
                        <a:pt x="147" y="3557"/>
                        <a:pt x="460" y="3808"/>
                      </a:cubicBezTo>
                      <a:cubicBezTo>
                        <a:pt x="753" y="4080"/>
                        <a:pt x="1256" y="4268"/>
                        <a:pt x="1925" y="4373"/>
                      </a:cubicBezTo>
                      <a:lnTo>
                        <a:pt x="1925" y="6445"/>
                      </a:lnTo>
                      <a:cubicBezTo>
                        <a:pt x="1590" y="6445"/>
                        <a:pt x="1256" y="6403"/>
                        <a:pt x="942" y="6298"/>
                      </a:cubicBezTo>
                      <a:cubicBezTo>
                        <a:pt x="628" y="6193"/>
                        <a:pt x="314" y="6047"/>
                        <a:pt x="0" y="5859"/>
                      </a:cubicBezTo>
                      <a:lnTo>
                        <a:pt x="0" y="6675"/>
                      </a:lnTo>
                      <a:cubicBezTo>
                        <a:pt x="314" y="6821"/>
                        <a:pt x="649" y="6926"/>
                        <a:pt x="963" y="6989"/>
                      </a:cubicBezTo>
                      <a:cubicBezTo>
                        <a:pt x="1276" y="7051"/>
                        <a:pt x="1590" y="7093"/>
                        <a:pt x="1925" y="7093"/>
                      </a:cubicBezTo>
                      <a:lnTo>
                        <a:pt x="1925" y="8474"/>
                      </a:lnTo>
                      <a:lnTo>
                        <a:pt x="2385" y="8474"/>
                      </a:lnTo>
                      <a:lnTo>
                        <a:pt x="2385" y="7093"/>
                      </a:lnTo>
                      <a:cubicBezTo>
                        <a:pt x="3034" y="7030"/>
                        <a:pt x="3515" y="6863"/>
                        <a:pt x="3871" y="6570"/>
                      </a:cubicBezTo>
                      <a:cubicBezTo>
                        <a:pt x="4206" y="6277"/>
                        <a:pt x="4394" y="5880"/>
                        <a:pt x="4394" y="5357"/>
                      </a:cubicBezTo>
                      <a:cubicBezTo>
                        <a:pt x="4394" y="4875"/>
                        <a:pt x="4227" y="4520"/>
                        <a:pt x="3892" y="4248"/>
                      </a:cubicBezTo>
                      <a:cubicBezTo>
                        <a:pt x="3578" y="3955"/>
                        <a:pt x="3076" y="3766"/>
                        <a:pt x="2385" y="3662"/>
                      </a:cubicBezTo>
                      <a:lnTo>
                        <a:pt x="2385" y="1716"/>
                      </a:lnTo>
                      <a:cubicBezTo>
                        <a:pt x="2657" y="1737"/>
                        <a:pt x="2929" y="1779"/>
                        <a:pt x="3201" y="1841"/>
                      </a:cubicBezTo>
                      <a:cubicBezTo>
                        <a:pt x="3453" y="1925"/>
                        <a:pt x="3725" y="2009"/>
                        <a:pt x="3976" y="2134"/>
                      </a:cubicBezTo>
                      <a:lnTo>
                        <a:pt x="3976" y="1339"/>
                      </a:lnTo>
                      <a:cubicBezTo>
                        <a:pt x="3725" y="1255"/>
                        <a:pt x="3453" y="1193"/>
                        <a:pt x="3201" y="1151"/>
                      </a:cubicBezTo>
                      <a:cubicBezTo>
                        <a:pt x="2929" y="1109"/>
                        <a:pt x="2657" y="1067"/>
                        <a:pt x="2385" y="1067"/>
                      </a:cubicBezTo>
                      <a:lnTo>
                        <a:pt x="23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4457;p49">
                <a:extLst>
                  <a:ext uri="{FF2B5EF4-FFF2-40B4-BE49-F238E27FC236}">
                    <a16:creationId xmlns:a16="http://schemas.microsoft.com/office/drawing/2014/main" id="{26D76094-79C0-7D3C-24CD-626115929F61}"/>
                  </a:ext>
                </a:extLst>
              </p:cNvPr>
              <p:cNvGrpSpPr/>
              <p:nvPr/>
            </p:nvGrpSpPr>
            <p:grpSpPr>
              <a:xfrm>
                <a:off x="1303714" y="2064043"/>
                <a:ext cx="207833" cy="709679"/>
                <a:chOff x="3349925" y="2913200"/>
                <a:chExt cx="123475" cy="421625"/>
              </a:xfrm>
            </p:grpSpPr>
            <p:sp>
              <p:nvSpPr>
                <p:cNvPr id="58" name="Google Shape;4458;p49">
                  <a:extLst>
                    <a:ext uri="{FF2B5EF4-FFF2-40B4-BE49-F238E27FC236}">
                      <a16:creationId xmlns:a16="http://schemas.microsoft.com/office/drawing/2014/main" id="{4AA72F23-F1C2-0B83-B29D-DA28733D5C50}"/>
                    </a:ext>
                  </a:extLst>
                </p:cNvPr>
                <p:cNvSpPr/>
                <p:nvPr/>
              </p:nvSpPr>
              <p:spPr>
                <a:xfrm>
                  <a:off x="3349925" y="2913200"/>
                  <a:ext cx="12347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4939" extrusionOk="0">
                      <a:moveTo>
                        <a:pt x="1" y="0"/>
                      </a:moveTo>
                      <a:lnTo>
                        <a:pt x="1" y="4938"/>
                      </a:lnTo>
                      <a:cubicBezTo>
                        <a:pt x="2742" y="4938"/>
                        <a:pt x="4939" y="2720"/>
                        <a:pt x="4939" y="0"/>
                      </a:cubicBezTo>
                      <a:close/>
                    </a:path>
                  </a:pathLst>
                </a:custGeom>
                <a:solidFill>
                  <a:srgbClr val="006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459;p49">
                  <a:extLst>
                    <a:ext uri="{FF2B5EF4-FFF2-40B4-BE49-F238E27FC236}">
                      <a16:creationId xmlns:a16="http://schemas.microsoft.com/office/drawing/2014/main" id="{A85E99B9-9EB4-98F9-4087-8B8A9BDA028C}"/>
                    </a:ext>
                  </a:extLst>
                </p:cNvPr>
                <p:cNvSpPr/>
                <p:nvPr/>
              </p:nvSpPr>
              <p:spPr>
                <a:xfrm>
                  <a:off x="3349925" y="3211350"/>
                  <a:ext cx="12347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" h="4939" extrusionOk="0">
                      <a:moveTo>
                        <a:pt x="1" y="1"/>
                      </a:moveTo>
                      <a:lnTo>
                        <a:pt x="1" y="4939"/>
                      </a:lnTo>
                      <a:lnTo>
                        <a:pt x="4939" y="4939"/>
                      </a:lnTo>
                      <a:cubicBezTo>
                        <a:pt x="4939" y="2219"/>
                        <a:pt x="274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006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8" name="Google Shape;4487;p49">
            <a:extLst>
              <a:ext uri="{FF2B5EF4-FFF2-40B4-BE49-F238E27FC236}">
                <a16:creationId xmlns:a16="http://schemas.microsoft.com/office/drawing/2014/main" id="{415BD53A-D1F6-D6C6-DB81-D172E615702B}"/>
              </a:ext>
            </a:extLst>
          </p:cNvPr>
          <p:cNvGrpSpPr/>
          <p:nvPr/>
        </p:nvGrpSpPr>
        <p:grpSpPr>
          <a:xfrm>
            <a:off x="756327" y="4142003"/>
            <a:ext cx="360000" cy="540000"/>
            <a:chOff x="5248244" y="3268054"/>
            <a:chExt cx="1191541" cy="1471153"/>
          </a:xfrm>
        </p:grpSpPr>
        <p:sp>
          <p:nvSpPr>
            <p:cNvPr id="79" name="Google Shape;4488;p49">
              <a:extLst>
                <a:ext uri="{FF2B5EF4-FFF2-40B4-BE49-F238E27FC236}">
                  <a16:creationId xmlns:a16="http://schemas.microsoft.com/office/drawing/2014/main" id="{8B686752-9E32-1713-F498-D11BF4A02B12}"/>
                </a:ext>
              </a:extLst>
            </p:cNvPr>
            <p:cNvSpPr/>
            <p:nvPr/>
          </p:nvSpPr>
          <p:spPr>
            <a:xfrm>
              <a:off x="5248244" y="3268054"/>
              <a:ext cx="1191541" cy="1470448"/>
            </a:xfrm>
            <a:custGeom>
              <a:avLst/>
              <a:gdLst/>
              <a:ahLst/>
              <a:cxnLst/>
              <a:rect l="l" t="t" r="r" b="b"/>
              <a:pathLst>
                <a:path w="33793" h="41703" extrusionOk="0">
                  <a:moveTo>
                    <a:pt x="16865" y="1"/>
                  </a:moveTo>
                  <a:lnTo>
                    <a:pt x="13664" y="1842"/>
                  </a:lnTo>
                  <a:lnTo>
                    <a:pt x="8182" y="943"/>
                  </a:lnTo>
                  <a:lnTo>
                    <a:pt x="11279" y="9772"/>
                  </a:lnTo>
                  <a:cubicBezTo>
                    <a:pt x="4709" y="14103"/>
                    <a:pt x="1" y="25193"/>
                    <a:pt x="1" y="32579"/>
                  </a:cubicBezTo>
                  <a:cubicBezTo>
                    <a:pt x="1" y="41510"/>
                    <a:pt x="6920" y="41702"/>
                    <a:pt x="15695" y="41702"/>
                  </a:cubicBezTo>
                  <a:cubicBezTo>
                    <a:pt x="16088" y="41702"/>
                    <a:pt x="16486" y="41702"/>
                    <a:pt x="16886" y="41702"/>
                  </a:cubicBezTo>
                  <a:cubicBezTo>
                    <a:pt x="17288" y="41702"/>
                    <a:pt x="17686" y="41702"/>
                    <a:pt x="18080" y="41702"/>
                  </a:cubicBezTo>
                  <a:cubicBezTo>
                    <a:pt x="26874" y="41702"/>
                    <a:pt x="33792" y="41510"/>
                    <a:pt x="33792" y="32579"/>
                  </a:cubicBezTo>
                  <a:cubicBezTo>
                    <a:pt x="33772" y="25214"/>
                    <a:pt x="29064" y="14103"/>
                    <a:pt x="22473" y="9772"/>
                  </a:cubicBezTo>
                  <a:lnTo>
                    <a:pt x="25549" y="943"/>
                  </a:lnTo>
                  <a:lnTo>
                    <a:pt x="20088" y="1842"/>
                  </a:lnTo>
                  <a:lnTo>
                    <a:pt x="16865" y="1"/>
                  </a:ln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28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489;p49">
              <a:extLst>
                <a:ext uri="{FF2B5EF4-FFF2-40B4-BE49-F238E27FC236}">
                  <a16:creationId xmlns:a16="http://schemas.microsoft.com/office/drawing/2014/main" id="{8EE3FF9D-8818-00CB-B4A1-03CD5FCEF4BF}"/>
                </a:ext>
              </a:extLst>
            </p:cNvPr>
            <p:cNvSpPr/>
            <p:nvPr/>
          </p:nvSpPr>
          <p:spPr>
            <a:xfrm>
              <a:off x="5248244" y="3268054"/>
              <a:ext cx="1191541" cy="1470448"/>
            </a:xfrm>
            <a:custGeom>
              <a:avLst/>
              <a:gdLst/>
              <a:ahLst/>
              <a:cxnLst/>
              <a:rect l="l" t="t" r="r" b="b"/>
              <a:pathLst>
                <a:path w="33793" h="41703" extrusionOk="0">
                  <a:moveTo>
                    <a:pt x="16865" y="1"/>
                  </a:moveTo>
                  <a:lnTo>
                    <a:pt x="13664" y="1842"/>
                  </a:lnTo>
                  <a:lnTo>
                    <a:pt x="8182" y="943"/>
                  </a:lnTo>
                  <a:lnTo>
                    <a:pt x="11279" y="9772"/>
                  </a:lnTo>
                  <a:cubicBezTo>
                    <a:pt x="4709" y="14103"/>
                    <a:pt x="1" y="25193"/>
                    <a:pt x="1" y="32579"/>
                  </a:cubicBezTo>
                  <a:cubicBezTo>
                    <a:pt x="1" y="41510"/>
                    <a:pt x="6920" y="41702"/>
                    <a:pt x="15695" y="41702"/>
                  </a:cubicBezTo>
                  <a:cubicBezTo>
                    <a:pt x="16088" y="41702"/>
                    <a:pt x="16486" y="41702"/>
                    <a:pt x="16886" y="41702"/>
                  </a:cubicBezTo>
                  <a:cubicBezTo>
                    <a:pt x="17288" y="41702"/>
                    <a:pt x="17686" y="41702"/>
                    <a:pt x="18080" y="41702"/>
                  </a:cubicBezTo>
                  <a:cubicBezTo>
                    <a:pt x="26874" y="41702"/>
                    <a:pt x="33792" y="41510"/>
                    <a:pt x="33792" y="32579"/>
                  </a:cubicBezTo>
                  <a:cubicBezTo>
                    <a:pt x="33772" y="25214"/>
                    <a:pt x="29064" y="14103"/>
                    <a:pt x="22473" y="9772"/>
                  </a:cubicBezTo>
                  <a:lnTo>
                    <a:pt x="25549" y="943"/>
                  </a:lnTo>
                  <a:lnTo>
                    <a:pt x="20088" y="1842"/>
                  </a:lnTo>
                  <a:lnTo>
                    <a:pt x="168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4490;p49">
              <a:extLst>
                <a:ext uri="{FF2B5EF4-FFF2-40B4-BE49-F238E27FC236}">
                  <a16:creationId xmlns:a16="http://schemas.microsoft.com/office/drawing/2014/main" id="{A5179A59-242D-FA7A-67B7-589B0BF08195}"/>
                </a:ext>
              </a:extLst>
            </p:cNvPr>
            <p:cNvGrpSpPr/>
            <p:nvPr/>
          </p:nvGrpSpPr>
          <p:grpSpPr>
            <a:xfrm>
              <a:off x="5248984" y="3275458"/>
              <a:ext cx="854385" cy="1463748"/>
              <a:chOff x="1630525" y="3866275"/>
              <a:chExt cx="605775" cy="1037825"/>
            </a:xfrm>
          </p:grpSpPr>
          <p:sp>
            <p:nvSpPr>
              <p:cNvPr id="82" name="Google Shape;4491;p49">
                <a:extLst>
                  <a:ext uri="{FF2B5EF4-FFF2-40B4-BE49-F238E27FC236}">
                    <a16:creationId xmlns:a16="http://schemas.microsoft.com/office/drawing/2014/main" id="{951739BF-4319-BD29-31A1-1A716B8016EA}"/>
                  </a:ext>
                </a:extLst>
              </p:cNvPr>
              <p:cNvSpPr/>
              <p:nvPr/>
            </p:nvSpPr>
            <p:spPr>
              <a:xfrm>
                <a:off x="1630525" y="3866275"/>
                <a:ext cx="413800" cy="1037825"/>
              </a:xfrm>
              <a:custGeom>
                <a:avLst/>
                <a:gdLst/>
                <a:ahLst/>
                <a:cxnLst/>
                <a:rect l="l" t="t" r="r" b="b"/>
                <a:pathLst>
                  <a:path w="16552" h="41513" extrusionOk="0">
                    <a:moveTo>
                      <a:pt x="16530" y="0"/>
                    </a:moveTo>
                    <a:lnTo>
                      <a:pt x="13664" y="1653"/>
                    </a:lnTo>
                    <a:lnTo>
                      <a:pt x="8203" y="753"/>
                    </a:lnTo>
                    <a:lnTo>
                      <a:pt x="11279" y="9583"/>
                    </a:lnTo>
                    <a:cubicBezTo>
                      <a:pt x="4709" y="13914"/>
                      <a:pt x="1" y="25004"/>
                      <a:pt x="1" y="32390"/>
                    </a:cubicBezTo>
                    <a:cubicBezTo>
                      <a:pt x="1" y="41432"/>
                      <a:pt x="7125" y="41513"/>
                      <a:pt x="16062" y="41513"/>
                    </a:cubicBezTo>
                    <a:cubicBezTo>
                      <a:pt x="16225" y="41513"/>
                      <a:pt x="16388" y="41513"/>
                      <a:pt x="16551" y="41513"/>
                    </a:cubicBezTo>
                    <a:lnTo>
                      <a:pt x="16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492;p49">
                <a:extLst>
                  <a:ext uri="{FF2B5EF4-FFF2-40B4-BE49-F238E27FC236}">
                    <a16:creationId xmlns:a16="http://schemas.microsoft.com/office/drawing/2014/main" id="{80F023E1-D512-260B-D2F6-D8D333E1067C}"/>
                  </a:ext>
                </a:extLst>
              </p:cNvPr>
              <p:cNvSpPr/>
              <p:nvPr/>
            </p:nvSpPr>
            <p:spPr>
              <a:xfrm>
                <a:off x="1952225" y="4326575"/>
                <a:ext cx="225475" cy="434200"/>
              </a:xfrm>
              <a:custGeom>
                <a:avLst/>
                <a:gdLst/>
                <a:ahLst/>
                <a:cxnLst/>
                <a:rect l="l" t="t" r="r" b="b"/>
                <a:pathLst>
                  <a:path w="9019" h="17368" extrusionOk="0">
                    <a:moveTo>
                      <a:pt x="3955" y="3516"/>
                    </a:moveTo>
                    <a:lnTo>
                      <a:pt x="3955" y="7345"/>
                    </a:lnTo>
                    <a:cubicBezTo>
                      <a:pt x="3181" y="7220"/>
                      <a:pt x="2616" y="6989"/>
                      <a:pt x="2261" y="6697"/>
                    </a:cubicBezTo>
                    <a:cubicBezTo>
                      <a:pt x="1905" y="6404"/>
                      <a:pt x="1737" y="5985"/>
                      <a:pt x="1737" y="5441"/>
                    </a:cubicBezTo>
                    <a:cubicBezTo>
                      <a:pt x="1737" y="4897"/>
                      <a:pt x="1926" y="4458"/>
                      <a:pt x="2302" y="4123"/>
                    </a:cubicBezTo>
                    <a:cubicBezTo>
                      <a:pt x="2679" y="3788"/>
                      <a:pt x="3223" y="3600"/>
                      <a:pt x="3955" y="3516"/>
                    </a:cubicBezTo>
                    <a:close/>
                    <a:moveTo>
                      <a:pt x="4897" y="9145"/>
                    </a:moveTo>
                    <a:cubicBezTo>
                      <a:pt x="5713" y="9291"/>
                      <a:pt x="6320" y="9521"/>
                      <a:pt x="6696" y="9856"/>
                    </a:cubicBezTo>
                    <a:cubicBezTo>
                      <a:pt x="7094" y="10170"/>
                      <a:pt x="7282" y="10609"/>
                      <a:pt x="7282" y="11153"/>
                    </a:cubicBezTo>
                    <a:cubicBezTo>
                      <a:pt x="7282" y="11718"/>
                      <a:pt x="7073" y="12179"/>
                      <a:pt x="6675" y="12513"/>
                    </a:cubicBezTo>
                    <a:cubicBezTo>
                      <a:pt x="6278" y="12869"/>
                      <a:pt x="5671" y="13078"/>
                      <a:pt x="4897" y="13183"/>
                    </a:cubicBezTo>
                    <a:lnTo>
                      <a:pt x="4897" y="9145"/>
                    </a:lnTo>
                    <a:close/>
                    <a:moveTo>
                      <a:pt x="3955" y="1"/>
                    </a:moveTo>
                    <a:lnTo>
                      <a:pt x="3955" y="2198"/>
                    </a:lnTo>
                    <a:cubicBezTo>
                      <a:pt x="2679" y="2282"/>
                      <a:pt x="1696" y="2616"/>
                      <a:pt x="1026" y="3202"/>
                    </a:cubicBezTo>
                    <a:cubicBezTo>
                      <a:pt x="356" y="3788"/>
                      <a:pt x="1" y="4583"/>
                      <a:pt x="1" y="5609"/>
                    </a:cubicBezTo>
                    <a:cubicBezTo>
                      <a:pt x="1" y="6529"/>
                      <a:pt x="315" y="7282"/>
                      <a:pt x="942" y="7805"/>
                    </a:cubicBezTo>
                    <a:cubicBezTo>
                      <a:pt x="1570" y="8350"/>
                      <a:pt x="2574" y="8726"/>
                      <a:pt x="3955" y="8956"/>
                    </a:cubicBezTo>
                    <a:lnTo>
                      <a:pt x="3955" y="13225"/>
                    </a:lnTo>
                    <a:cubicBezTo>
                      <a:pt x="3265" y="13204"/>
                      <a:pt x="2595" y="13099"/>
                      <a:pt x="1926" y="12911"/>
                    </a:cubicBezTo>
                    <a:cubicBezTo>
                      <a:pt x="1277" y="12702"/>
                      <a:pt x="649" y="12409"/>
                      <a:pt x="1" y="12011"/>
                    </a:cubicBezTo>
                    <a:lnTo>
                      <a:pt x="1" y="13685"/>
                    </a:lnTo>
                    <a:cubicBezTo>
                      <a:pt x="670" y="13957"/>
                      <a:pt x="1319" y="14187"/>
                      <a:pt x="1989" y="14313"/>
                    </a:cubicBezTo>
                    <a:cubicBezTo>
                      <a:pt x="2637" y="14459"/>
                      <a:pt x="3286" y="14543"/>
                      <a:pt x="3934" y="14543"/>
                    </a:cubicBezTo>
                    <a:lnTo>
                      <a:pt x="3955" y="17368"/>
                    </a:lnTo>
                    <a:lnTo>
                      <a:pt x="4897" y="17368"/>
                    </a:lnTo>
                    <a:lnTo>
                      <a:pt x="4897" y="14522"/>
                    </a:lnTo>
                    <a:cubicBezTo>
                      <a:pt x="6215" y="14438"/>
                      <a:pt x="7240" y="14083"/>
                      <a:pt x="7952" y="13476"/>
                    </a:cubicBezTo>
                    <a:cubicBezTo>
                      <a:pt x="8663" y="12869"/>
                      <a:pt x="9019" y="12032"/>
                      <a:pt x="9019" y="10986"/>
                    </a:cubicBezTo>
                    <a:cubicBezTo>
                      <a:pt x="9019" y="10002"/>
                      <a:pt x="8684" y="9249"/>
                      <a:pt x="8015" y="8684"/>
                    </a:cubicBezTo>
                    <a:cubicBezTo>
                      <a:pt x="7345" y="8119"/>
                      <a:pt x="6299" y="7722"/>
                      <a:pt x="4897" y="7513"/>
                    </a:cubicBezTo>
                    <a:lnTo>
                      <a:pt x="4897" y="3516"/>
                    </a:lnTo>
                    <a:cubicBezTo>
                      <a:pt x="5462" y="3537"/>
                      <a:pt x="6027" y="3621"/>
                      <a:pt x="6571" y="3767"/>
                    </a:cubicBezTo>
                    <a:cubicBezTo>
                      <a:pt x="7115" y="3914"/>
                      <a:pt x="7638" y="4123"/>
                      <a:pt x="8161" y="4374"/>
                    </a:cubicBezTo>
                    <a:lnTo>
                      <a:pt x="8161" y="2742"/>
                    </a:lnTo>
                    <a:cubicBezTo>
                      <a:pt x="7638" y="2575"/>
                      <a:pt x="7115" y="2449"/>
                      <a:pt x="6571" y="2344"/>
                    </a:cubicBezTo>
                    <a:cubicBezTo>
                      <a:pt x="6027" y="2240"/>
                      <a:pt x="5462" y="2177"/>
                      <a:pt x="4897" y="2156"/>
                    </a:cubicBezTo>
                    <a:lnTo>
                      <a:pt x="489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493;p49">
                <a:extLst>
                  <a:ext uri="{FF2B5EF4-FFF2-40B4-BE49-F238E27FC236}">
                    <a16:creationId xmlns:a16="http://schemas.microsoft.com/office/drawing/2014/main" id="{C938D780-FEEA-4C0C-971D-6A34128AA36D}"/>
                  </a:ext>
                </a:extLst>
              </p:cNvPr>
              <p:cNvSpPr/>
              <p:nvPr/>
            </p:nvSpPr>
            <p:spPr>
              <a:xfrm>
                <a:off x="1868025" y="4105325"/>
                <a:ext cx="32380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465" fill="none" extrusionOk="0">
                    <a:moveTo>
                      <a:pt x="12952" y="0"/>
                    </a:moveTo>
                    <a:lnTo>
                      <a:pt x="0" y="1465"/>
                    </a:lnTo>
                  </a:path>
                </a:pathLst>
              </a:custGeom>
              <a:solidFill>
                <a:schemeClr val="accent1"/>
              </a:solidFill>
              <a:ln w="19875" cap="rnd" cmpd="sng">
                <a:solidFill>
                  <a:schemeClr val="accent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494;p49">
                <a:extLst>
                  <a:ext uri="{FF2B5EF4-FFF2-40B4-BE49-F238E27FC236}">
                    <a16:creationId xmlns:a16="http://schemas.microsoft.com/office/drawing/2014/main" id="{66D39D1C-623B-FDF2-408E-3EC714D2A2FA}"/>
                  </a:ext>
                </a:extLst>
              </p:cNvPr>
              <p:cNvSpPr/>
              <p:nvPr/>
            </p:nvSpPr>
            <p:spPr>
              <a:xfrm>
                <a:off x="1912475" y="4105325"/>
                <a:ext cx="32382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2953" h="1465" fill="none" extrusionOk="0">
                    <a:moveTo>
                      <a:pt x="1" y="0"/>
                    </a:moveTo>
                    <a:lnTo>
                      <a:pt x="12952" y="1465"/>
                    </a:lnTo>
                  </a:path>
                </a:pathLst>
              </a:custGeom>
              <a:solidFill>
                <a:schemeClr val="accent1"/>
              </a:solidFill>
              <a:ln w="19875" cap="rnd" cmpd="sng">
                <a:solidFill>
                  <a:schemeClr val="accent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34269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355</Words>
  <Application>Microsoft Office PowerPoint</Application>
  <PresentationFormat>On-screen Show (16:9)</PresentationFormat>
  <Paragraphs>105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Libre Franklin Medium</vt:lpstr>
      <vt:lpstr>Arial</vt:lpstr>
      <vt:lpstr>Anton</vt:lpstr>
      <vt:lpstr>US National Dollar Day Minitheme by Slidesgo</vt:lpstr>
      <vt:lpstr>Revolutionizing Personal Finance with Smart Technology for Enhanced Budgeting Efficiency - Budget Buddy -</vt:lpstr>
      <vt:lpstr>Table of contents</vt:lpstr>
      <vt:lpstr>Introduction </vt:lpstr>
      <vt:lpstr>Expense tracking over time</vt:lpstr>
      <vt:lpstr>Money management</vt:lpstr>
      <vt:lpstr>50/30/20 Rule</vt:lpstr>
      <vt:lpstr>PowerPoint Presentation</vt:lpstr>
      <vt:lpstr>Customizations</vt:lpstr>
      <vt:lpstr>PowerPoint Presentation</vt:lpstr>
      <vt:lpstr>Key features </vt:lpstr>
      <vt:lpstr>PowerPoint Presentation</vt:lpstr>
      <vt:lpstr>PowerPoint Presentation</vt:lpstr>
      <vt:lpstr>PowerPoint Presentation</vt:lpstr>
      <vt:lpstr>Application</vt:lpstr>
      <vt:lpstr>Architecture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LUCAS-GEORGE SIPOȘ</cp:lastModifiedBy>
  <cp:revision>3</cp:revision>
  <dcterms:modified xsi:type="dcterms:W3CDTF">2024-07-02T20:14:55Z</dcterms:modified>
</cp:coreProperties>
</file>