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20B84B-BE79-40EA-B79F-75DE1E0C9BAF}" v="65" dt="2021-10-14T14:24:11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34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Reiner Franke" userId="7bccc74a-d79e-4df7-a6a2-cccd61f1c400" providerId="ADAL" clId="{5720B84B-BE79-40EA-B79F-75DE1E0C9BAF}"/>
    <pc:docChg chg="undo custSel addSld delSld modSld sldOrd">
      <pc:chgData name="Daniel Reiner Franke" userId="7bccc74a-d79e-4df7-a6a2-cccd61f1c400" providerId="ADAL" clId="{5720B84B-BE79-40EA-B79F-75DE1E0C9BAF}" dt="2021-10-14T14:24:48.089" v="779" actId="1076"/>
      <pc:docMkLst>
        <pc:docMk/>
      </pc:docMkLst>
      <pc:sldChg chg="addSp delSp modSp mod modAnim">
        <pc:chgData name="Daniel Reiner Franke" userId="7bccc74a-d79e-4df7-a6a2-cccd61f1c400" providerId="ADAL" clId="{5720B84B-BE79-40EA-B79F-75DE1E0C9BAF}" dt="2021-10-14T14:24:03.648" v="695" actId="20577"/>
        <pc:sldMkLst>
          <pc:docMk/>
          <pc:sldMk cId="3765022063" sldId="256"/>
        </pc:sldMkLst>
        <pc:spChg chg="del">
          <ac:chgData name="Daniel Reiner Franke" userId="7bccc74a-d79e-4df7-a6a2-cccd61f1c400" providerId="ADAL" clId="{5720B84B-BE79-40EA-B79F-75DE1E0C9BAF}" dt="2021-10-14T13:50:31.698" v="0" actId="478"/>
          <ac:spMkLst>
            <pc:docMk/>
            <pc:sldMk cId="3765022063" sldId="256"/>
            <ac:spMk id="2" creationId="{899422BF-C26C-4E0B-8724-6B8E481899D1}"/>
          </ac:spMkLst>
        </pc:spChg>
        <pc:spChg chg="del">
          <ac:chgData name="Daniel Reiner Franke" userId="7bccc74a-d79e-4df7-a6a2-cccd61f1c400" providerId="ADAL" clId="{5720B84B-BE79-40EA-B79F-75DE1E0C9BAF}" dt="2021-10-14T13:50:31.698" v="0" actId="478"/>
          <ac:spMkLst>
            <pc:docMk/>
            <pc:sldMk cId="3765022063" sldId="256"/>
            <ac:spMk id="3" creationId="{AA276D9C-B994-4496-AA52-0CB007188839}"/>
          </ac:spMkLst>
        </pc:spChg>
        <pc:spChg chg="add del">
          <ac:chgData name="Daniel Reiner Franke" userId="7bccc74a-d79e-4df7-a6a2-cccd61f1c400" providerId="ADAL" clId="{5720B84B-BE79-40EA-B79F-75DE1E0C9BAF}" dt="2021-10-14T13:50:35.722" v="7"/>
          <ac:spMkLst>
            <pc:docMk/>
            <pc:sldMk cId="3765022063" sldId="256"/>
            <ac:spMk id="5" creationId="{2C5237DD-04D7-4A14-9917-B1B505D63D56}"/>
          </ac:spMkLst>
        </pc:spChg>
        <pc:spChg chg="add mod">
          <ac:chgData name="Daniel Reiner Franke" userId="7bccc74a-d79e-4df7-a6a2-cccd61f1c400" providerId="ADAL" clId="{5720B84B-BE79-40EA-B79F-75DE1E0C9BAF}" dt="2021-10-14T14:00:45.992" v="337" actId="1076"/>
          <ac:spMkLst>
            <pc:docMk/>
            <pc:sldMk cId="3765022063" sldId="256"/>
            <ac:spMk id="6" creationId="{BACB623E-FD29-4C2F-A8C5-626C73276F84}"/>
          </ac:spMkLst>
        </pc:spChg>
        <pc:spChg chg="add mod">
          <ac:chgData name="Daniel Reiner Franke" userId="7bccc74a-d79e-4df7-a6a2-cccd61f1c400" providerId="ADAL" clId="{5720B84B-BE79-40EA-B79F-75DE1E0C9BAF}" dt="2021-10-14T13:51:15.104" v="19" actId="14100"/>
          <ac:spMkLst>
            <pc:docMk/>
            <pc:sldMk cId="3765022063" sldId="256"/>
            <ac:spMk id="7" creationId="{304B0C0A-E7E1-4E9E-8F42-02FFB4A2ECAC}"/>
          </ac:spMkLst>
        </pc:spChg>
        <pc:spChg chg="add mod">
          <ac:chgData name="Daniel Reiner Franke" userId="7bccc74a-d79e-4df7-a6a2-cccd61f1c400" providerId="ADAL" clId="{5720B84B-BE79-40EA-B79F-75DE1E0C9BAF}" dt="2021-10-14T13:55:23.744" v="204" actId="1076"/>
          <ac:spMkLst>
            <pc:docMk/>
            <pc:sldMk cId="3765022063" sldId="256"/>
            <ac:spMk id="10" creationId="{382749B5-030A-4D44-85B8-8C3850DE89BA}"/>
          </ac:spMkLst>
        </pc:spChg>
        <pc:spChg chg="add del">
          <ac:chgData name="Daniel Reiner Franke" userId="7bccc74a-d79e-4df7-a6a2-cccd61f1c400" providerId="ADAL" clId="{5720B84B-BE79-40EA-B79F-75DE1E0C9BAF}" dt="2021-10-14T13:51:54.291" v="58" actId="478"/>
          <ac:spMkLst>
            <pc:docMk/>
            <pc:sldMk cId="3765022063" sldId="256"/>
            <ac:spMk id="11" creationId="{89D9A3FB-0176-4944-BD52-D1E4A43FB6BD}"/>
          </ac:spMkLst>
        </pc:spChg>
        <pc:spChg chg="add del mod">
          <ac:chgData name="Daniel Reiner Franke" userId="7bccc74a-d79e-4df7-a6a2-cccd61f1c400" providerId="ADAL" clId="{5720B84B-BE79-40EA-B79F-75DE1E0C9BAF}" dt="2021-10-14T13:53:54.313" v="91" actId="478"/>
          <ac:spMkLst>
            <pc:docMk/>
            <pc:sldMk cId="3765022063" sldId="256"/>
            <ac:spMk id="12" creationId="{458E8504-C9BF-4C43-9E09-0B27AEA4ABA0}"/>
          </ac:spMkLst>
        </pc:spChg>
        <pc:spChg chg="add del mod">
          <ac:chgData name="Daniel Reiner Franke" userId="7bccc74a-d79e-4df7-a6a2-cccd61f1c400" providerId="ADAL" clId="{5720B84B-BE79-40EA-B79F-75DE1E0C9BAF}" dt="2021-10-14T13:53:53.430" v="90" actId="478"/>
          <ac:spMkLst>
            <pc:docMk/>
            <pc:sldMk cId="3765022063" sldId="256"/>
            <ac:spMk id="13" creationId="{D2AFD3BC-FF14-44B0-88F8-2E6DEDCF9367}"/>
          </ac:spMkLst>
        </pc:spChg>
        <pc:spChg chg="add del mod">
          <ac:chgData name="Daniel Reiner Franke" userId="7bccc74a-d79e-4df7-a6a2-cccd61f1c400" providerId="ADAL" clId="{5720B84B-BE79-40EA-B79F-75DE1E0C9BAF}" dt="2021-10-14T13:53:55.206" v="92" actId="478"/>
          <ac:spMkLst>
            <pc:docMk/>
            <pc:sldMk cId="3765022063" sldId="256"/>
            <ac:spMk id="14" creationId="{1689E037-3F28-4109-830E-A451867A2858}"/>
          </ac:spMkLst>
        </pc:spChg>
        <pc:spChg chg="add mod">
          <ac:chgData name="Daniel Reiner Franke" userId="7bccc74a-d79e-4df7-a6a2-cccd61f1c400" providerId="ADAL" clId="{5720B84B-BE79-40EA-B79F-75DE1E0C9BAF}" dt="2021-10-14T13:55:11.138" v="195" actId="1076"/>
          <ac:spMkLst>
            <pc:docMk/>
            <pc:sldMk cId="3765022063" sldId="256"/>
            <ac:spMk id="15" creationId="{2892FDDE-4BA0-4E47-B2A3-F67DAA79E07F}"/>
          </ac:spMkLst>
        </pc:spChg>
        <pc:spChg chg="add mod">
          <ac:chgData name="Daniel Reiner Franke" userId="7bccc74a-d79e-4df7-a6a2-cccd61f1c400" providerId="ADAL" clId="{5720B84B-BE79-40EA-B79F-75DE1E0C9BAF}" dt="2021-10-14T14:23:51.309" v="675" actId="1076"/>
          <ac:spMkLst>
            <pc:docMk/>
            <pc:sldMk cId="3765022063" sldId="256"/>
            <ac:spMk id="16" creationId="{9E567FF9-4DA3-41A2-83D5-6E4B936D0B83}"/>
          </ac:spMkLst>
        </pc:spChg>
        <pc:spChg chg="add mod">
          <ac:chgData name="Daniel Reiner Franke" userId="7bccc74a-d79e-4df7-a6a2-cccd61f1c400" providerId="ADAL" clId="{5720B84B-BE79-40EA-B79F-75DE1E0C9BAF}" dt="2021-10-14T13:55:11.138" v="195" actId="1076"/>
          <ac:spMkLst>
            <pc:docMk/>
            <pc:sldMk cId="3765022063" sldId="256"/>
            <ac:spMk id="17" creationId="{BD084597-A01C-4E04-BF0E-197752E42A8D}"/>
          </ac:spMkLst>
        </pc:spChg>
        <pc:spChg chg="add mod">
          <ac:chgData name="Daniel Reiner Franke" userId="7bccc74a-d79e-4df7-a6a2-cccd61f1c400" providerId="ADAL" clId="{5720B84B-BE79-40EA-B79F-75DE1E0C9BAF}" dt="2021-10-14T14:24:00.133" v="679" actId="1076"/>
          <ac:spMkLst>
            <pc:docMk/>
            <pc:sldMk cId="3765022063" sldId="256"/>
            <ac:spMk id="18" creationId="{AF8F77DC-6B59-4198-8BC1-39C4ACF5347E}"/>
          </ac:spMkLst>
        </pc:spChg>
        <pc:spChg chg="add del mod">
          <ac:chgData name="Daniel Reiner Franke" userId="7bccc74a-d79e-4df7-a6a2-cccd61f1c400" providerId="ADAL" clId="{5720B84B-BE79-40EA-B79F-75DE1E0C9BAF}" dt="2021-10-14T14:03:04.402" v="481" actId="478"/>
          <ac:spMkLst>
            <pc:docMk/>
            <pc:sldMk cId="3765022063" sldId="256"/>
            <ac:spMk id="19" creationId="{22A101AC-34EA-4AD1-96AD-911B4D6F9840}"/>
          </ac:spMkLst>
        </pc:spChg>
        <pc:spChg chg="add del mod">
          <ac:chgData name="Daniel Reiner Franke" userId="7bccc74a-d79e-4df7-a6a2-cccd61f1c400" providerId="ADAL" clId="{5720B84B-BE79-40EA-B79F-75DE1E0C9BAF}" dt="2021-10-14T13:58:38.233" v="304" actId="478"/>
          <ac:spMkLst>
            <pc:docMk/>
            <pc:sldMk cId="3765022063" sldId="256"/>
            <ac:spMk id="24" creationId="{698C2837-D6D3-43F6-8ABA-C3E7E818E087}"/>
          </ac:spMkLst>
        </pc:spChg>
        <pc:spChg chg="add mod">
          <ac:chgData name="Daniel Reiner Franke" userId="7bccc74a-d79e-4df7-a6a2-cccd61f1c400" providerId="ADAL" clId="{5720B84B-BE79-40EA-B79F-75DE1E0C9BAF}" dt="2021-10-14T14:00:34.682" v="326" actId="14100"/>
          <ac:spMkLst>
            <pc:docMk/>
            <pc:sldMk cId="3765022063" sldId="256"/>
            <ac:spMk id="25" creationId="{9D2D85A7-C3D8-4F9F-B930-6E995760E6A9}"/>
          </ac:spMkLst>
        </pc:spChg>
        <pc:spChg chg="add mod">
          <ac:chgData name="Daniel Reiner Franke" userId="7bccc74a-d79e-4df7-a6a2-cccd61f1c400" providerId="ADAL" clId="{5720B84B-BE79-40EA-B79F-75DE1E0C9BAF}" dt="2021-10-14T14:00:47.639" v="338" actId="1076"/>
          <ac:spMkLst>
            <pc:docMk/>
            <pc:sldMk cId="3765022063" sldId="256"/>
            <ac:spMk id="26" creationId="{94C916D6-5FE4-4DFE-B961-8F8B97A51024}"/>
          </ac:spMkLst>
        </pc:spChg>
        <pc:spChg chg="add mod">
          <ac:chgData name="Daniel Reiner Franke" userId="7bccc74a-d79e-4df7-a6a2-cccd61f1c400" providerId="ADAL" clId="{5720B84B-BE79-40EA-B79F-75DE1E0C9BAF}" dt="2021-10-14T14:00:54.007" v="343" actId="1076"/>
          <ac:spMkLst>
            <pc:docMk/>
            <pc:sldMk cId="3765022063" sldId="256"/>
            <ac:spMk id="27" creationId="{61C6EB11-855B-4CA5-929B-EA49F74EF87D}"/>
          </ac:spMkLst>
        </pc:spChg>
        <pc:spChg chg="add del mod">
          <ac:chgData name="Daniel Reiner Franke" userId="7bccc74a-d79e-4df7-a6a2-cccd61f1c400" providerId="ADAL" clId="{5720B84B-BE79-40EA-B79F-75DE1E0C9BAF}" dt="2021-10-14T14:03:07.492" v="483" actId="478"/>
          <ac:spMkLst>
            <pc:docMk/>
            <pc:sldMk cId="3765022063" sldId="256"/>
            <ac:spMk id="28" creationId="{BF631D2A-3864-4CE1-8CC6-E2D395B4AD4A}"/>
          </ac:spMkLst>
        </pc:spChg>
        <pc:spChg chg="add mod">
          <ac:chgData name="Daniel Reiner Franke" userId="7bccc74a-d79e-4df7-a6a2-cccd61f1c400" providerId="ADAL" clId="{5720B84B-BE79-40EA-B79F-75DE1E0C9BAF}" dt="2021-10-14T14:24:00.133" v="679" actId="1076"/>
          <ac:spMkLst>
            <pc:docMk/>
            <pc:sldMk cId="3765022063" sldId="256"/>
            <ac:spMk id="29" creationId="{2D91DA98-D423-49F0-AFA9-E7616FF34D83}"/>
          </ac:spMkLst>
        </pc:spChg>
        <pc:spChg chg="add mod">
          <ac:chgData name="Daniel Reiner Franke" userId="7bccc74a-d79e-4df7-a6a2-cccd61f1c400" providerId="ADAL" clId="{5720B84B-BE79-40EA-B79F-75DE1E0C9BAF}" dt="2021-10-14T14:24:03.648" v="695" actId="20577"/>
          <ac:spMkLst>
            <pc:docMk/>
            <pc:sldMk cId="3765022063" sldId="256"/>
            <ac:spMk id="30" creationId="{E0174B2F-8ABE-4854-92AD-32AF48E74E24}"/>
          </ac:spMkLst>
        </pc:spChg>
        <pc:spChg chg="add mod">
          <ac:chgData name="Daniel Reiner Franke" userId="7bccc74a-d79e-4df7-a6a2-cccd61f1c400" providerId="ADAL" clId="{5720B84B-BE79-40EA-B79F-75DE1E0C9BAF}" dt="2021-10-14T14:23:58.381" v="678" actId="1076"/>
          <ac:spMkLst>
            <pc:docMk/>
            <pc:sldMk cId="3765022063" sldId="256"/>
            <ac:spMk id="31" creationId="{48002AF8-EA75-4529-BBE0-9F14D24997B8}"/>
          </ac:spMkLst>
        </pc:spChg>
        <pc:picChg chg="add mod">
          <ac:chgData name="Daniel Reiner Franke" userId="7bccc74a-d79e-4df7-a6a2-cccd61f1c400" providerId="ADAL" clId="{5720B84B-BE79-40EA-B79F-75DE1E0C9BAF}" dt="2021-10-14T13:51:16.271" v="20" actId="1076"/>
          <ac:picMkLst>
            <pc:docMk/>
            <pc:sldMk cId="3765022063" sldId="256"/>
            <ac:picMk id="9" creationId="{8694E387-1F92-4EEF-9EB9-6C9868C1600C}"/>
          </ac:picMkLst>
        </pc:picChg>
        <pc:cxnChg chg="add mod">
          <ac:chgData name="Daniel Reiner Franke" userId="7bccc74a-d79e-4df7-a6a2-cccd61f1c400" providerId="ADAL" clId="{5720B84B-BE79-40EA-B79F-75DE1E0C9BAF}" dt="2021-10-14T13:55:53.630" v="209" actId="14100"/>
          <ac:cxnSpMkLst>
            <pc:docMk/>
            <pc:sldMk cId="3765022063" sldId="256"/>
            <ac:cxnSpMk id="21" creationId="{BF986B94-C16C-4ACD-8996-9F82207D1809}"/>
          </ac:cxnSpMkLst>
        </pc:cxnChg>
      </pc:sldChg>
      <pc:sldChg chg="addSp delSp modSp new mod ord">
        <pc:chgData name="Daniel Reiner Franke" userId="7bccc74a-d79e-4df7-a6a2-cccd61f1c400" providerId="ADAL" clId="{5720B84B-BE79-40EA-B79F-75DE1E0C9BAF}" dt="2021-10-14T14:01:12.032" v="356" actId="20577"/>
        <pc:sldMkLst>
          <pc:docMk/>
          <pc:sldMk cId="1147645718" sldId="257"/>
        </pc:sldMkLst>
        <pc:spChg chg="del">
          <ac:chgData name="Daniel Reiner Franke" userId="7bccc74a-d79e-4df7-a6a2-cccd61f1c400" providerId="ADAL" clId="{5720B84B-BE79-40EA-B79F-75DE1E0C9BAF}" dt="2021-10-14T13:55:57.115" v="210" actId="478"/>
          <ac:spMkLst>
            <pc:docMk/>
            <pc:sldMk cId="1147645718" sldId="257"/>
            <ac:spMk id="2" creationId="{48D363B8-E6D1-4839-B786-4C339A72A109}"/>
          </ac:spMkLst>
        </pc:spChg>
        <pc:spChg chg="del">
          <ac:chgData name="Daniel Reiner Franke" userId="7bccc74a-d79e-4df7-a6a2-cccd61f1c400" providerId="ADAL" clId="{5720B84B-BE79-40EA-B79F-75DE1E0C9BAF}" dt="2021-10-14T13:55:57.719" v="211" actId="478"/>
          <ac:spMkLst>
            <pc:docMk/>
            <pc:sldMk cId="1147645718" sldId="257"/>
            <ac:spMk id="3" creationId="{1FD15956-758F-40C8-B531-5182CEAE69F0}"/>
          </ac:spMkLst>
        </pc:spChg>
        <pc:spChg chg="add mod">
          <ac:chgData name="Daniel Reiner Franke" userId="7bccc74a-d79e-4df7-a6a2-cccd61f1c400" providerId="ADAL" clId="{5720B84B-BE79-40EA-B79F-75DE1E0C9BAF}" dt="2021-10-14T13:56:25.168" v="212"/>
          <ac:spMkLst>
            <pc:docMk/>
            <pc:sldMk cId="1147645718" sldId="257"/>
            <ac:spMk id="4" creationId="{3BD68307-B9F4-46B9-9E07-97DDCB85111F}"/>
          </ac:spMkLst>
        </pc:spChg>
        <pc:spChg chg="add mod">
          <ac:chgData name="Daniel Reiner Franke" userId="7bccc74a-d79e-4df7-a6a2-cccd61f1c400" providerId="ADAL" clId="{5720B84B-BE79-40EA-B79F-75DE1E0C9BAF}" dt="2021-10-14T13:56:25.168" v="212"/>
          <ac:spMkLst>
            <pc:docMk/>
            <pc:sldMk cId="1147645718" sldId="257"/>
            <ac:spMk id="5" creationId="{8DB58C9D-27C9-414D-8820-558C95FCEE59}"/>
          </ac:spMkLst>
        </pc:spChg>
        <pc:spChg chg="add mod">
          <ac:chgData name="Daniel Reiner Franke" userId="7bccc74a-d79e-4df7-a6a2-cccd61f1c400" providerId="ADAL" clId="{5720B84B-BE79-40EA-B79F-75DE1E0C9BAF}" dt="2021-10-14T13:56:25.168" v="212"/>
          <ac:spMkLst>
            <pc:docMk/>
            <pc:sldMk cId="1147645718" sldId="257"/>
            <ac:spMk id="7" creationId="{4501EB4D-83F5-49EF-A175-F83D00AAE8AD}"/>
          </ac:spMkLst>
        </pc:spChg>
        <pc:spChg chg="add del mod">
          <ac:chgData name="Daniel Reiner Franke" userId="7bccc74a-d79e-4df7-a6a2-cccd61f1c400" providerId="ADAL" clId="{5720B84B-BE79-40EA-B79F-75DE1E0C9BAF}" dt="2021-10-14T13:56:30.511" v="213" actId="478"/>
          <ac:spMkLst>
            <pc:docMk/>
            <pc:sldMk cId="1147645718" sldId="257"/>
            <ac:spMk id="8" creationId="{437E07E8-E31F-4794-ACC4-1D09D6251155}"/>
          </ac:spMkLst>
        </pc:spChg>
        <pc:spChg chg="add del mod">
          <ac:chgData name="Daniel Reiner Franke" userId="7bccc74a-d79e-4df7-a6a2-cccd61f1c400" providerId="ADAL" clId="{5720B84B-BE79-40EA-B79F-75DE1E0C9BAF}" dt="2021-10-14T13:56:30.511" v="213" actId="478"/>
          <ac:spMkLst>
            <pc:docMk/>
            <pc:sldMk cId="1147645718" sldId="257"/>
            <ac:spMk id="9" creationId="{1880A3F6-797D-4C7A-86B4-E219A81EE469}"/>
          </ac:spMkLst>
        </pc:spChg>
        <pc:spChg chg="add del mod">
          <ac:chgData name="Daniel Reiner Franke" userId="7bccc74a-d79e-4df7-a6a2-cccd61f1c400" providerId="ADAL" clId="{5720B84B-BE79-40EA-B79F-75DE1E0C9BAF}" dt="2021-10-14T13:56:30.511" v="213" actId="478"/>
          <ac:spMkLst>
            <pc:docMk/>
            <pc:sldMk cId="1147645718" sldId="257"/>
            <ac:spMk id="10" creationId="{6D3CC753-1182-46D3-A21B-FF7E81FC78CE}"/>
          </ac:spMkLst>
        </pc:spChg>
        <pc:spChg chg="add del mod">
          <ac:chgData name="Daniel Reiner Franke" userId="7bccc74a-d79e-4df7-a6a2-cccd61f1c400" providerId="ADAL" clId="{5720B84B-BE79-40EA-B79F-75DE1E0C9BAF}" dt="2021-10-14T13:56:30.511" v="213" actId="478"/>
          <ac:spMkLst>
            <pc:docMk/>
            <pc:sldMk cId="1147645718" sldId="257"/>
            <ac:spMk id="11" creationId="{DE9C4076-686D-4943-9A86-A669C614FC51}"/>
          </ac:spMkLst>
        </pc:spChg>
        <pc:spChg chg="add del mod">
          <ac:chgData name="Daniel Reiner Franke" userId="7bccc74a-d79e-4df7-a6a2-cccd61f1c400" providerId="ADAL" clId="{5720B84B-BE79-40EA-B79F-75DE1E0C9BAF}" dt="2021-10-14T13:56:30.511" v="213" actId="478"/>
          <ac:spMkLst>
            <pc:docMk/>
            <pc:sldMk cId="1147645718" sldId="257"/>
            <ac:spMk id="12" creationId="{1E74F6E6-F65B-4CF7-B540-83F5A605E1DE}"/>
          </ac:spMkLst>
        </pc:spChg>
        <pc:spChg chg="add mod">
          <ac:chgData name="Daniel Reiner Franke" userId="7bccc74a-d79e-4df7-a6a2-cccd61f1c400" providerId="ADAL" clId="{5720B84B-BE79-40EA-B79F-75DE1E0C9BAF}" dt="2021-10-14T13:56:42.066" v="215" actId="1076"/>
          <ac:spMkLst>
            <pc:docMk/>
            <pc:sldMk cId="1147645718" sldId="257"/>
            <ac:spMk id="14" creationId="{FF55D863-326F-49BC-A998-D1F19961FAFA}"/>
          </ac:spMkLst>
        </pc:spChg>
        <pc:spChg chg="add mod">
          <ac:chgData name="Daniel Reiner Franke" userId="7bccc74a-d79e-4df7-a6a2-cccd61f1c400" providerId="ADAL" clId="{5720B84B-BE79-40EA-B79F-75DE1E0C9BAF}" dt="2021-10-14T13:57:36.225" v="233" actId="14100"/>
          <ac:spMkLst>
            <pc:docMk/>
            <pc:sldMk cId="1147645718" sldId="257"/>
            <ac:spMk id="15" creationId="{962F87F5-EB5B-45AD-8804-F11296C5D10B}"/>
          </ac:spMkLst>
        </pc:spChg>
        <pc:spChg chg="add mod">
          <ac:chgData name="Daniel Reiner Franke" userId="7bccc74a-d79e-4df7-a6a2-cccd61f1c400" providerId="ADAL" clId="{5720B84B-BE79-40EA-B79F-75DE1E0C9BAF}" dt="2021-10-14T13:57:30.081" v="230" actId="14100"/>
          <ac:spMkLst>
            <pc:docMk/>
            <pc:sldMk cId="1147645718" sldId="257"/>
            <ac:spMk id="16" creationId="{3512B248-11B3-45D1-B6FE-85C64925B382}"/>
          </ac:spMkLst>
        </pc:spChg>
        <pc:spChg chg="add del mod">
          <ac:chgData name="Daniel Reiner Franke" userId="7bccc74a-d79e-4df7-a6a2-cccd61f1c400" providerId="ADAL" clId="{5720B84B-BE79-40EA-B79F-75DE1E0C9BAF}" dt="2021-10-14T13:57:39.789" v="235" actId="478"/>
          <ac:spMkLst>
            <pc:docMk/>
            <pc:sldMk cId="1147645718" sldId="257"/>
            <ac:spMk id="17" creationId="{9044E44C-17AE-4196-8F42-2C5D58DB8960}"/>
          </ac:spMkLst>
        </pc:spChg>
        <pc:spChg chg="add del mod">
          <ac:chgData name="Daniel Reiner Franke" userId="7bccc74a-d79e-4df7-a6a2-cccd61f1c400" providerId="ADAL" clId="{5720B84B-BE79-40EA-B79F-75DE1E0C9BAF}" dt="2021-10-14T13:58:04.028" v="267" actId="478"/>
          <ac:spMkLst>
            <pc:docMk/>
            <pc:sldMk cId="1147645718" sldId="257"/>
            <ac:spMk id="18" creationId="{FE5B7FCA-2F3A-4570-9EC9-B8F77E325A79}"/>
          </ac:spMkLst>
        </pc:spChg>
        <pc:spChg chg="add del mod">
          <ac:chgData name="Daniel Reiner Franke" userId="7bccc74a-d79e-4df7-a6a2-cccd61f1c400" providerId="ADAL" clId="{5720B84B-BE79-40EA-B79F-75DE1E0C9BAF}" dt="2021-10-14T13:57:48.765" v="252" actId="478"/>
          <ac:spMkLst>
            <pc:docMk/>
            <pc:sldMk cId="1147645718" sldId="257"/>
            <ac:spMk id="19" creationId="{2BC46B94-E447-4EB6-874F-175ED9F06DF4}"/>
          </ac:spMkLst>
        </pc:spChg>
        <pc:spChg chg="add mod">
          <ac:chgData name="Daniel Reiner Franke" userId="7bccc74a-d79e-4df7-a6a2-cccd61f1c400" providerId="ADAL" clId="{5720B84B-BE79-40EA-B79F-75DE1E0C9BAF}" dt="2021-10-14T13:58:02.079" v="265" actId="1076"/>
          <ac:spMkLst>
            <pc:docMk/>
            <pc:sldMk cId="1147645718" sldId="257"/>
            <ac:spMk id="20" creationId="{E14F9AF8-7431-4E27-8A2D-AB7F73B2B4C5}"/>
          </ac:spMkLst>
        </pc:spChg>
        <pc:spChg chg="add mod">
          <ac:chgData name="Daniel Reiner Franke" userId="7bccc74a-d79e-4df7-a6a2-cccd61f1c400" providerId="ADAL" clId="{5720B84B-BE79-40EA-B79F-75DE1E0C9BAF}" dt="2021-10-14T13:58:09.873" v="282" actId="20577"/>
          <ac:spMkLst>
            <pc:docMk/>
            <pc:sldMk cId="1147645718" sldId="257"/>
            <ac:spMk id="21" creationId="{F11238FC-590D-4DFF-BF96-BCF90F4762DA}"/>
          </ac:spMkLst>
        </pc:spChg>
        <pc:spChg chg="add mod">
          <ac:chgData name="Daniel Reiner Franke" userId="7bccc74a-d79e-4df7-a6a2-cccd61f1c400" providerId="ADAL" clId="{5720B84B-BE79-40EA-B79F-75DE1E0C9BAF}" dt="2021-10-14T14:01:12.032" v="356" actId="20577"/>
          <ac:spMkLst>
            <pc:docMk/>
            <pc:sldMk cId="1147645718" sldId="257"/>
            <ac:spMk id="22" creationId="{780F7865-A016-44CC-BF11-2961ADD3DDEE}"/>
          </ac:spMkLst>
        </pc:spChg>
        <pc:picChg chg="add mod">
          <ac:chgData name="Daniel Reiner Franke" userId="7bccc74a-d79e-4df7-a6a2-cccd61f1c400" providerId="ADAL" clId="{5720B84B-BE79-40EA-B79F-75DE1E0C9BAF}" dt="2021-10-14T13:56:25.168" v="212"/>
          <ac:picMkLst>
            <pc:docMk/>
            <pc:sldMk cId="1147645718" sldId="257"/>
            <ac:picMk id="6" creationId="{F839B064-207E-4788-8C05-AB7A02CC84E3}"/>
          </ac:picMkLst>
        </pc:picChg>
        <pc:cxnChg chg="add mod">
          <ac:chgData name="Daniel Reiner Franke" userId="7bccc74a-d79e-4df7-a6a2-cccd61f1c400" providerId="ADAL" clId="{5720B84B-BE79-40EA-B79F-75DE1E0C9BAF}" dt="2021-10-14T13:56:25.168" v="212"/>
          <ac:cxnSpMkLst>
            <pc:docMk/>
            <pc:sldMk cId="1147645718" sldId="257"/>
            <ac:cxnSpMk id="13" creationId="{8D8B1755-02FC-454C-9721-3B48DE899552}"/>
          </ac:cxnSpMkLst>
        </pc:cxnChg>
      </pc:sldChg>
      <pc:sldChg chg="add del">
        <pc:chgData name="Daniel Reiner Franke" userId="7bccc74a-d79e-4df7-a6a2-cccd61f1c400" providerId="ADAL" clId="{5720B84B-BE79-40EA-B79F-75DE1E0C9BAF}" dt="2021-10-14T14:01:08.884" v="354" actId="47"/>
        <pc:sldMkLst>
          <pc:docMk/>
          <pc:sldMk cId="1437098222" sldId="258"/>
        </pc:sldMkLst>
      </pc:sldChg>
      <pc:sldChg chg="addSp delSp modSp add mod ord">
        <pc:chgData name="Daniel Reiner Franke" userId="7bccc74a-d79e-4df7-a6a2-cccd61f1c400" providerId="ADAL" clId="{5720B84B-BE79-40EA-B79F-75DE1E0C9BAF}" dt="2021-10-14T14:04:21.594" v="559" actId="1076"/>
        <pc:sldMkLst>
          <pc:docMk/>
          <pc:sldMk cId="701951608" sldId="259"/>
        </pc:sldMkLst>
        <pc:spChg chg="add mod">
          <ac:chgData name="Daniel Reiner Franke" userId="7bccc74a-d79e-4df7-a6a2-cccd61f1c400" providerId="ADAL" clId="{5720B84B-BE79-40EA-B79F-75DE1E0C9BAF}" dt="2021-10-14T14:01:31.848" v="366" actId="20577"/>
          <ac:spMkLst>
            <pc:docMk/>
            <pc:sldMk cId="701951608" sldId="259"/>
            <ac:spMk id="2" creationId="{CF48AFA5-E87E-4C10-9F81-278B6888D4CA}"/>
          </ac:spMkLst>
        </pc:spChg>
        <pc:spChg chg="add del mod">
          <ac:chgData name="Daniel Reiner Franke" userId="7bccc74a-d79e-4df7-a6a2-cccd61f1c400" providerId="ADAL" clId="{5720B84B-BE79-40EA-B79F-75DE1E0C9BAF}" dt="2021-10-14T14:01:59.955" v="429" actId="478"/>
          <ac:spMkLst>
            <pc:docMk/>
            <pc:sldMk cId="701951608" sldId="259"/>
            <ac:spMk id="3" creationId="{873BECB4-47D7-42DA-9595-CABABB02F56A}"/>
          </ac:spMkLst>
        </pc:spChg>
        <pc:spChg chg="add mod">
          <ac:chgData name="Daniel Reiner Franke" userId="7bccc74a-d79e-4df7-a6a2-cccd61f1c400" providerId="ADAL" clId="{5720B84B-BE79-40EA-B79F-75DE1E0C9BAF}" dt="2021-10-14T14:02:15.184" v="443" actId="1076"/>
          <ac:spMkLst>
            <pc:docMk/>
            <pc:sldMk cId="701951608" sldId="259"/>
            <ac:spMk id="4" creationId="{2ACF3777-C53A-4511-9FD7-CA3572A10DB7}"/>
          </ac:spMkLst>
        </pc:spChg>
        <pc:spChg chg="add mod">
          <ac:chgData name="Daniel Reiner Franke" userId="7bccc74a-d79e-4df7-a6a2-cccd61f1c400" providerId="ADAL" clId="{5720B84B-BE79-40EA-B79F-75DE1E0C9BAF}" dt="2021-10-14T14:02:33.815" v="465" actId="207"/>
          <ac:spMkLst>
            <pc:docMk/>
            <pc:sldMk cId="701951608" sldId="259"/>
            <ac:spMk id="5" creationId="{07AF9331-3A43-477B-8EDB-2DECABD43028}"/>
          </ac:spMkLst>
        </pc:spChg>
        <pc:spChg chg="add del mod">
          <ac:chgData name="Daniel Reiner Franke" userId="7bccc74a-d79e-4df7-a6a2-cccd61f1c400" providerId="ADAL" clId="{5720B84B-BE79-40EA-B79F-75DE1E0C9BAF}" dt="2021-10-14T13:59:52.707" v="310" actId="478"/>
          <ac:spMkLst>
            <pc:docMk/>
            <pc:sldMk cId="701951608" sldId="259"/>
            <ac:spMk id="12" creationId="{61B077D4-D302-4D16-86DD-41C2A273A8B6}"/>
          </ac:spMkLst>
        </pc:spChg>
        <pc:spChg chg="add mod">
          <ac:chgData name="Daniel Reiner Franke" userId="7bccc74a-d79e-4df7-a6a2-cccd61f1c400" providerId="ADAL" clId="{5720B84B-BE79-40EA-B79F-75DE1E0C9BAF}" dt="2021-10-14T14:04:21.594" v="559" actId="1076"/>
          <ac:spMkLst>
            <pc:docMk/>
            <pc:sldMk cId="701951608" sldId="259"/>
            <ac:spMk id="13" creationId="{D5599319-EFE6-4270-AE00-8515EC807735}"/>
          </ac:spMkLst>
        </pc:spChg>
        <pc:spChg chg="mod">
          <ac:chgData name="Daniel Reiner Franke" userId="7bccc74a-d79e-4df7-a6a2-cccd61f1c400" providerId="ADAL" clId="{5720B84B-BE79-40EA-B79F-75DE1E0C9BAF}" dt="2021-10-14T14:04:21.594" v="559" actId="1076"/>
          <ac:spMkLst>
            <pc:docMk/>
            <pc:sldMk cId="701951608" sldId="259"/>
            <ac:spMk id="15" creationId="{2892FDDE-4BA0-4E47-B2A3-F67DAA79E07F}"/>
          </ac:spMkLst>
        </pc:spChg>
        <pc:spChg chg="add del">
          <ac:chgData name="Daniel Reiner Franke" userId="7bccc74a-d79e-4df7-a6a2-cccd61f1c400" providerId="ADAL" clId="{5720B84B-BE79-40EA-B79F-75DE1E0C9BAF}" dt="2021-10-14T14:00:24.204" v="318" actId="478"/>
          <ac:spMkLst>
            <pc:docMk/>
            <pc:sldMk cId="701951608" sldId="259"/>
            <ac:spMk id="16" creationId="{9E567FF9-4DA3-41A2-83D5-6E4B936D0B83}"/>
          </ac:spMkLst>
        </pc:spChg>
        <pc:spChg chg="del">
          <ac:chgData name="Daniel Reiner Franke" userId="7bccc74a-d79e-4df7-a6a2-cccd61f1c400" providerId="ADAL" clId="{5720B84B-BE79-40EA-B79F-75DE1E0C9BAF}" dt="2021-10-14T14:00:23.941" v="317" actId="478"/>
          <ac:spMkLst>
            <pc:docMk/>
            <pc:sldMk cId="701951608" sldId="259"/>
            <ac:spMk id="17" creationId="{BD084597-A01C-4E04-BF0E-197752E42A8D}"/>
          </ac:spMkLst>
        </pc:spChg>
        <pc:spChg chg="del">
          <ac:chgData name="Daniel Reiner Franke" userId="7bccc74a-d79e-4df7-a6a2-cccd61f1c400" providerId="ADAL" clId="{5720B84B-BE79-40EA-B79F-75DE1E0C9BAF}" dt="2021-10-14T14:00:24.808" v="320" actId="478"/>
          <ac:spMkLst>
            <pc:docMk/>
            <pc:sldMk cId="701951608" sldId="259"/>
            <ac:spMk id="18" creationId="{AF8F77DC-6B59-4198-8BC1-39C4ACF5347E}"/>
          </ac:spMkLst>
        </pc:spChg>
        <pc:spChg chg="add del mod">
          <ac:chgData name="Daniel Reiner Franke" userId="7bccc74a-d79e-4df7-a6a2-cccd61f1c400" providerId="ADAL" clId="{5720B84B-BE79-40EA-B79F-75DE1E0C9BAF}" dt="2021-10-14T14:00:24.522" v="319" actId="478"/>
          <ac:spMkLst>
            <pc:docMk/>
            <pc:sldMk cId="701951608" sldId="259"/>
            <ac:spMk id="19" creationId="{22A101AC-34EA-4AD1-96AD-911B4D6F9840}"/>
          </ac:spMkLst>
        </pc:spChg>
        <pc:spChg chg="add del mod">
          <ac:chgData name="Daniel Reiner Franke" userId="7bccc74a-d79e-4df7-a6a2-cccd61f1c400" providerId="ADAL" clId="{5720B84B-BE79-40EA-B79F-75DE1E0C9BAF}" dt="2021-10-14T14:01:34.866" v="368" actId="478"/>
          <ac:spMkLst>
            <pc:docMk/>
            <pc:sldMk cId="701951608" sldId="259"/>
            <ac:spMk id="20" creationId="{150A81E9-7D55-44EA-8AEC-055D83F669A6}"/>
          </ac:spMkLst>
        </pc:spChg>
        <pc:spChg chg="add mod">
          <ac:chgData name="Daniel Reiner Franke" userId="7bccc74a-d79e-4df7-a6a2-cccd61f1c400" providerId="ADAL" clId="{5720B84B-BE79-40EA-B79F-75DE1E0C9BAF}" dt="2021-10-14T14:01:55.680" v="427" actId="14100"/>
          <ac:spMkLst>
            <pc:docMk/>
            <pc:sldMk cId="701951608" sldId="259"/>
            <ac:spMk id="22" creationId="{4DC97231-E22B-4879-8103-B3EF72C7C8F8}"/>
          </ac:spMkLst>
        </pc:spChg>
        <pc:spChg chg="add mod">
          <ac:chgData name="Daniel Reiner Franke" userId="7bccc74a-d79e-4df7-a6a2-cccd61f1c400" providerId="ADAL" clId="{5720B84B-BE79-40EA-B79F-75DE1E0C9BAF}" dt="2021-10-14T14:02:22.370" v="459" actId="20577"/>
          <ac:spMkLst>
            <pc:docMk/>
            <pc:sldMk cId="701951608" sldId="259"/>
            <ac:spMk id="23" creationId="{9414B2BA-9CCE-446A-B4A1-EAEB18D37272}"/>
          </ac:spMkLst>
        </pc:spChg>
      </pc:sldChg>
      <pc:sldChg chg="addSp delSp modSp add mod">
        <pc:chgData name="Daniel Reiner Franke" userId="7bccc74a-d79e-4df7-a6a2-cccd61f1c400" providerId="ADAL" clId="{5720B84B-BE79-40EA-B79F-75DE1E0C9BAF}" dt="2021-10-14T14:24:48.089" v="779" actId="1076"/>
        <pc:sldMkLst>
          <pc:docMk/>
          <pc:sldMk cId="2042953850" sldId="260"/>
        </pc:sldMkLst>
        <pc:spChg chg="del">
          <ac:chgData name="Daniel Reiner Franke" userId="7bccc74a-d79e-4df7-a6a2-cccd61f1c400" providerId="ADAL" clId="{5720B84B-BE79-40EA-B79F-75DE1E0C9BAF}" dt="2021-10-14T14:03:01.645" v="480" actId="478"/>
          <ac:spMkLst>
            <pc:docMk/>
            <pc:sldMk cId="2042953850" sldId="260"/>
            <ac:spMk id="2" creationId="{CF48AFA5-E87E-4C10-9F81-278B6888D4CA}"/>
          </ac:spMkLst>
        </pc:spChg>
        <pc:spChg chg="add del mod">
          <ac:chgData name="Daniel Reiner Franke" userId="7bccc74a-d79e-4df7-a6a2-cccd61f1c400" providerId="ADAL" clId="{5720B84B-BE79-40EA-B79F-75DE1E0C9BAF}" dt="2021-10-14T14:03:38.902" v="501" actId="478"/>
          <ac:spMkLst>
            <pc:docMk/>
            <pc:sldMk cId="2042953850" sldId="260"/>
            <ac:spMk id="3" creationId="{3B42F174-BFB3-464F-AF77-8D14AEA11987}"/>
          </ac:spMkLst>
        </pc:spChg>
        <pc:spChg chg="del">
          <ac:chgData name="Daniel Reiner Franke" userId="7bccc74a-d79e-4df7-a6a2-cccd61f1c400" providerId="ADAL" clId="{5720B84B-BE79-40EA-B79F-75DE1E0C9BAF}" dt="2021-10-14T14:03:01.645" v="480" actId="478"/>
          <ac:spMkLst>
            <pc:docMk/>
            <pc:sldMk cId="2042953850" sldId="260"/>
            <ac:spMk id="4" creationId="{2ACF3777-C53A-4511-9FD7-CA3572A10DB7}"/>
          </ac:spMkLst>
        </pc:spChg>
        <pc:spChg chg="del">
          <ac:chgData name="Daniel Reiner Franke" userId="7bccc74a-d79e-4df7-a6a2-cccd61f1c400" providerId="ADAL" clId="{5720B84B-BE79-40EA-B79F-75DE1E0C9BAF}" dt="2021-10-14T14:03:19.585" v="487" actId="478"/>
          <ac:spMkLst>
            <pc:docMk/>
            <pc:sldMk cId="2042953850" sldId="260"/>
            <ac:spMk id="5" creationId="{07AF9331-3A43-477B-8EDB-2DECABD43028}"/>
          </ac:spMkLst>
        </pc:spChg>
        <pc:spChg chg="mod">
          <ac:chgData name="Daniel Reiner Franke" userId="7bccc74a-d79e-4df7-a6a2-cccd61f1c400" providerId="ADAL" clId="{5720B84B-BE79-40EA-B79F-75DE1E0C9BAF}" dt="2021-10-14T14:24:37.871" v="775" actId="14100"/>
          <ac:spMkLst>
            <pc:docMk/>
            <pc:sldMk cId="2042953850" sldId="260"/>
            <ac:spMk id="6" creationId="{BACB623E-FD29-4C2F-A8C5-626C73276F84}"/>
          </ac:spMkLst>
        </pc:spChg>
        <pc:spChg chg="mod">
          <ac:chgData name="Daniel Reiner Franke" userId="7bccc74a-d79e-4df7-a6a2-cccd61f1c400" providerId="ADAL" clId="{5720B84B-BE79-40EA-B79F-75DE1E0C9BAF}" dt="2021-10-14T14:24:48.089" v="779" actId="1076"/>
          <ac:spMkLst>
            <pc:docMk/>
            <pc:sldMk cId="2042953850" sldId="260"/>
            <ac:spMk id="7" creationId="{304B0C0A-E7E1-4E9E-8F42-02FFB4A2ECAC}"/>
          </ac:spMkLst>
        </pc:spChg>
        <pc:spChg chg="add mod">
          <ac:chgData name="Daniel Reiner Franke" userId="7bccc74a-d79e-4df7-a6a2-cccd61f1c400" providerId="ADAL" clId="{5720B84B-BE79-40EA-B79F-75DE1E0C9BAF}" dt="2021-10-14T14:20:29.228" v="673" actId="1076"/>
          <ac:spMkLst>
            <pc:docMk/>
            <pc:sldMk cId="2042953850" sldId="260"/>
            <ac:spMk id="8" creationId="{CAE7E734-2F1D-4F48-AD2B-8D183DE71624}"/>
          </ac:spMkLst>
        </pc:spChg>
        <pc:spChg chg="del mod">
          <ac:chgData name="Daniel Reiner Franke" userId="7bccc74a-d79e-4df7-a6a2-cccd61f1c400" providerId="ADAL" clId="{5720B84B-BE79-40EA-B79F-75DE1E0C9BAF}" dt="2021-10-14T14:03:52.467" v="515" actId="478"/>
          <ac:spMkLst>
            <pc:docMk/>
            <pc:sldMk cId="2042953850" sldId="260"/>
            <ac:spMk id="13" creationId="{D5599319-EFE6-4270-AE00-8515EC807735}"/>
          </ac:spMkLst>
        </pc:spChg>
        <pc:spChg chg="del mod">
          <ac:chgData name="Daniel Reiner Franke" userId="7bccc74a-d79e-4df7-a6a2-cccd61f1c400" providerId="ADAL" clId="{5720B84B-BE79-40EA-B79F-75DE1E0C9BAF}" dt="2021-10-14T14:03:52.684" v="516" actId="478"/>
          <ac:spMkLst>
            <pc:docMk/>
            <pc:sldMk cId="2042953850" sldId="260"/>
            <ac:spMk id="15" creationId="{2892FDDE-4BA0-4E47-B2A3-F67DAA79E07F}"/>
          </ac:spMkLst>
        </pc:spChg>
        <pc:spChg chg="add mod">
          <ac:chgData name="Daniel Reiner Franke" userId="7bccc74a-d79e-4df7-a6a2-cccd61f1c400" providerId="ADAL" clId="{5720B84B-BE79-40EA-B79F-75DE1E0C9BAF}" dt="2021-10-14T14:06:02.451" v="672" actId="1076"/>
          <ac:spMkLst>
            <pc:docMk/>
            <pc:sldMk cId="2042953850" sldId="260"/>
            <ac:spMk id="16" creationId="{6555A880-68D3-47F5-9A35-87D9ECC22563}"/>
          </ac:spMkLst>
        </pc:spChg>
        <pc:spChg chg="add mod">
          <ac:chgData name="Daniel Reiner Franke" userId="7bccc74a-d79e-4df7-a6a2-cccd61f1c400" providerId="ADAL" clId="{5720B84B-BE79-40EA-B79F-75DE1E0C9BAF}" dt="2021-10-14T14:04:15.356" v="557" actId="1076"/>
          <ac:spMkLst>
            <pc:docMk/>
            <pc:sldMk cId="2042953850" sldId="260"/>
            <ac:spMk id="17" creationId="{11FBCA9B-9C82-478B-8EF9-73D4A2204F8C}"/>
          </ac:spMkLst>
        </pc:spChg>
        <pc:spChg chg="add mod">
          <ac:chgData name="Daniel Reiner Franke" userId="7bccc74a-d79e-4df7-a6a2-cccd61f1c400" providerId="ADAL" clId="{5720B84B-BE79-40EA-B79F-75DE1E0C9BAF}" dt="2021-10-14T14:04:18.195" v="558" actId="1076"/>
          <ac:spMkLst>
            <pc:docMk/>
            <pc:sldMk cId="2042953850" sldId="260"/>
            <ac:spMk id="18" creationId="{3685B512-7E9D-47E6-B2E8-2129903925B6}"/>
          </ac:spMkLst>
        </pc:spChg>
        <pc:spChg chg="add del mod">
          <ac:chgData name="Daniel Reiner Franke" userId="7bccc74a-d79e-4df7-a6a2-cccd61f1c400" providerId="ADAL" clId="{5720B84B-BE79-40EA-B79F-75DE1E0C9BAF}" dt="2021-10-14T14:04:30.717" v="560" actId="478"/>
          <ac:spMkLst>
            <pc:docMk/>
            <pc:sldMk cId="2042953850" sldId="260"/>
            <ac:spMk id="19" creationId="{4CF7CECB-1927-4A7C-8C12-8FB33918C92E}"/>
          </ac:spMkLst>
        </pc:spChg>
        <pc:spChg chg="add mod">
          <ac:chgData name="Daniel Reiner Franke" userId="7bccc74a-d79e-4df7-a6a2-cccd61f1c400" providerId="ADAL" clId="{5720B84B-BE79-40EA-B79F-75DE1E0C9BAF}" dt="2021-10-14T14:24:40.699" v="777" actId="1076"/>
          <ac:spMkLst>
            <pc:docMk/>
            <pc:sldMk cId="2042953850" sldId="260"/>
            <ac:spMk id="20" creationId="{04CA33D9-D283-41CB-88FF-E89A91E7B6F2}"/>
          </ac:spMkLst>
        </pc:spChg>
        <pc:spChg chg="del">
          <ac:chgData name="Daniel Reiner Franke" userId="7bccc74a-d79e-4df7-a6a2-cccd61f1c400" providerId="ADAL" clId="{5720B84B-BE79-40EA-B79F-75DE1E0C9BAF}" dt="2021-10-14T14:03:01.645" v="480" actId="478"/>
          <ac:spMkLst>
            <pc:docMk/>
            <pc:sldMk cId="2042953850" sldId="260"/>
            <ac:spMk id="22" creationId="{4DC97231-E22B-4879-8103-B3EF72C7C8F8}"/>
          </ac:spMkLst>
        </pc:spChg>
        <pc:spChg chg="del">
          <ac:chgData name="Daniel Reiner Franke" userId="7bccc74a-d79e-4df7-a6a2-cccd61f1c400" providerId="ADAL" clId="{5720B84B-BE79-40EA-B79F-75DE1E0C9BAF}" dt="2021-10-14T14:03:01.645" v="480" actId="478"/>
          <ac:spMkLst>
            <pc:docMk/>
            <pc:sldMk cId="2042953850" sldId="260"/>
            <ac:spMk id="23" creationId="{9414B2BA-9CCE-446A-B4A1-EAEB18D37272}"/>
          </ac:spMkLst>
        </pc:spChg>
        <pc:spChg chg="add mod">
          <ac:chgData name="Daniel Reiner Franke" userId="7bccc74a-d79e-4df7-a6a2-cccd61f1c400" providerId="ADAL" clId="{5720B84B-BE79-40EA-B79F-75DE1E0C9BAF}" dt="2021-10-14T14:06:02.451" v="672" actId="1076"/>
          <ac:spMkLst>
            <pc:docMk/>
            <pc:sldMk cId="2042953850" sldId="260"/>
            <ac:spMk id="24" creationId="{FBA7DB7D-8AE2-4309-8168-C7D72036A78D}"/>
          </ac:spMkLst>
        </pc:spChg>
        <pc:spChg chg="add mod">
          <ac:chgData name="Daniel Reiner Franke" userId="7bccc74a-d79e-4df7-a6a2-cccd61f1c400" providerId="ADAL" clId="{5720B84B-BE79-40EA-B79F-75DE1E0C9BAF}" dt="2021-10-14T14:05:11.543" v="653" actId="20577"/>
          <ac:spMkLst>
            <pc:docMk/>
            <pc:sldMk cId="2042953850" sldId="260"/>
            <ac:spMk id="25" creationId="{7962910E-84E8-48C1-8FF0-ECED533A472F}"/>
          </ac:spMkLst>
        </pc:spChg>
        <pc:spChg chg="add mod">
          <ac:chgData name="Daniel Reiner Franke" userId="7bccc74a-d79e-4df7-a6a2-cccd61f1c400" providerId="ADAL" clId="{5720B84B-BE79-40EA-B79F-75DE1E0C9BAF}" dt="2021-10-14T14:06:02.451" v="672" actId="1076"/>
          <ac:spMkLst>
            <pc:docMk/>
            <pc:sldMk cId="2042953850" sldId="260"/>
            <ac:spMk id="26" creationId="{394A5741-B4BE-4365-B412-EA61177681CE}"/>
          </ac:spMkLst>
        </pc:spChg>
        <pc:spChg chg="add mod">
          <ac:chgData name="Daniel Reiner Franke" userId="7bccc74a-d79e-4df7-a6a2-cccd61f1c400" providerId="ADAL" clId="{5720B84B-BE79-40EA-B79F-75DE1E0C9BAF}" dt="2021-10-14T14:24:41.565" v="778" actId="1076"/>
          <ac:spMkLst>
            <pc:docMk/>
            <pc:sldMk cId="2042953850" sldId="260"/>
            <ac:spMk id="27" creationId="{E60FA559-C918-4135-A810-C7BDC88F6081}"/>
          </ac:spMkLst>
        </pc:spChg>
        <pc:picChg chg="mod">
          <ac:chgData name="Daniel Reiner Franke" userId="7bccc74a-d79e-4df7-a6a2-cccd61f1c400" providerId="ADAL" clId="{5720B84B-BE79-40EA-B79F-75DE1E0C9BAF}" dt="2021-10-14T14:24:48.089" v="779" actId="1076"/>
          <ac:picMkLst>
            <pc:docMk/>
            <pc:sldMk cId="2042953850" sldId="260"/>
            <ac:picMk id="9" creationId="{8694E387-1F92-4EEF-9EB9-6C9868C1600C}"/>
          </ac:picMkLst>
        </pc:picChg>
        <pc:cxnChg chg="mod">
          <ac:chgData name="Daniel Reiner Franke" userId="7bccc74a-d79e-4df7-a6a2-cccd61f1c400" providerId="ADAL" clId="{5720B84B-BE79-40EA-B79F-75DE1E0C9BAF}" dt="2021-10-14T14:24:48.089" v="779" actId="1076"/>
          <ac:cxnSpMkLst>
            <pc:docMk/>
            <pc:sldMk cId="2042953850" sldId="260"/>
            <ac:cxnSpMk id="21" creationId="{BF986B94-C16C-4ACD-8996-9F82207D180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F6052-59BC-409F-B214-BF9418F06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919107-82A0-40BE-85F8-956BBF809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BE3582-2536-4A08-9190-46B58ACA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B1B-4254-4E52-AF6B-55474EA55946}" type="datetimeFigureOut">
              <a:rPr lang="de-DE" smtClean="0"/>
              <a:t>14.10.2021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C41357-BD25-4859-AF74-1C7201E9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5A5612-895E-4838-8B44-0CB2A46A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FF6-DB7D-4E12-BA1D-80CC5BF7B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62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2F458-7EC9-46A2-8BAF-FADA2896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6F9842-46EE-4C87-9401-590DCDF61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FDEA09-C61D-4B75-AD2A-FFBE3911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B1B-4254-4E52-AF6B-55474EA55946}" type="datetimeFigureOut">
              <a:rPr lang="de-DE" smtClean="0"/>
              <a:t>14.10.2021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4A0E8-79BF-403F-986B-54CA76295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A0F104-144F-4D76-A7C4-AD8F6D7D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FF6-DB7D-4E12-BA1D-80CC5BF7B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32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C80CBC9-FF0E-41AF-8207-CE6EE3A9C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05F99F-DE5C-4EEB-AC64-B2CD9C70F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E22943-F722-466C-BFB3-CCCF1DF6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B1B-4254-4E52-AF6B-55474EA55946}" type="datetimeFigureOut">
              <a:rPr lang="de-DE" smtClean="0"/>
              <a:t>14.10.2021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AE9E70-E9A3-4A6F-8E77-6E7C774A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B5742D-73ED-446B-B5D5-1956BC0F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FF6-DB7D-4E12-BA1D-80CC5BF7B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66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35382-ED03-4E26-B419-2F6485054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383129-83EC-47C2-9EAB-7A84A4516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73E9D6-9533-41A6-A05A-428B8D11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B1B-4254-4E52-AF6B-55474EA55946}" type="datetimeFigureOut">
              <a:rPr lang="de-DE" smtClean="0"/>
              <a:t>14.10.2021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868FD9-6BDF-4A55-8868-4B7AC6ED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0A1360-6D5C-45F5-8838-EE38BAEB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FF6-DB7D-4E12-BA1D-80CC5BF7B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24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8F845-19BC-429E-AF5E-AE5E7F57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8C9BB1-02A5-451A-B47F-547FA723A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0CAB51-950A-4189-9264-CA4F84AF4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B1B-4254-4E52-AF6B-55474EA55946}" type="datetimeFigureOut">
              <a:rPr lang="de-DE" smtClean="0"/>
              <a:t>14.10.2021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3CD476-375B-41B6-956A-01058DF8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C7B482-4F62-4486-B95F-A39FEAE3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FF6-DB7D-4E12-BA1D-80CC5BF7B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45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17CDA-7F76-4C7B-B076-6F41E5A2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FEBE8A-8630-456B-8ADD-FFF9C50A6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965A41-BA9B-4DAE-93DB-324D619A0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19D9F2-06A7-4630-BA9B-613A0F7F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B1B-4254-4E52-AF6B-55474EA55946}" type="datetimeFigureOut">
              <a:rPr lang="de-DE" smtClean="0"/>
              <a:t>14.10.2021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53044D-6A36-43DB-8303-DE1045C7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C9A55B-DEE9-4B94-88E4-B50BDA36F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FF6-DB7D-4E12-BA1D-80CC5BF7B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20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F435E-E537-4A9D-A1CB-45FD200E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CDF1EB-2CB0-4A53-8BA1-DDAFBE5F5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EE6BAF-18CD-463C-A1B3-6F29E6459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5B467C-B177-45A6-9CE0-FEDF55BA4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A1B414F-E293-4854-8E79-478F88995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C2EFD3A-903F-4155-9AFA-8921F0AC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B1B-4254-4E52-AF6B-55474EA55946}" type="datetimeFigureOut">
              <a:rPr lang="de-DE" smtClean="0"/>
              <a:t>14.10.2021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7658E1B-35D6-476F-BF0D-8D53E1BD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B49E932-135E-40FB-A3C9-23753D7D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FF6-DB7D-4E12-BA1D-80CC5BF7B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04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1389E-3E99-4618-8E41-328E834C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B49445-C1EB-482D-BE4D-05CF95B5A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B1B-4254-4E52-AF6B-55474EA55946}" type="datetimeFigureOut">
              <a:rPr lang="de-DE" smtClean="0"/>
              <a:t>14.10.2021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C36B7E-C193-47E0-9F5C-897FA4AB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4A47D5-AC75-4FC9-BDCF-9221F90E3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FF6-DB7D-4E12-BA1D-80CC5BF7B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59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EB48C4-1BD3-4896-B110-891B27C8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B1B-4254-4E52-AF6B-55474EA55946}" type="datetimeFigureOut">
              <a:rPr lang="de-DE" smtClean="0"/>
              <a:t>14.10.2021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8DD3DF-4259-4C0E-9113-F02D4928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E3B4DE-27C8-478D-9D9B-B1082341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FF6-DB7D-4E12-BA1D-80CC5BF7B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20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BE48B-3B88-4CF7-99CA-CAD0D04E8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009BAD-D194-43B3-8BE5-33D13C491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4835C5-1995-4224-9EA4-34BA53623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EB949E-5611-4119-9174-B6D1288F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B1B-4254-4E52-AF6B-55474EA55946}" type="datetimeFigureOut">
              <a:rPr lang="de-DE" smtClean="0"/>
              <a:t>14.10.2021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14A41-9858-43DF-BB26-51D85449F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2686C1-4E23-45B0-81D7-4A839BD8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FF6-DB7D-4E12-BA1D-80CC5BF7B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7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3C8C1-2F2D-4959-8FE6-ED6EE5CC8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7E27ED-0DC0-4782-9918-9665C2552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498CB7-E25D-400A-B183-C010DB096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15712E-E175-4527-B462-1A60FDEF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B1B-4254-4E52-AF6B-55474EA55946}" type="datetimeFigureOut">
              <a:rPr lang="de-DE" smtClean="0"/>
              <a:t>14.10.2021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C7A08-3E59-40CC-868F-F67E049F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03A3EE-94AC-4DD6-99C2-4E6F361C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FF6-DB7D-4E12-BA1D-80CC5BF7B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1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D86976B-42CA-4646-AE01-1A9E4627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3F118E-39E6-4D8E-AA4E-E82657117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7B0D87-86B1-450C-95F6-45809975A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06B1B-4254-4E52-AF6B-55474EA55946}" type="datetimeFigureOut">
              <a:rPr lang="de-DE" smtClean="0"/>
              <a:t>14.10.2021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BDFFB-CDC3-40F7-BF55-FEA48137C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96D801-46AD-41A5-BB09-01CDFB811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F1FF6-DB7D-4E12-BA1D-80CC5BF7B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37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BACB623E-FD29-4C2F-A8C5-626C73276F84}"/>
              </a:ext>
            </a:extLst>
          </p:cNvPr>
          <p:cNvSpPr/>
          <p:nvPr/>
        </p:nvSpPr>
        <p:spPr>
          <a:xfrm>
            <a:off x="932567" y="508672"/>
            <a:ext cx="9446781" cy="5698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04B0C0A-E7E1-4E9E-8F42-02FFB4A2ECAC}"/>
              </a:ext>
            </a:extLst>
          </p:cNvPr>
          <p:cNvSpPr/>
          <p:nvPr/>
        </p:nvSpPr>
        <p:spPr>
          <a:xfrm>
            <a:off x="9446781" y="5669582"/>
            <a:ext cx="932567" cy="537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 descr="Kopfhörer mit einfarbiger Füllung">
            <a:extLst>
              <a:ext uri="{FF2B5EF4-FFF2-40B4-BE49-F238E27FC236}">
                <a16:creationId xmlns:a16="http://schemas.microsoft.com/office/drawing/2014/main" id="{8694E387-1F92-4EEF-9EB9-6C9868C16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94639" y="5669582"/>
            <a:ext cx="537437" cy="53743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82749B5-030A-4D44-85B8-8C3850DE89BA}"/>
              </a:ext>
            </a:extLst>
          </p:cNvPr>
          <p:cNvSpPr txBox="1"/>
          <p:nvPr/>
        </p:nvSpPr>
        <p:spPr>
          <a:xfrm rot="572087">
            <a:off x="4307570" y="959329"/>
            <a:ext cx="4047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Comic Sans MS" panose="030F0702030302020204" pitchFamily="66" charset="0"/>
              </a:rPr>
              <a:t>Geometriesprint</a:t>
            </a:r>
            <a:endParaRPr lang="de-DE" dirty="0">
              <a:latin typeface="Comic Sans MS" panose="030F0702030302020204" pitchFamily="66" charset="0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2892FDDE-4BA0-4E47-B2A3-F67DAA79E07F}"/>
              </a:ext>
            </a:extLst>
          </p:cNvPr>
          <p:cNvSpPr/>
          <p:nvPr/>
        </p:nvSpPr>
        <p:spPr>
          <a:xfrm>
            <a:off x="3833214" y="1707688"/>
            <a:ext cx="2997536" cy="581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Neues Spiel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9E567FF9-4DA3-41A2-83D5-6E4B936D0B83}"/>
              </a:ext>
            </a:extLst>
          </p:cNvPr>
          <p:cNvSpPr/>
          <p:nvPr/>
        </p:nvSpPr>
        <p:spPr>
          <a:xfrm>
            <a:off x="3833214" y="3389608"/>
            <a:ext cx="2997536" cy="581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Einstellungen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BD084597-A01C-4E04-BF0E-197752E42A8D}"/>
              </a:ext>
            </a:extLst>
          </p:cNvPr>
          <p:cNvSpPr/>
          <p:nvPr/>
        </p:nvSpPr>
        <p:spPr>
          <a:xfrm>
            <a:off x="3833214" y="2548648"/>
            <a:ext cx="2997536" cy="581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Fortfahren / Importieren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F8F77DC-6B59-4198-8BC1-39C4ACF5347E}"/>
              </a:ext>
            </a:extLst>
          </p:cNvPr>
          <p:cNvSpPr/>
          <p:nvPr/>
        </p:nvSpPr>
        <p:spPr>
          <a:xfrm>
            <a:off x="3833214" y="4926039"/>
            <a:ext cx="2997536" cy="581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Beenden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F986B94-C16C-4ACD-8996-9F82207D1809}"/>
              </a:ext>
            </a:extLst>
          </p:cNvPr>
          <p:cNvCxnSpPr>
            <a:cxnSpLocks/>
          </p:cNvCxnSpPr>
          <p:nvPr/>
        </p:nvCxnSpPr>
        <p:spPr>
          <a:xfrm flipV="1">
            <a:off x="9594639" y="5771015"/>
            <a:ext cx="537437" cy="3572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9D2D85A7-C3D8-4F9F-B930-6E995760E6A9}"/>
              </a:ext>
            </a:extLst>
          </p:cNvPr>
          <p:cNvSpPr txBox="1"/>
          <p:nvPr/>
        </p:nvSpPr>
        <p:spPr>
          <a:xfrm>
            <a:off x="6443190" y="1936396"/>
            <a:ext cx="29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4C916D6-5FE4-4DFE-B961-8F8B97A51024}"/>
              </a:ext>
            </a:extLst>
          </p:cNvPr>
          <p:cNvSpPr txBox="1"/>
          <p:nvPr/>
        </p:nvSpPr>
        <p:spPr>
          <a:xfrm>
            <a:off x="6534024" y="2774188"/>
            <a:ext cx="29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1C6EB11-855B-4CA5-929B-EA49F74EF87D}"/>
              </a:ext>
            </a:extLst>
          </p:cNvPr>
          <p:cNvSpPr txBox="1"/>
          <p:nvPr/>
        </p:nvSpPr>
        <p:spPr>
          <a:xfrm>
            <a:off x="6515858" y="3575109"/>
            <a:ext cx="29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D91DA98-D423-49F0-AFA9-E7616FF34D83}"/>
              </a:ext>
            </a:extLst>
          </p:cNvPr>
          <p:cNvSpPr txBox="1"/>
          <p:nvPr/>
        </p:nvSpPr>
        <p:spPr>
          <a:xfrm>
            <a:off x="6540080" y="5138047"/>
            <a:ext cx="29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E0174B2F-8ABE-4854-92AD-32AF48E74E24}"/>
              </a:ext>
            </a:extLst>
          </p:cNvPr>
          <p:cNvSpPr/>
          <p:nvPr/>
        </p:nvSpPr>
        <p:spPr>
          <a:xfrm>
            <a:off x="3833214" y="4156449"/>
            <a:ext cx="2997536" cy="581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Map</a:t>
            </a:r>
            <a:r>
              <a:rPr lang="de-DE" dirty="0"/>
              <a:t>-Editor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8002AF8-EA75-4529-BBE0-9F14D24997B8}"/>
              </a:ext>
            </a:extLst>
          </p:cNvPr>
          <p:cNvSpPr txBox="1"/>
          <p:nvPr/>
        </p:nvSpPr>
        <p:spPr>
          <a:xfrm>
            <a:off x="6515858" y="4341950"/>
            <a:ext cx="29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6502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BACB623E-FD29-4C2F-A8C5-626C73276F84}"/>
              </a:ext>
            </a:extLst>
          </p:cNvPr>
          <p:cNvSpPr/>
          <p:nvPr/>
        </p:nvSpPr>
        <p:spPr>
          <a:xfrm>
            <a:off x="932567" y="508672"/>
            <a:ext cx="9446781" cy="5698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04B0C0A-E7E1-4E9E-8F42-02FFB4A2ECAC}"/>
              </a:ext>
            </a:extLst>
          </p:cNvPr>
          <p:cNvSpPr/>
          <p:nvPr/>
        </p:nvSpPr>
        <p:spPr>
          <a:xfrm>
            <a:off x="9446781" y="5669582"/>
            <a:ext cx="932567" cy="537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 descr="Kopfhörer mit einfarbiger Füllung">
            <a:extLst>
              <a:ext uri="{FF2B5EF4-FFF2-40B4-BE49-F238E27FC236}">
                <a16:creationId xmlns:a16="http://schemas.microsoft.com/office/drawing/2014/main" id="{8694E387-1F92-4EEF-9EB9-6C9868C16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94639" y="5669582"/>
            <a:ext cx="537437" cy="53743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82749B5-030A-4D44-85B8-8C3850DE89BA}"/>
              </a:ext>
            </a:extLst>
          </p:cNvPr>
          <p:cNvSpPr txBox="1"/>
          <p:nvPr/>
        </p:nvSpPr>
        <p:spPr>
          <a:xfrm rot="572087">
            <a:off x="4307570" y="959329"/>
            <a:ext cx="4047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Comic Sans MS" panose="030F0702030302020204" pitchFamily="66" charset="0"/>
              </a:rPr>
              <a:t>Geometriesprint</a:t>
            </a:r>
            <a:endParaRPr lang="de-DE" dirty="0">
              <a:latin typeface="Comic Sans MS" panose="030F0702030302020204" pitchFamily="66" charset="0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2892FDDE-4BA0-4E47-B2A3-F67DAA79E07F}"/>
              </a:ext>
            </a:extLst>
          </p:cNvPr>
          <p:cNvSpPr/>
          <p:nvPr/>
        </p:nvSpPr>
        <p:spPr>
          <a:xfrm>
            <a:off x="932567" y="508672"/>
            <a:ext cx="2997536" cy="581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Neues Spiel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F986B94-C16C-4ACD-8996-9F82207D1809}"/>
              </a:ext>
            </a:extLst>
          </p:cNvPr>
          <p:cNvCxnSpPr>
            <a:cxnSpLocks/>
          </p:cNvCxnSpPr>
          <p:nvPr/>
        </p:nvCxnSpPr>
        <p:spPr>
          <a:xfrm flipV="1">
            <a:off x="9594639" y="5771015"/>
            <a:ext cx="537437" cy="3572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D5599319-EFE6-4270-AE00-8515EC807735}"/>
              </a:ext>
            </a:extLst>
          </p:cNvPr>
          <p:cNvSpPr txBox="1"/>
          <p:nvPr/>
        </p:nvSpPr>
        <p:spPr>
          <a:xfrm>
            <a:off x="3542543" y="737380"/>
            <a:ext cx="29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F48AFA5-E87E-4C10-9F81-278B6888D4CA}"/>
              </a:ext>
            </a:extLst>
          </p:cNvPr>
          <p:cNvSpPr/>
          <p:nvPr/>
        </p:nvSpPr>
        <p:spPr>
          <a:xfrm>
            <a:off x="3179205" y="2646309"/>
            <a:ext cx="4687057" cy="439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Name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DC97231-E22B-4879-8103-B3EF72C7C8F8}"/>
              </a:ext>
            </a:extLst>
          </p:cNvPr>
          <p:cNvSpPr/>
          <p:nvPr/>
        </p:nvSpPr>
        <p:spPr>
          <a:xfrm>
            <a:off x="3179205" y="3333626"/>
            <a:ext cx="4687057" cy="1686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„Charakterauswahl“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ACF3777-C53A-4511-9FD7-CA3572A10DB7}"/>
              </a:ext>
            </a:extLst>
          </p:cNvPr>
          <p:cNvSpPr/>
          <p:nvPr/>
        </p:nvSpPr>
        <p:spPr>
          <a:xfrm>
            <a:off x="5616596" y="5268401"/>
            <a:ext cx="2246639" cy="393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Bestätigen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414B2BA-9CCE-446A-B4A1-EAEB18D37272}"/>
              </a:ext>
            </a:extLst>
          </p:cNvPr>
          <p:cNvSpPr/>
          <p:nvPr/>
        </p:nvSpPr>
        <p:spPr>
          <a:xfrm>
            <a:off x="3179205" y="5275966"/>
            <a:ext cx="2246639" cy="393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7AF9331-3A43-477B-8EDB-2DECABD43028}"/>
              </a:ext>
            </a:extLst>
          </p:cNvPr>
          <p:cNvSpPr txBox="1"/>
          <p:nvPr/>
        </p:nvSpPr>
        <p:spPr>
          <a:xfrm>
            <a:off x="7393923" y="5359232"/>
            <a:ext cx="61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1.1</a:t>
            </a:r>
          </a:p>
        </p:txBody>
      </p:sp>
    </p:spTree>
    <p:extLst>
      <p:ext uri="{BB962C8B-B14F-4D97-AF65-F5344CB8AC3E}">
        <p14:creationId xmlns:p14="http://schemas.microsoft.com/office/powerpoint/2010/main" val="701951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BACB623E-FD29-4C2F-A8C5-626C73276F84}"/>
              </a:ext>
            </a:extLst>
          </p:cNvPr>
          <p:cNvSpPr/>
          <p:nvPr/>
        </p:nvSpPr>
        <p:spPr>
          <a:xfrm>
            <a:off x="932567" y="508672"/>
            <a:ext cx="9446781" cy="6122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04B0C0A-E7E1-4E9E-8F42-02FFB4A2ECAC}"/>
              </a:ext>
            </a:extLst>
          </p:cNvPr>
          <p:cNvSpPr/>
          <p:nvPr/>
        </p:nvSpPr>
        <p:spPr>
          <a:xfrm>
            <a:off x="9446781" y="6080609"/>
            <a:ext cx="932567" cy="537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 descr="Kopfhörer mit einfarbiger Füllung">
            <a:extLst>
              <a:ext uri="{FF2B5EF4-FFF2-40B4-BE49-F238E27FC236}">
                <a16:creationId xmlns:a16="http://schemas.microsoft.com/office/drawing/2014/main" id="{8694E387-1F92-4EEF-9EB9-6C9868C16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94639" y="6080609"/>
            <a:ext cx="537437" cy="53743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82749B5-030A-4D44-85B8-8C3850DE89BA}"/>
              </a:ext>
            </a:extLst>
          </p:cNvPr>
          <p:cNvSpPr txBox="1"/>
          <p:nvPr/>
        </p:nvSpPr>
        <p:spPr>
          <a:xfrm rot="572087">
            <a:off x="4307570" y="959329"/>
            <a:ext cx="4047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Comic Sans MS" panose="030F0702030302020204" pitchFamily="66" charset="0"/>
              </a:rPr>
              <a:t>Geometriesprint</a:t>
            </a:r>
            <a:endParaRPr lang="de-DE" dirty="0">
              <a:latin typeface="Comic Sans MS" panose="030F0702030302020204" pitchFamily="66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F986B94-C16C-4ACD-8996-9F82207D1809}"/>
              </a:ext>
            </a:extLst>
          </p:cNvPr>
          <p:cNvCxnSpPr>
            <a:cxnSpLocks/>
          </p:cNvCxnSpPr>
          <p:nvPr/>
        </p:nvCxnSpPr>
        <p:spPr>
          <a:xfrm flipV="1">
            <a:off x="9594639" y="6182042"/>
            <a:ext cx="537437" cy="3572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555A880-68D3-47F5-9A35-87D9ECC22563}"/>
              </a:ext>
            </a:extLst>
          </p:cNvPr>
          <p:cNvSpPr/>
          <p:nvPr/>
        </p:nvSpPr>
        <p:spPr>
          <a:xfrm>
            <a:off x="3966104" y="3443612"/>
            <a:ext cx="2997536" cy="581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Statistiken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11FBCA9B-9C82-478B-8EF9-73D4A2204F8C}"/>
              </a:ext>
            </a:extLst>
          </p:cNvPr>
          <p:cNvSpPr/>
          <p:nvPr/>
        </p:nvSpPr>
        <p:spPr>
          <a:xfrm>
            <a:off x="900270" y="508672"/>
            <a:ext cx="2997536" cy="581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Fortfahren / Importieren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685B512-7E9D-47E6-B2E8-2129903925B6}"/>
              </a:ext>
            </a:extLst>
          </p:cNvPr>
          <p:cNvSpPr txBox="1"/>
          <p:nvPr/>
        </p:nvSpPr>
        <p:spPr>
          <a:xfrm>
            <a:off x="3253559" y="803302"/>
            <a:ext cx="83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2/1.1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04CA33D9-D283-41CB-88FF-E89A91E7B6F2}"/>
              </a:ext>
            </a:extLst>
          </p:cNvPr>
          <p:cNvSpPr/>
          <p:nvPr/>
        </p:nvSpPr>
        <p:spPr>
          <a:xfrm>
            <a:off x="3966104" y="5809400"/>
            <a:ext cx="2997536" cy="581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Beenden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FBA7DB7D-8AE2-4309-8168-C7D72036A78D}"/>
              </a:ext>
            </a:extLst>
          </p:cNvPr>
          <p:cNvSpPr/>
          <p:nvPr/>
        </p:nvSpPr>
        <p:spPr>
          <a:xfrm>
            <a:off x="3966104" y="4300884"/>
            <a:ext cx="2997536" cy="581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Spielstand exportieren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AE7E734-2F1D-4F48-AD2B-8D183DE71624}"/>
              </a:ext>
            </a:extLst>
          </p:cNvPr>
          <p:cNvSpPr/>
          <p:nvPr/>
        </p:nvSpPr>
        <p:spPr>
          <a:xfrm>
            <a:off x="1000865" y="1340984"/>
            <a:ext cx="2896941" cy="728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Highscore: …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7962910E-84E8-48C1-8FF0-ECED533A472F}"/>
              </a:ext>
            </a:extLst>
          </p:cNvPr>
          <p:cNvSpPr/>
          <p:nvPr/>
        </p:nvSpPr>
        <p:spPr>
          <a:xfrm>
            <a:off x="3966104" y="1705371"/>
            <a:ext cx="2997536" cy="581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Spielen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94A5741-B4BE-4365-B412-EA61177681CE}"/>
              </a:ext>
            </a:extLst>
          </p:cNvPr>
          <p:cNvSpPr/>
          <p:nvPr/>
        </p:nvSpPr>
        <p:spPr>
          <a:xfrm>
            <a:off x="3966104" y="2586340"/>
            <a:ext cx="2997536" cy="581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Inventar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E60FA559-C918-4135-A810-C7BDC88F6081}"/>
              </a:ext>
            </a:extLst>
          </p:cNvPr>
          <p:cNvSpPr/>
          <p:nvPr/>
        </p:nvSpPr>
        <p:spPr>
          <a:xfrm>
            <a:off x="3966104" y="5055142"/>
            <a:ext cx="2997536" cy="581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Texturepack</a:t>
            </a:r>
            <a:r>
              <a:rPr lang="de-DE" dirty="0"/>
              <a:t> laden</a:t>
            </a:r>
          </a:p>
        </p:txBody>
      </p:sp>
    </p:spTree>
    <p:extLst>
      <p:ext uri="{BB962C8B-B14F-4D97-AF65-F5344CB8AC3E}">
        <p14:creationId xmlns:p14="http://schemas.microsoft.com/office/powerpoint/2010/main" val="204295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BD68307-B9F4-46B9-9E07-97DDCB85111F}"/>
              </a:ext>
            </a:extLst>
          </p:cNvPr>
          <p:cNvSpPr/>
          <p:nvPr/>
        </p:nvSpPr>
        <p:spPr>
          <a:xfrm>
            <a:off x="932567" y="508672"/>
            <a:ext cx="9446781" cy="5698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B58C9D-27C9-414D-8820-558C95FCEE59}"/>
              </a:ext>
            </a:extLst>
          </p:cNvPr>
          <p:cNvSpPr/>
          <p:nvPr/>
        </p:nvSpPr>
        <p:spPr>
          <a:xfrm>
            <a:off x="9446781" y="5669582"/>
            <a:ext cx="932567" cy="537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Kopfhörer mit einfarbiger Füllung">
            <a:extLst>
              <a:ext uri="{FF2B5EF4-FFF2-40B4-BE49-F238E27FC236}">
                <a16:creationId xmlns:a16="http://schemas.microsoft.com/office/drawing/2014/main" id="{F839B064-207E-4788-8C05-AB7A02CC8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94639" y="5669582"/>
            <a:ext cx="537437" cy="53743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501EB4D-83F5-49EF-A175-F83D00AAE8AD}"/>
              </a:ext>
            </a:extLst>
          </p:cNvPr>
          <p:cNvSpPr txBox="1"/>
          <p:nvPr/>
        </p:nvSpPr>
        <p:spPr>
          <a:xfrm rot="572087">
            <a:off x="4307570" y="959329"/>
            <a:ext cx="4047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Comic Sans MS" panose="030F0702030302020204" pitchFamily="66" charset="0"/>
              </a:rPr>
              <a:t>Geometriesprint</a:t>
            </a:r>
            <a:endParaRPr lang="de-DE" dirty="0">
              <a:latin typeface="Comic Sans MS" panose="030F0702030302020204" pitchFamily="66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D8B1755-02FC-454C-9721-3B48DE899552}"/>
              </a:ext>
            </a:extLst>
          </p:cNvPr>
          <p:cNvCxnSpPr>
            <a:cxnSpLocks/>
          </p:cNvCxnSpPr>
          <p:nvPr/>
        </p:nvCxnSpPr>
        <p:spPr>
          <a:xfrm flipV="1">
            <a:off x="9594639" y="5771015"/>
            <a:ext cx="537437" cy="3572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FF55D863-326F-49BC-A998-D1F19961FAFA}"/>
              </a:ext>
            </a:extLst>
          </p:cNvPr>
          <p:cNvSpPr/>
          <p:nvPr/>
        </p:nvSpPr>
        <p:spPr>
          <a:xfrm>
            <a:off x="3930104" y="1765647"/>
            <a:ext cx="2997536" cy="581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Einstellungen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62F87F5-EB5B-45AD-8804-F11296C5D10B}"/>
              </a:ext>
            </a:extLst>
          </p:cNvPr>
          <p:cNvSpPr/>
          <p:nvPr/>
        </p:nvSpPr>
        <p:spPr>
          <a:xfrm>
            <a:off x="3083830" y="2552018"/>
            <a:ext cx="4443317" cy="2827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512B248-11B3-45D1-B6FE-85C64925B382}"/>
              </a:ext>
            </a:extLst>
          </p:cNvPr>
          <p:cNvSpPr/>
          <p:nvPr/>
        </p:nvSpPr>
        <p:spPr>
          <a:xfrm>
            <a:off x="3083829" y="2552017"/>
            <a:ext cx="2151263" cy="28220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14F9AF8-7431-4E27-8A2D-AB7F73B2B4C5}"/>
              </a:ext>
            </a:extLst>
          </p:cNvPr>
          <p:cNvSpPr/>
          <p:nvPr/>
        </p:nvSpPr>
        <p:spPr>
          <a:xfrm>
            <a:off x="5689266" y="5574655"/>
            <a:ext cx="1349396" cy="364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Anwenden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F11238FC-590D-4DFF-BF96-BCF90F4762DA}"/>
              </a:ext>
            </a:extLst>
          </p:cNvPr>
          <p:cNvSpPr/>
          <p:nvPr/>
        </p:nvSpPr>
        <p:spPr>
          <a:xfrm>
            <a:off x="3484762" y="5573672"/>
            <a:ext cx="1349396" cy="364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80F7865-A016-44CC-BF11-2961ADD3DDEE}"/>
              </a:ext>
            </a:extLst>
          </p:cNvPr>
          <p:cNvSpPr txBox="1"/>
          <p:nvPr/>
        </p:nvSpPr>
        <p:spPr>
          <a:xfrm>
            <a:off x="6443190" y="1936396"/>
            <a:ext cx="29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4764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Breitbild</PresentationFormat>
  <Paragraphs>34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Franke</dc:creator>
  <cp:lastModifiedBy>Daniel Franke</cp:lastModifiedBy>
  <cp:revision>1</cp:revision>
  <dcterms:created xsi:type="dcterms:W3CDTF">2021-10-14T13:50:12Z</dcterms:created>
  <dcterms:modified xsi:type="dcterms:W3CDTF">2021-10-14T14:25:10Z</dcterms:modified>
</cp:coreProperties>
</file>