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EF69C-4C21-4DAC-9399-3F2C5B034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F5FBA3-4EDA-48B3-9E14-C89581F6F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8FCC09-6B16-4C37-AA70-9F33A93C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CEDB-7357-4466-88F2-FC3975F0FD78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599490-E9A1-4481-97B3-1D1EA440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476718-8076-4C9B-B727-28E1A695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1A8-8964-4DF3-86C9-E5429CD460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03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CCD13-CCB2-466B-9456-0BA58E5B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F0D6A8-AC9D-4FDA-BF18-02BA54D66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A04567-68C4-45E6-AD25-AAF77205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CEDB-7357-4466-88F2-FC3975F0FD78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A977E5-22DA-43F1-9887-4CEC1C3A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704F5B-BA54-4C4C-B776-063DFE80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1A8-8964-4DF3-86C9-E5429CD460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26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F268BC-E407-44F1-86DB-F20775C85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3FA61F-B2B1-499C-AF04-FD4C04986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AD961D-1C61-465A-A190-E3C79899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CEDB-7357-4466-88F2-FC3975F0FD78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14052E-22C6-4C5F-A99F-F1696575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040034-7B8C-4A28-B195-1454C23D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1A8-8964-4DF3-86C9-E5429CD460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50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D1D0A-0434-470C-B647-0EA14C16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D97D93-A0EE-4B25-AA2D-4752BACA6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5C9B28-C30F-4197-90E3-79779564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CEDB-7357-4466-88F2-FC3975F0FD78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3AB5E3-A587-4071-B0A8-4D482CE0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B609F2-98AB-47BF-97B5-960198DA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1A8-8964-4DF3-86C9-E5429CD460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42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D9542-4567-4C74-B0C4-2E2FAD00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1D393C-9076-4C54-B6A1-3F575221A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3489F-C074-4D04-AF26-37D99F95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CEDB-7357-4466-88F2-FC3975F0FD78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18C872-BB6F-463A-90A2-1956E156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A3364A-87B7-4A31-B915-987ACCCD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1A8-8964-4DF3-86C9-E5429CD460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70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6E300-E4FA-4A1A-AE12-82D4D833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52A9C2-2EB0-410F-8607-8215E36DE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F475B7-20D0-45C5-9B4B-A58DC4B52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C8974F-B3A6-4124-86DB-9E0BCAD4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CEDB-7357-4466-88F2-FC3975F0FD78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37BC9C-C350-40EB-B741-DCEDAF4F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3B082C-7F07-435E-9B2C-FDA2331C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1A8-8964-4DF3-86C9-E5429CD460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77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BD23D-6D1D-422D-9BC0-73FA7A3A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3C2E4D-BAFB-48FB-9EEE-F8DA746F6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86D8B4-8952-4F94-9625-D0D199689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A69EEB-E411-4B10-AF7B-027E7D146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2982B46-FFD2-429F-AB17-651DB42C9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C07B65-AEFA-4692-82CD-9B999FDE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CEDB-7357-4466-88F2-FC3975F0FD78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2F0118-6A16-4D22-B187-77DC2387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A53188E-53AA-43F9-BCD9-AF7F2530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1A8-8964-4DF3-86C9-E5429CD460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30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2E0AF6-194E-44B0-AACB-06E26335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9D4800-1781-4F6B-8BF3-ACD9184B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CEDB-7357-4466-88F2-FC3975F0FD78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55FEDD-B040-4ACC-84BE-5BCB345A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1B6A55-A489-46ED-A238-6396291F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1A8-8964-4DF3-86C9-E5429CD460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57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01C0D9-7B08-4FD5-866E-6D7EBE1E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CEDB-7357-4466-88F2-FC3975F0FD78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93A9FA-A5AC-4B26-B3FC-6BCC7CB5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E8C6A4-423E-445A-8ECF-40A3742E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1A8-8964-4DF3-86C9-E5429CD460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91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4AC1-1C65-42B3-89CB-B8630150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2AC65-37D0-4079-B21F-26C50DBEA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AE13B9-5A9C-4897-91AD-A9B0FFE01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0FA577-DCD1-4D2F-A99F-ABEF6192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CEDB-7357-4466-88F2-FC3975F0FD78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2EADDB-6394-45E5-BA12-96A67B85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F764DF-01F6-4959-9F5E-4A610E50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1A8-8964-4DF3-86C9-E5429CD460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6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9ABBE-8CEA-479A-97D9-DAC19164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039481-AEBD-48BF-802D-22FA4D51F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C291E4-CED0-4A06-913B-AFBBBE049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8E234F-209E-4610-9F6F-FB9717FD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CEDB-7357-4466-88F2-FC3975F0FD78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8C85AB-FDD5-461B-95E2-BCD58711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C30807-7652-4CE7-8613-C44801AC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1A8-8964-4DF3-86C9-E5429CD460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21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5E46EE4-7AD2-4578-969C-553B3351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0045FB-31E5-4824-B3F7-3F7C6E301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01E9FC-8926-4A61-852B-9783746D9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9CEDB-7357-4466-88F2-FC3975F0FD78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4C466-4EAC-4066-9439-4FFE2A725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4A11B6-CED1-4C9E-919A-94AB70305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3D1A8-8964-4DF3-86C9-E5429CD460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 34" descr="Ein Bild, das Natur, Nachthimmel enthält.&#10;&#10;Automatisch generierte Beschreibung">
            <a:extLst>
              <a:ext uri="{FF2B5EF4-FFF2-40B4-BE49-F238E27FC236}">
                <a16:creationId xmlns:a16="http://schemas.microsoft.com/office/drawing/2014/main" id="{D7491D27-3C6E-4951-A90B-CA054CE55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1103"/>
            <a:ext cx="12312335" cy="840060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76A17BD-2F6A-4DDC-B3D4-26F4D39727D4}"/>
              </a:ext>
            </a:extLst>
          </p:cNvPr>
          <p:cNvSpPr/>
          <p:nvPr/>
        </p:nvSpPr>
        <p:spPr>
          <a:xfrm>
            <a:off x="0" y="0"/>
            <a:ext cx="6096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Trebuchet MS" panose="020B0603020202020204" pitchFamily="34" charset="0"/>
              </a:rPr>
              <a:t>Geometriesprint</a:t>
            </a:r>
          </a:p>
          <a:p>
            <a:pPr algn="ctr"/>
            <a:r>
              <a:rPr lang="de-DE" sz="1600" dirty="0" err="1">
                <a:latin typeface="Trebuchet MS" panose="020B0603020202020204" pitchFamily="34" charset="0"/>
              </a:rPr>
              <a:t>Geometry</a:t>
            </a:r>
            <a:r>
              <a:rPr lang="de-DE" sz="1600" dirty="0">
                <a:latin typeface="Trebuchet MS" panose="020B0603020202020204" pitchFamily="34" charset="0"/>
              </a:rPr>
              <a:t> </a:t>
            </a:r>
            <a:r>
              <a:rPr lang="de-DE" sz="1600" dirty="0" err="1">
                <a:latin typeface="Trebuchet MS" panose="020B0603020202020204" pitchFamily="34" charset="0"/>
              </a:rPr>
              <a:t>dash</a:t>
            </a:r>
            <a:r>
              <a:rPr lang="de-DE" sz="1600" dirty="0">
                <a:latin typeface="Trebuchet MS" panose="020B0603020202020204" pitchFamily="34" charset="0"/>
              </a:rPr>
              <a:t> – nur besser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2BEAD76-A482-4B60-A476-881DA06D9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621" y="5740209"/>
            <a:ext cx="1133203" cy="111577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6D0407C-7751-4139-95BE-6E1BDCED4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537" y="5848904"/>
            <a:ext cx="1133203" cy="101116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D227201-9F54-401C-ADED-EF33DBBE4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741" y="5132545"/>
            <a:ext cx="1133203" cy="111577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DB598BF-8D82-470E-8943-56F8745C2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899" y="4159565"/>
            <a:ext cx="1133203" cy="111577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8778AFE-F979-4A89-BF85-AE6AEEE25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525" y="5742230"/>
            <a:ext cx="1115770" cy="111577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60D8FB3-B545-4AC0-96FE-F699DC98E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0098">
            <a:off x="6121439" y="3824974"/>
            <a:ext cx="1115770" cy="111577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16AF73C-E069-4BC7-9ED2-BE863BE8C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071351">
            <a:off x="10711538" y="4060530"/>
            <a:ext cx="1115770" cy="111577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97AFFF33-22BC-43EA-B4A0-D2E071263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502" y="5846835"/>
            <a:ext cx="1133203" cy="1011166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48ED09F1-1629-455E-A635-ECDC3707F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2387" y="5846835"/>
            <a:ext cx="1133203" cy="101116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3FE0BBA7-4729-4537-B926-26D49553B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4" y="5846835"/>
            <a:ext cx="1133203" cy="1011166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6C6BDC9F-2D19-4868-9232-A7F6DDB3524E}"/>
              </a:ext>
            </a:extLst>
          </p:cNvPr>
          <p:cNvSpPr/>
          <p:nvPr/>
        </p:nvSpPr>
        <p:spPr>
          <a:xfrm rot="1185538">
            <a:off x="5593764" y="2207348"/>
            <a:ext cx="2306003" cy="1305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latin typeface="Trebuchet MS" panose="020B0603020202020204" pitchFamily="34" charset="0"/>
              </a:rPr>
              <a:t>Eigene Maps mit eigener Musik</a:t>
            </a:r>
            <a:endParaRPr lang="de-DE" b="1" dirty="0">
              <a:latin typeface="Trebuchet MS" panose="020B0603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D83AB2F-7041-482B-BC54-56096DD67C69}"/>
              </a:ext>
            </a:extLst>
          </p:cNvPr>
          <p:cNvSpPr/>
          <p:nvPr/>
        </p:nvSpPr>
        <p:spPr>
          <a:xfrm rot="565485">
            <a:off x="6614209" y="346605"/>
            <a:ext cx="2909587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Statistiken die den Spielerfolg anzeigen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11D18CD-8861-45E7-B102-FADC442C9928}"/>
              </a:ext>
            </a:extLst>
          </p:cNvPr>
          <p:cNvSpPr/>
          <p:nvPr/>
        </p:nvSpPr>
        <p:spPr>
          <a:xfrm rot="20157254">
            <a:off x="9204188" y="2307696"/>
            <a:ext cx="2476844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Die Welt erwacht zum Leben durch den eigenen Avatar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6262291-9A7D-4774-9E2D-0089AC9FFD96}"/>
              </a:ext>
            </a:extLst>
          </p:cNvPr>
          <p:cNvSpPr/>
          <p:nvPr/>
        </p:nvSpPr>
        <p:spPr>
          <a:xfrm rot="577340">
            <a:off x="2942376" y="3598302"/>
            <a:ext cx="2941615" cy="1514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Einfaches Spielerlebnis durch benutzerfreundliche Bedienung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9BA33DB-6BBE-4331-B780-78F5BB2030BB}"/>
              </a:ext>
            </a:extLst>
          </p:cNvPr>
          <p:cNvSpPr/>
          <p:nvPr/>
        </p:nvSpPr>
        <p:spPr>
          <a:xfrm rot="19749524">
            <a:off x="363213" y="2384354"/>
            <a:ext cx="2759556" cy="132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Hohe Lernkurve bei gleichbleibendem Spaß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3A65158-2285-49A0-B864-F2D89837F132}"/>
              </a:ext>
            </a:extLst>
          </p:cNvPr>
          <p:cNvSpPr/>
          <p:nvPr/>
        </p:nvSpPr>
        <p:spPr>
          <a:xfrm>
            <a:off x="9675424" y="0"/>
            <a:ext cx="2575982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600" b="1" dirty="0">
                <a:latin typeface="Trebuchet MS" panose="020B0603020202020204" pitchFamily="34" charset="0"/>
              </a:rPr>
              <a:t>Daniel Franke (2919642)</a:t>
            </a:r>
          </a:p>
          <a:p>
            <a:pPr algn="r"/>
            <a:r>
              <a:rPr lang="de-DE" sz="1600" b="1" dirty="0">
                <a:latin typeface="Trebuchet MS" panose="020B0603020202020204" pitchFamily="34" charset="0"/>
              </a:rPr>
              <a:t>Florian Koll (2919675)</a:t>
            </a:r>
          </a:p>
          <a:p>
            <a:pPr algn="r"/>
            <a:r>
              <a:rPr lang="de-DE" sz="1600" b="1" dirty="0">
                <a:latin typeface="Trebuchet MS" panose="020B0603020202020204" pitchFamily="34" charset="0"/>
              </a:rPr>
              <a:t>30.11.2021</a:t>
            </a:r>
          </a:p>
        </p:txBody>
      </p:sp>
    </p:spTree>
    <p:extLst>
      <p:ext uri="{BB962C8B-B14F-4D97-AF65-F5344CB8AC3E}">
        <p14:creationId xmlns:p14="http://schemas.microsoft.com/office/powerpoint/2010/main" val="42055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Koll / BFWI120A</dc:creator>
  <cp:lastModifiedBy>Florian Koll / BFWI120A</cp:lastModifiedBy>
  <cp:revision>6</cp:revision>
  <dcterms:created xsi:type="dcterms:W3CDTF">2021-11-29T18:10:42Z</dcterms:created>
  <dcterms:modified xsi:type="dcterms:W3CDTF">2021-11-29T18:59:25Z</dcterms:modified>
</cp:coreProperties>
</file>