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70" r:id="rId4"/>
    <p:sldId id="257" r:id="rId5"/>
    <p:sldId id="271" r:id="rId6"/>
    <p:sldId id="261" r:id="rId7"/>
    <p:sldId id="262" r:id="rId8"/>
    <p:sldId id="264" r:id="rId9"/>
    <p:sldId id="265" r:id="rId10"/>
    <p:sldId id="266" r:id="rId11"/>
    <p:sldId id="274" r:id="rId12"/>
    <p:sldId id="275" r:id="rId13"/>
    <p:sldId id="276" r:id="rId14"/>
    <p:sldId id="279" r:id="rId15"/>
    <p:sldId id="277" r:id="rId16"/>
    <p:sldId id="278" r:id="rId17"/>
    <p:sldId id="267" r:id="rId18"/>
    <p:sldId id="268" r:id="rId19"/>
    <p:sldId id="269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3469"/>
    <a:srgbClr val="793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6" y="48"/>
      </p:cViewPr>
      <p:guideLst>
        <p:guide orient="horz" pos="2160"/>
        <p:guide pos="6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SHA OJHA" userId="3cc0cd6570287f5f" providerId="LiveId" clId="{67D13B8B-93C2-4DE2-95BA-43F784AF3C68}"/>
    <pc:docChg chg="undo custSel addSld delSld modSld sldOrd">
      <pc:chgData name="AMISHA OJHA" userId="3cc0cd6570287f5f" providerId="LiveId" clId="{67D13B8B-93C2-4DE2-95BA-43F784AF3C68}" dt="2022-01-23T15:25:57.570" v="2623" actId="14100"/>
      <pc:docMkLst>
        <pc:docMk/>
      </pc:docMkLst>
      <pc:sldChg chg="addSp delSp modSp mod">
        <pc:chgData name="AMISHA OJHA" userId="3cc0cd6570287f5f" providerId="LiveId" clId="{67D13B8B-93C2-4DE2-95BA-43F784AF3C68}" dt="2022-01-20T15:03:20.758" v="85" actId="1076"/>
        <pc:sldMkLst>
          <pc:docMk/>
          <pc:sldMk cId="1419314186" sldId="256"/>
        </pc:sldMkLst>
        <pc:spChg chg="mod">
          <ac:chgData name="AMISHA OJHA" userId="3cc0cd6570287f5f" providerId="LiveId" clId="{67D13B8B-93C2-4DE2-95BA-43F784AF3C68}" dt="2022-01-20T15:00:40.348" v="72" actId="1076"/>
          <ac:spMkLst>
            <pc:docMk/>
            <pc:sldMk cId="1419314186" sldId="256"/>
            <ac:spMk id="2" creationId="{67EC857C-EFD6-456C-901E-BB52DA911637}"/>
          </ac:spMkLst>
        </pc:spChg>
        <pc:spChg chg="mod">
          <ac:chgData name="AMISHA OJHA" userId="3cc0cd6570287f5f" providerId="LiveId" clId="{67D13B8B-93C2-4DE2-95BA-43F784AF3C68}" dt="2022-01-20T15:03:20.758" v="85" actId="1076"/>
          <ac:spMkLst>
            <pc:docMk/>
            <pc:sldMk cId="1419314186" sldId="256"/>
            <ac:spMk id="3" creationId="{7C5AE873-C000-4E6F-BAB6-EF0CE4991E4E}"/>
          </ac:spMkLst>
        </pc:spChg>
        <pc:spChg chg="add del mod">
          <ac:chgData name="AMISHA OJHA" userId="3cc0cd6570287f5f" providerId="LiveId" clId="{67D13B8B-93C2-4DE2-95BA-43F784AF3C68}" dt="2022-01-20T14:57:38.921" v="48" actId="21"/>
          <ac:spMkLst>
            <pc:docMk/>
            <pc:sldMk cId="1419314186" sldId="256"/>
            <ac:spMk id="4" creationId="{B9E06DFC-F297-4FE9-AE23-4C2C69727F51}"/>
          </ac:spMkLst>
        </pc:spChg>
        <pc:spChg chg="add del mod">
          <ac:chgData name="AMISHA OJHA" userId="3cc0cd6570287f5f" providerId="LiveId" clId="{67D13B8B-93C2-4DE2-95BA-43F784AF3C68}" dt="2022-01-20T14:59:00.811" v="62" actId="21"/>
          <ac:spMkLst>
            <pc:docMk/>
            <pc:sldMk cId="1419314186" sldId="256"/>
            <ac:spMk id="5" creationId="{2AB3DAD0-A6AA-44D0-AB65-2F310A22EDDF}"/>
          </ac:spMkLst>
        </pc:spChg>
        <pc:spChg chg="add mod">
          <ac:chgData name="AMISHA OJHA" userId="3cc0cd6570287f5f" providerId="LiveId" clId="{67D13B8B-93C2-4DE2-95BA-43F784AF3C68}" dt="2022-01-20T14:59:20.097" v="65" actId="207"/>
          <ac:spMkLst>
            <pc:docMk/>
            <pc:sldMk cId="1419314186" sldId="256"/>
            <ac:spMk id="6" creationId="{2EAB7E84-29BE-4CFB-BAA7-CE223DC9EEAF}"/>
          </ac:spMkLst>
        </pc:spChg>
        <pc:spChg chg="add mod">
          <ac:chgData name="AMISHA OJHA" userId="3cc0cd6570287f5f" providerId="LiveId" clId="{67D13B8B-93C2-4DE2-95BA-43F784AF3C68}" dt="2022-01-20T15:00:03.835" v="69" actId="14100"/>
          <ac:spMkLst>
            <pc:docMk/>
            <pc:sldMk cId="1419314186" sldId="256"/>
            <ac:spMk id="7" creationId="{011B2D34-934F-40EE-964C-393DDF1FF081}"/>
          </ac:spMkLst>
        </pc:spChg>
        <pc:spChg chg="add mod">
          <ac:chgData name="AMISHA OJHA" userId="3cc0cd6570287f5f" providerId="LiveId" clId="{67D13B8B-93C2-4DE2-95BA-43F784AF3C68}" dt="2022-01-20T15:00:22.825" v="71" actId="207"/>
          <ac:spMkLst>
            <pc:docMk/>
            <pc:sldMk cId="1419314186" sldId="256"/>
            <ac:spMk id="8" creationId="{EC8167C9-83ED-40E7-8E30-9CF368BCEEC6}"/>
          </ac:spMkLst>
        </pc:spChg>
        <pc:spChg chg="mod">
          <ac:chgData name="AMISHA OJHA" userId="3cc0cd6570287f5f" providerId="LiveId" clId="{67D13B8B-93C2-4DE2-95BA-43F784AF3C68}" dt="2022-01-20T14:58:15.112" v="57" actId="207"/>
          <ac:spMkLst>
            <pc:docMk/>
            <pc:sldMk cId="1419314186" sldId="256"/>
            <ac:spMk id="15" creationId="{25BE9511-1A1E-402D-9C66-2871064C8DA9}"/>
          </ac:spMkLst>
        </pc:spChg>
        <pc:spChg chg="del mod">
          <ac:chgData name="AMISHA OJHA" userId="3cc0cd6570287f5f" providerId="LiveId" clId="{67D13B8B-93C2-4DE2-95BA-43F784AF3C68}" dt="2022-01-20T14:58:10.304" v="56" actId="21"/>
          <ac:spMkLst>
            <pc:docMk/>
            <pc:sldMk cId="1419314186" sldId="256"/>
            <ac:spMk id="16" creationId="{4D12D3D1-4E4A-453B-9E98-65DA4FE03898}"/>
          </ac:spMkLst>
        </pc:spChg>
        <pc:spChg chg="add mod">
          <ac:chgData name="AMISHA OJHA" userId="3cc0cd6570287f5f" providerId="LiveId" clId="{67D13B8B-93C2-4DE2-95BA-43F784AF3C68}" dt="2022-01-20T15:03:01.225" v="84" actId="1076"/>
          <ac:spMkLst>
            <pc:docMk/>
            <pc:sldMk cId="1419314186" sldId="256"/>
            <ac:spMk id="17" creationId="{DD07F9A1-8009-4FFB-A8BF-1AF0F74A99DF}"/>
          </ac:spMkLst>
        </pc:spChg>
        <pc:spChg chg="add mod">
          <ac:chgData name="AMISHA OJHA" userId="3cc0cd6570287f5f" providerId="LiveId" clId="{67D13B8B-93C2-4DE2-95BA-43F784AF3C68}" dt="2022-01-20T15:02:49.943" v="83" actId="207"/>
          <ac:spMkLst>
            <pc:docMk/>
            <pc:sldMk cId="1419314186" sldId="256"/>
            <ac:spMk id="18" creationId="{570D6918-EF82-4BCF-A2DC-DE06117A8C50}"/>
          </ac:spMkLst>
        </pc:spChg>
        <pc:grpChg chg="mod">
          <ac:chgData name="AMISHA OJHA" userId="3cc0cd6570287f5f" providerId="LiveId" clId="{67D13B8B-93C2-4DE2-95BA-43F784AF3C68}" dt="2022-01-20T14:58:27.649" v="58" actId="1076"/>
          <ac:grpSpMkLst>
            <pc:docMk/>
            <pc:sldMk cId="1419314186" sldId="256"/>
            <ac:grpSpMk id="9" creationId="{1268ED1F-F41C-4B05-B5E9-DBDA30AFA73E}"/>
          </ac:grpSpMkLst>
        </pc:grpChg>
        <pc:picChg chg="mod">
          <ac:chgData name="AMISHA OJHA" userId="3cc0cd6570287f5f" providerId="LiveId" clId="{67D13B8B-93C2-4DE2-95BA-43F784AF3C68}" dt="2022-01-20T14:58:27.649" v="58" actId="1076"/>
          <ac:picMkLst>
            <pc:docMk/>
            <pc:sldMk cId="1419314186" sldId="256"/>
            <ac:picMk id="10" creationId="{86B02663-CBE5-4255-96A0-81FD646017EA}"/>
          </ac:picMkLst>
        </pc:picChg>
        <pc:picChg chg="mod">
          <ac:chgData name="AMISHA OJHA" userId="3cc0cd6570287f5f" providerId="LiveId" clId="{67D13B8B-93C2-4DE2-95BA-43F784AF3C68}" dt="2022-01-20T14:58:27.649" v="58" actId="1076"/>
          <ac:picMkLst>
            <pc:docMk/>
            <pc:sldMk cId="1419314186" sldId="256"/>
            <ac:picMk id="11" creationId="{D8E821DD-2991-404A-8560-36C447493C22}"/>
          </ac:picMkLst>
        </pc:picChg>
        <pc:picChg chg="mod">
          <ac:chgData name="AMISHA OJHA" userId="3cc0cd6570287f5f" providerId="LiveId" clId="{67D13B8B-93C2-4DE2-95BA-43F784AF3C68}" dt="2022-01-20T14:58:27.649" v="58" actId="1076"/>
          <ac:picMkLst>
            <pc:docMk/>
            <pc:sldMk cId="1419314186" sldId="256"/>
            <ac:picMk id="12" creationId="{C19DFC0A-06A6-42C9-9BFA-06E01E683085}"/>
          </ac:picMkLst>
        </pc:picChg>
        <pc:picChg chg="mod">
          <ac:chgData name="AMISHA OJHA" userId="3cc0cd6570287f5f" providerId="LiveId" clId="{67D13B8B-93C2-4DE2-95BA-43F784AF3C68}" dt="2022-01-20T14:58:27.649" v="58" actId="1076"/>
          <ac:picMkLst>
            <pc:docMk/>
            <pc:sldMk cId="1419314186" sldId="256"/>
            <ac:picMk id="13" creationId="{1F21C663-BB6D-44F9-8367-2ABD2874EB58}"/>
          </ac:picMkLst>
        </pc:picChg>
      </pc:sldChg>
      <pc:sldChg chg="modSp mod">
        <pc:chgData name="AMISHA OJHA" userId="3cc0cd6570287f5f" providerId="LiveId" clId="{67D13B8B-93C2-4DE2-95BA-43F784AF3C68}" dt="2022-01-22T07:05:21.053" v="356" actId="20577"/>
        <pc:sldMkLst>
          <pc:docMk/>
          <pc:sldMk cId="1752708123" sldId="257"/>
        </pc:sldMkLst>
        <pc:spChg chg="mod">
          <ac:chgData name="AMISHA OJHA" userId="3cc0cd6570287f5f" providerId="LiveId" clId="{67D13B8B-93C2-4DE2-95BA-43F784AF3C68}" dt="2022-01-22T07:01:42.724" v="188" actId="20577"/>
          <ac:spMkLst>
            <pc:docMk/>
            <pc:sldMk cId="1752708123" sldId="257"/>
            <ac:spMk id="2" creationId="{692923F6-AFA3-432C-A29F-5838E43A37BF}"/>
          </ac:spMkLst>
        </pc:spChg>
        <pc:spChg chg="mod">
          <ac:chgData name="AMISHA OJHA" userId="3cc0cd6570287f5f" providerId="LiveId" clId="{67D13B8B-93C2-4DE2-95BA-43F784AF3C68}" dt="2022-01-22T07:05:00.718" v="351" actId="20577"/>
          <ac:spMkLst>
            <pc:docMk/>
            <pc:sldMk cId="1752708123" sldId="257"/>
            <ac:spMk id="3" creationId="{4DB2C599-C833-48A4-9CDF-BF48CAED3363}"/>
          </ac:spMkLst>
        </pc:spChg>
        <pc:spChg chg="mod">
          <ac:chgData name="AMISHA OJHA" userId="3cc0cd6570287f5f" providerId="LiveId" clId="{67D13B8B-93C2-4DE2-95BA-43F784AF3C68}" dt="2022-01-22T07:05:21.053" v="356" actId="20577"/>
          <ac:spMkLst>
            <pc:docMk/>
            <pc:sldMk cId="1752708123" sldId="257"/>
            <ac:spMk id="4" creationId="{9AA5AE66-D308-4A0E-98FD-0BE6919025F9}"/>
          </ac:spMkLst>
        </pc:spChg>
      </pc:sldChg>
      <pc:sldChg chg="addSp delSp modSp del mod chgLayout">
        <pc:chgData name="AMISHA OJHA" userId="3cc0cd6570287f5f" providerId="LiveId" clId="{67D13B8B-93C2-4DE2-95BA-43F784AF3C68}" dt="2022-01-22T07:35:37.821" v="1048" actId="2696"/>
        <pc:sldMkLst>
          <pc:docMk/>
          <pc:sldMk cId="2371499735" sldId="258"/>
        </pc:sldMkLst>
        <pc:spChg chg="mod ord">
          <ac:chgData name="AMISHA OJHA" userId="3cc0cd6570287f5f" providerId="LiveId" clId="{67D13B8B-93C2-4DE2-95BA-43F784AF3C68}" dt="2022-01-22T07:20:45.812" v="574" actId="21"/>
          <ac:spMkLst>
            <pc:docMk/>
            <pc:sldMk cId="2371499735" sldId="258"/>
            <ac:spMk id="2" creationId="{8B574A04-6226-4954-8A3F-B3BF869CDB4A}"/>
          </ac:spMkLst>
        </pc:spChg>
        <pc:spChg chg="mod ord">
          <ac:chgData name="AMISHA OJHA" userId="3cc0cd6570287f5f" providerId="LiveId" clId="{67D13B8B-93C2-4DE2-95BA-43F784AF3C68}" dt="2022-01-22T07:20:27.173" v="572" actId="20577"/>
          <ac:spMkLst>
            <pc:docMk/>
            <pc:sldMk cId="2371499735" sldId="258"/>
            <ac:spMk id="3" creationId="{EC0C2B02-D8F8-4241-B697-61236C39B0A6}"/>
          </ac:spMkLst>
        </pc:spChg>
        <pc:spChg chg="add del mod">
          <ac:chgData name="AMISHA OJHA" userId="3cc0cd6570287f5f" providerId="LiveId" clId="{67D13B8B-93C2-4DE2-95BA-43F784AF3C68}" dt="2022-01-22T07:18:30.022" v="535" actId="6264"/>
          <ac:spMkLst>
            <pc:docMk/>
            <pc:sldMk cId="2371499735" sldId="258"/>
            <ac:spMk id="4" creationId="{935B2A81-A2F8-4A0E-B5E5-2287CA662090}"/>
          </ac:spMkLst>
        </pc:spChg>
        <pc:spChg chg="add del mod">
          <ac:chgData name="AMISHA OJHA" userId="3cc0cd6570287f5f" providerId="LiveId" clId="{67D13B8B-93C2-4DE2-95BA-43F784AF3C68}" dt="2022-01-22T07:18:30.022" v="535" actId="6264"/>
          <ac:spMkLst>
            <pc:docMk/>
            <pc:sldMk cId="2371499735" sldId="258"/>
            <ac:spMk id="5" creationId="{724CBD15-0041-427D-80FE-304DB9A7EA5F}"/>
          </ac:spMkLst>
        </pc:spChg>
      </pc:sldChg>
      <pc:sldChg chg="delSp modSp del mod">
        <pc:chgData name="AMISHA OJHA" userId="3cc0cd6570287f5f" providerId="LiveId" clId="{67D13B8B-93C2-4DE2-95BA-43F784AF3C68}" dt="2022-01-20T15:08:38.473" v="152" actId="2696"/>
        <pc:sldMkLst>
          <pc:docMk/>
          <pc:sldMk cId="1057593221" sldId="259"/>
        </pc:sldMkLst>
        <pc:spChg chg="mod">
          <ac:chgData name="AMISHA OJHA" userId="3cc0cd6570287f5f" providerId="LiveId" clId="{67D13B8B-93C2-4DE2-95BA-43F784AF3C68}" dt="2022-01-20T15:07:58.174" v="145" actId="21"/>
          <ac:spMkLst>
            <pc:docMk/>
            <pc:sldMk cId="1057593221" sldId="259"/>
            <ac:spMk id="3" creationId="{E1162481-854A-4853-AF61-BDDD504CCC5D}"/>
          </ac:spMkLst>
        </pc:spChg>
        <pc:picChg chg="del mod">
          <ac:chgData name="AMISHA OJHA" userId="3cc0cd6570287f5f" providerId="LiveId" clId="{67D13B8B-93C2-4DE2-95BA-43F784AF3C68}" dt="2022-01-20T15:07:04.497" v="138" actId="21"/>
          <ac:picMkLst>
            <pc:docMk/>
            <pc:sldMk cId="1057593221" sldId="259"/>
            <ac:picMk id="4" creationId="{B3F5B518-B911-4B2E-B20A-C50126E44EE8}"/>
          </ac:picMkLst>
        </pc:picChg>
      </pc:sldChg>
      <pc:sldChg chg="delSp modSp del mod">
        <pc:chgData name="AMISHA OJHA" userId="3cc0cd6570287f5f" providerId="LiveId" clId="{67D13B8B-93C2-4DE2-95BA-43F784AF3C68}" dt="2022-01-20T15:05:55.757" v="136" actId="2696"/>
        <pc:sldMkLst>
          <pc:docMk/>
          <pc:sldMk cId="2504145392" sldId="260"/>
        </pc:sldMkLst>
        <pc:spChg chg="mod">
          <ac:chgData name="AMISHA OJHA" userId="3cc0cd6570287f5f" providerId="LiveId" clId="{67D13B8B-93C2-4DE2-95BA-43F784AF3C68}" dt="2022-01-20T15:05:39.635" v="133" actId="21"/>
          <ac:spMkLst>
            <pc:docMk/>
            <pc:sldMk cId="2504145392" sldId="260"/>
            <ac:spMk id="3" creationId="{E82410C1-4370-490E-94FD-24371A11BE69}"/>
          </ac:spMkLst>
        </pc:spChg>
        <pc:spChg chg="del">
          <ac:chgData name="AMISHA OJHA" userId="3cc0cd6570287f5f" providerId="LiveId" clId="{67D13B8B-93C2-4DE2-95BA-43F784AF3C68}" dt="2022-01-20T15:04:36.405" v="109" actId="21"/>
          <ac:spMkLst>
            <pc:docMk/>
            <pc:sldMk cId="2504145392" sldId="260"/>
            <ac:spMk id="8" creationId="{1B63B1D7-9C1C-44C6-BE1F-3CF7B56633F0}"/>
          </ac:spMkLst>
        </pc:spChg>
        <pc:spChg chg="del">
          <ac:chgData name="AMISHA OJHA" userId="3cc0cd6570287f5f" providerId="LiveId" clId="{67D13B8B-93C2-4DE2-95BA-43F784AF3C68}" dt="2022-01-20T15:04:40.951" v="110" actId="21"/>
          <ac:spMkLst>
            <pc:docMk/>
            <pc:sldMk cId="2504145392" sldId="260"/>
            <ac:spMk id="9" creationId="{34E9C36B-6FC4-4E1F-825F-787C537FA6DE}"/>
          </ac:spMkLst>
        </pc:spChg>
        <pc:spChg chg="del">
          <ac:chgData name="AMISHA OJHA" userId="3cc0cd6570287f5f" providerId="LiveId" clId="{67D13B8B-93C2-4DE2-95BA-43F784AF3C68}" dt="2022-01-20T15:04:44.857" v="111" actId="21"/>
          <ac:spMkLst>
            <pc:docMk/>
            <pc:sldMk cId="2504145392" sldId="260"/>
            <ac:spMk id="10" creationId="{2A60F142-C1EB-43DD-8E01-B1A00019D092}"/>
          </ac:spMkLst>
        </pc:spChg>
        <pc:spChg chg="del">
          <ac:chgData name="AMISHA OJHA" userId="3cc0cd6570287f5f" providerId="LiveId" clId="{67D13B8B-93C2-4DE2-95BA-43F784AF3C68}" dt="2022-01-20T15:04:52.650" v="112" actId="21"/>
          <ac:spMkLst>
            <pc:docMk/>
            <pc:sldMk cId="2504145392" sldId="260"/>
            <ac:spMk id="11" creationId="{08E17ABA-B270-4436-8324-DE64FD435990}"/>
          </ac:spMkLst>
        </pc:spChg>
      </pc:sldChg>
      <pc:sldChg chg="modSp mod">
        <pc:chgData name="AMISHA OJHA" userId="3cc0cd6570287f5f" providerId="LiveId" clId="{67D13B8B-93C2-4DE2-95BA-43F784AF3C68}" dt="2022-01-22T07:33:25.469" v="1022" actId="11"/>
        <pc:sldMkLst>
          <pc:docMk/>
          <pc:sldMk cId="2810278120" sldId="261"/>
        </pc:sldMkLst>
        <pc:spChg chg="mod">
          <ac:chgData name="AMISHA OJHA" userId="3cc0cd6570287f5f" providerId="LiveId" clId="{67D13B8B-93C2-4DE2-95BA-43F784AF3C68}" dt="2022-01-22T07:33:25.469" v="1022" actId="11"/>
          <ac:spMkLst>
            <pc:docMk/>
            <pc:sldMk cId="2810278120" sldId="261"/>
            <ac:spMk id="3" creationId="{BC5F4AEC-12CD-4F24-9411-1A72CC418CB6}"/>
          </ac:spMkLst>
        </pc:spChg>
        <pc:picChg chg="mod">
          <ac:chgData name="AMISHA OJHA" userId="3cc0cd6570287f5f" providerId="LiveId" clId="{67D13B8B-93C2-4DE2-95BA-43F784AF3C68}" dt="2022-01-20T15:09:31.755" v="161" actId="14100"/>
          <ac:picMkLst>
            <pc:docMk/>
            <pc:sldMk cId="2810278120" sldId="261"/>
            <ac:picMk id="4" creationId="{7F5E3799-0D52-454D-BE6F-9FFD0A53B3B2}"/>
          </ac:picMkLst>
        </pc:picChg>
        <pc:picChg chg="mod">
          <ac:chgData name="AMISHA OJHA" userId="3cc0cd6570287f5f" providerId="LiveId" clId="{67D13B8B-93C2-4DE2-95BA-43F784AF3C68}" dt="2022-01-20T15:14:11.207" v="178" actId="14100"/>
          <ac:picMkLst>
            <pc:docMk/>
            <pc:sldMk cId="2810278120" sldId="261"/>
            <ac:picMk id="5" creationId="{A91A4CF7-9EDD-413E-82A4-5E9CC844D8B8}"/>
          </ac:picMkLst>
        </pc:picChg>
      </pc:sldChg>
      <pc:sldChg chg="addSp modSp mod">
        <pc:chgData name="AMISHA OJHA" userId="3cc0cd6570287f5f" providerId="LiveId" clId="{67D13B8B-93C2-4DE2-95BA-43F784AF3C68}" dt="2022-01-22T07:35:27.597" v="1046" actId="1076"/>
        <pc:sldMkLst>
          <pc:docMk/>
          <pc:sldMk cId="1396964182" sldId="262"/>
        </pc:sldMkLst>
        <pc:spChg chg="mod">
          <ac:chgData name="AMISHA OJHA" userId="3cc0cd6570287f5f" providerId="LiveId" clId="{67D13B8B-93C2-4DE2-95BA-43F784AF3C68}" dt="2022-01-22T07:35:19.417" v="1044" actId="1076"/>
          <ac:spMkLst>
            <pc:docMk/>
            <pc:sldMk cId="1396964182" sldId="262"/>
            <ac:spMk id="3" creationId="{2BDA92C9-FEF6-4871-9177-882CE92B1044}"/>
          </ac:spMkLst>
        </pc:spChg>
        <pc:picChg chg="add mod">
          <ac:chgData name="AMISHA OJHA" userId="3cc0cd6570287f5f" providerId="LiveId" clId="{67D13B8B-93C2-4DE2-95BA-43F784AF3C68}" dt="2022-01-22T07:35:27.597" v="1046" actId="1076"/>
          <ac:picMkLst>
            <pc:docMk/>
            <pc:sldMk cId="1396964182" sldId="262"/>
            <ac:picMk id="4" creationId="{C07EF527-D1CE-4F47-9140-C656096421AA}"/>
          </ac:picMkLst>
        </pc:picChg>
      </pc:sldChg>
      <pc:sldChg chg="delSp modSp del mod">
        <pc:chgData name="AMISHA OJHA" userId="3cc0cd6570287f5f" providerId="LiveId" clId="{67D13B8B-93C2-4DE2-95BA-43F784AF3C68}" dt="2022-01-22T07:35:33.770" v="1047" actId="2696"/>
        <pc:sldMkLst>
          <pc:docMk/>
          <pc:sldMk cId="3429824118" sldId="263"/>
        </pc:sldMkLst>
        <pc:spChg chg="mod">
          <ac:chgData name="AMISHA OJHA" userId="3cc0cd6570287f5f" providerId="LiveId" clId="{67D13B8B-93C2-4DE2-95BA-43F784AF3C68}" dt="2022-01-22T07:34:55.450" v="1038" actId="21"/>
          <ac:spMkLst>
            <pc:docMk/>
            <pc:sldMk cId="3429824118" sldId="263"/>
            <ac:spMk id="3" creationId="{E22D4C47-B76A-430D-B952-6B8C613BD0CD}"/>
          </ac:spMkLst>
        </pc:spChg>
        <pc:picChg chg="del">
          <ac:chgData name="AMISHA OJHA" userId="3cc0cd6570287f5f" providerId="LiveId" clId="{67D13B8B-93C2-4DE2-95BA-43F784AF3C68}" dt="2022-01-22T07:35:08.659" v="1042" actId="21"/>
          <ac:picMkLst>
            <pc:docMk/>
            <pc:sldMk cId="3429824118" sldId="263"/>
            <ac:picMk id="4" creationId="{975B42A1-D986-466B-AC40-64F7E9B67BBC}"/>
          </ac:picMkLst>
        </pc:picChg>
      </pc:sldChg>
      <pc:sldChg chg="modSp mod">
        <pc:chgData name="AMISHA OJHA" userId="3cc0cd6570287f5f" providerId="LiveId" clId="{67D13B8B-93C2-4DE2-95BA-43F784AF3C68}" dt="2022-01-23T15:14:08.094" v="2393" actId="123"/>
        <pc:sldMkLst>
          <pc:docMk/>
          <pc:sldMk cId="3812441123" sldId="264"/>
        </pc:sldMkLst>
        <pc:spChg chg="mod">
          <ac:chgData name="AMISHA OJHA" userId="3cc0cd6570287f5f" providerId="LiveId" clId="{67D13B8B-93C2-4DE2-95BA-43F784AF3C68}" dt="2022-01-23T15:14:08.094" v="2393" actId="123"/>
          <ac:spMkLst>
            <pc:docMk/>
            <pc:sldMk cId="3812441123" sldId="264"/>
            <ac:spMk id="3" creationId="{A804E0C4-2728-4140-81E6-DDCCED600C19}"/>
          </ac:spMkLst>
        </pc:spChg>
        <pc:picChg chg="mod">
          <ac:chgData name="AMISHA OJHA" userId="3cc0cd6570287f5f" providerId="LiveId" clId="{67D13B8B-93C2-4DE2-95BA-43F784AF3C68}" dt="2022-01-20T15:13:47.397" v="175" actId="14100"/>
          <ac:picMkLst>
            <pc:docMk/>
            <pc:sldMk cId="3812441123" sldId="264"/>
            <ac:picMk id="6" creationId="{E8849D31-8A1F-47F5-B4F9-E096E7EA54F2}"/>
          </ac:picMkLst>
        </pc:picChg>
      </pc:sldChg>
      <pc:sldChg chg="modSp mod">
        <pc:chgData name="AMISHA OJHA" userId="3cc0cd6570287f5f" providerId="LiveId" clId="{67D13B8B-93C2-4DE2-95BA-43F784AF3C68}" dt="2022-01-23T15:14:19.637" v="2394" actId="123"/>
        <pc:sldMkLst>
          <pc:docMk/>
          <pc:sldMk cId="506802665" sldId="265"/>
        </pc:sldMkLst>
        <pc:spChg chg="mod">
          <ac:chgData name="AMISHA OJHA" userId="3cc0cd6570287f5f" providerId="LiveId" clId="{67D13B8B-93C2-4DE2-95BA-43F784AF3C68}" dt="2022-01-23T15:14:19.637" v="2394" actId="123"/>
          <ac:spMkLst>
            <pc:docMk/>
            <pc:sldMk cId="506802665" sldId="265"/>
            <ac:spMk id="3" creationId="{13C06BC8-A9ED-4CFD-BEEC-92A98D28E861}"/>
          </ac:spMkLst>
        </pc:spChg>
      </pc:sldChg>
      <pc:sldChg chg="addSp delSp modSp mod">
        <pc:chgData name="AMISHA OJHA" userId="3cc0cd6570287f5f" providerId="LiveId" clId="{67D13B8B-93C2-4DE2-95BA-43F784AF3C68}" dt="2022-01-23T15:22:39.143" v="2575" actId="1076"/>
        <pc:sldMkLst>
          <pc:docMk/>
          <pc:sldMk cId="2099480149" sldId="267"/>
        </pc:sldMkLst>
        <pc:spChg chg="mod">
          <ac:chgData name="AMISHA OJHA" userId="3cc0cd6570287f5f" providerId="LiveId" clId="{67D13B8B-93C2-4DE2-95BA-43F784AF3C68}" dt="2022-01-23T15:22:30.511" v="2572" actId="1076"/>
          <ac:spMkLst>
            <pc:docMk/>
            <pc:sldMk cId="2099480149" sldId="267"/>
            <ac:spMk id="3" creationId="{E48B90D4-47FD-4277-BA27-DAB482288289}"/>
          </ac:spMkLst>
        </pc:spChg>
        <pc:spChg chg="add del mod">
          <ac:chgData name="AMISHA OJHA" userId="3cc0cd6570287f5f" providerId="LiveId" clId="{67D13B8B-93C2-4DE2-95BA-43F784AF3C68}" dt="2022-01-22T07:49:45.574" v="1284" actId="21"/>
          <ac:spMkLst>
            <pc:docMk/>
            <pc:sldMk cId="2099480149" sldId="267"/>
            <ac:spMk id="4" creationId="{33FAF507-BBDA-4FB6-A861-AEEA37429CF4}"/>
          </ac:spMkLst>
        </pc:spChg>
        <pc:spChg chg="add del mod">
          <ac:chgData name="AMISHA OJHA" userId="3cc0cd6570287f5f" providerId="LiveId" clId="{67D13B8B-93C2-4DE2-95BA-43F784AF3C68}" dt="2022-01-22T07:48:38.342" v="1276"/>
          <ac:spMkLst>
            <pc:docMk/>
            <pc:sldMk cId="2099480149" sldId="267"/>
            <ac:spMk id="5" creationId="{1CE91D0B-3456-490C-9600-0B377ACBC751}"/>
          </ac:spMkLst>
        </pc:spChg>
        <pc:spChg chg="add del mod">
          <ac:chgData name="AMISHA OJHA" userId="3cc0cd6570287f5f" providerId="LiveId" clId="{67D13B8B-93C2-4DE2-95BA-43F784AF3C68}" dt="2022-01-22T07:48:38.342" v="1276"/>
          <ac:spMkLst>
            <pc:docMk/>
            <pc:sldMk cId="2099480149" sldId="267"/>
            <ac:spMk id="6" creationId="{35A4098E-7AD1-40B7-9E58-FB10A302268B}"/>
          </ac:spMkLst>
        </pc:spChg>
        <pc:spChg chg="add mod">
          <ac:chgData name="AMISHA OJHA" userId="3cc0cd6570287f5f" providerId="LiveId" clId="{67D13B8B-93C2-4DE2-95BA-43F784AF3C68}" dt="2022-01-22T07:50:06.114" v="1288" actId="1076"/>
          <ac:spMkLst>
            <pc:docMk/>
            <pc:sldMk cId="2099480149" sldId="267"/>
            <ac:spMk id="7" creationId="{58052C01-1D71-47AE-8CD1-1D42593D015E}"/>
          </ac:spMkLst>
        </pc:spChg>
        <pc:picChg chg="add mod">
          <ac:chgData name="AMISHA OJHA" userId="3cc0cd6570287f5f" providerId="LiveId" clId="{67D13B8B-93C2-4DE2-95BA-43F784AF3C68}" dt="2022-01-23T15:22:39.143" v="2575" actId="1076"/>
          <ac:picMkLst>
            <pc:docMk/>
            <pc:sldMk cId="2099480149" sldId="267"/>
            <ac:picMk id="5" creationId="{DB4F8E3C-7BF7-4816-B886-C68EF0038C6E}"/>
          </ac:picMkLst>
        </pc:picChg>
      </pc:sldChg>
      <pc:sldChg chg="modSp mod">
        <pc:chgData name="AMISHA OJHA" userId="3cc0cd6570287f5f" providerId="LiveId" clId="{67D13B8B-93C2-4DE2-95BA-43F784AF3C68}" dt="2022-01-23T15:25:08.697" v="2612" actId="20577"/>
        <pc:sldMkLst>
          <pc:docMk/>
          <pc:sldMk cId="3502585740" sldId="268"/>
        </pc:sldMkLst>
        <pc:spChg chg="mod">
          <ac:chgData name="AMISHA OJHA" userId="3cc0cd6570287f5f" providerId="LiveId" clId="{67D13B8B-93C2-4DE2-95BA-43F784AF3C68}" dt="2022-01-23T15:25:08.697" v="2612" actId="20577"/>
          <ac:spMkLst>
            <pc:docMk/>
            <pc:sldMk cId="3502585740" sldId="268"/>
            <ac:spMk id="3" creationId="{5E99E5E9-0939-42F2-9CE7-D907BA2F0EE2}"/>
          </ac:spMkLst>
        </pc:spChg>
      </pc:sldChg>
      <pc:sldChg chg="addSp modSp mod">
        <pc:chgData name="AMISHA OJHA" userId="3cc0cd6570287f5f" providerId="LiveId" clId="{67D13B8B-93C2-4DE2-95BA-43F784AF3C68}" dt="2022-01-23T15:25:57.570" v="2623" actId="14100"/>
        <pc:sldMkLst>
          <pc:docMk/>
          <pc:sldMk cId="762128592" sldId="269"/>
        </pc:sldMkLst>
        <pc:spChg chg="mod">
          <ac:chgData name="AMISHA OJHA" userId="3cc0cd6570287f5f" providerId="LiveId" clId="{67D13B8B-93C2-4DE2-95BA-43F784AF3C68}" dt="2022-01-23T15:25:57.570" v="2623" actId="14100"/>
          <ac:spMkLst>
            <pc:docMk/>
            <pc:sldMk cId="762128592" sldId="269"/>
            <ac:spMk id="3" creationId="{54B7AE89-BE79-4777-88A0-FE91934119BF}"/>
          </ac:spMkLst>
        </pc:spChg>
        <pc:picChg chg="add mod">
          <ac:chgData name="AMISHA OJHA" userId="3cc0cd6570287f5f" providerId="LiveId" clId="{67D13B8B-93C2-4DE2-95BA-43F784AF3C68}" dt="2022-01-23T15:24:48.503" v="2607" actId="1076"/>
          <ac:picMkLst>
            <pc:docMk/>
            <pc:sldMk cId="762128592" sldId="269"/>
            <ac:picMk id="4" creationId="{D6352B9A-C1B1-4F0E-B9A3-BFA0B40965A8}"/>
          </ac:picMkLst>
        </pc:picChg>
      </pc:sldChg>
      <pc:sldChg chg="modSp new mod">
        <pc:chgData name="AMISHA OJHA" userId="3cc0cd6570287f5f" providerId="LiveId" clId="{67D13B8B-93C2-4DE2-95BA-43F784AF3C68}" dt="2022-01-20T14:55:54.052" v="38" actId="1076"/>
        <pc:sldMkLst>
          <pc:docMk/>
          <pc:sldMk cId="3428754455" sldId="270"/>
        </pc:sldMkLst>
        <pc:spChg chg="mod">
          <ac:chgData name="AMISHA OJHA" userId="3cc0cd6570287f5f" providerId="LiveId" clId="{67D13B8B-93C2-4DE2-95BA-43F784AF3C68}" dt="2022-01-20T14:54:28.933" v="30" actId="255"/>
          <ac:spMkLst>
            <pc:docMk/>
            <pc:sldMk cId="3428754455" sldId="270"/>
            <ac:spMk id="2" creationId="{4F919749-C3D1-4022-926C-D04CC4CF3EDB}"/>
          </ac:spMkLst>
        </pc:spChg>
        <pc:spChg chg="mod">
          <ac:chgData name="AMISHA OJHA" userId="3cc0cd6570287f5f" providerId="LiveId" clId="{67D13B8B-93C2-4DE2-95BA-43F784AF3C68}" dt="2022-01-20T14:55:54.052" v="38" actId="1076"/>
          <ac:spMkLst>
            <pc:docMk/>
            <pc:sldMk cId="3428754455" sldId="270"/>
            <ac:spMk id="3" creationId="{1767F6E5-483E-46F3-A6D3-5198D8D6106D}"/>
          </ac:spMkLst>
        </pc:spChg>
      </pc:sldChg>
      <pc:sldChg chg="modSp new mod ord">
        <pc:chgData name="AMISHA OJHA" userId="3cc0cd6570287f5f" providerId="LiveId" clId="{67D13B8B-93C2-4DE2-95BA-43F784AF3C68}" dt="2022-01-23T15:12:51.268" v="2387"/>
        <pc:sldMkLst>
          <pc:docMk/>
          <pc:sldMk cId="1076729590" sldId="271"/>
        </pc:sldMkLst>
        <pc:spChg chg="mod">
          <ac:chgData name="AMISHA OJHA" userId="3cc0cd6570287f5f" providerId="LiveId" clId="{67D13B8B-93C2-4DE2-95BA-43F784AF3C68}" dt="2022-01-22T07:20:49.180" v="575"/>
          <ac:spMkLst>
            <pc:docMk/>
            <pc:sldMk cId="1076729590" sldId="271"/>
            <ac:spMk id="2" creationId="{84BB11EC-17B5-4DB6-A616-9CAFFFCB1E4B}"/>
          </ac:spMkLst>
        </pc:spChg>
        <pc:spChg chg="mod">
          <ac:chgData name="AMISHA OJHA" userId="3cc0cd6570287f5f" providerId="LiveId" clId="{67D13B8B-93C2-4DE2-95BA-43F784AF3C68}" dt="2022-01-22T07:31:58.994" v="1019" actId="123"/>
          <ac:spMkLst>
            <pc:docMk/>
            <pc:sldMk cId="1076729590" sldId="271"/>
            <ac:spMk id="3" creationId="{C1FF273C-62DA-47D4-AB32-3B3E35BFB5E1}"/>
          </ac:spMkLst>
        </pc:spChg>
      </pc:sldChg>
      <pc:sldChg chg="modSp new mod">
        <pc:chgData name="AMISHA OJHA" userId="3cc0cd6570287f5f" providerId="LiveId" clId="{67D13B8B-93C2-4DE2-95BA-43F784AF3C68}" dt="2022-01-23T15:13:45.121" v="2392" actId="123"/>
        <pc:sldMkLst>
          <pc:docMk/>
          <pc:sldMk cId="2293085157" sldId="272"/>
        </pc:sldMkLst>
        <pc:spChg chg="mod">
          <ac:chgData name="AMISHA OJHA" userId="3cc0cd6570287f5f" providerId="LiveId" clId="{67D13B8B-93C2-4DE2-95BA-43F784AF3C68}" dt="2022-01-23T15:13:45.121" v="2392" actId="123"/>
          <ac:spMkLst>
            <pc:docMk/>
            <pc:sldMk cId="2293085157" sldId="272"/>
            <ac:spMk id="2" creationId="{B8702CA8-11EC-446A-A401-EE7209CA8443}"/>
          </ac:spMkLst>
        </pc:spChg>
        <pc:spChg chg="mod">
          <ac:chgData name="AMISHA OJHA" userId="3cc0cd6570287f5f" providerId="LiveId" clId="{67D13B8B-93C2-4DE2-95BA-43F784AF3C68}" dt="2022-01-23T15:13:25.485" v="2388" actId="123"/>
          <ac:spMkLst>
            <pc:docMk/>
            <pc:sldMk cId="2293085157" sldId="272"/>
            <ac:spMk id="3" creationId="{CF0E896C-679F-43F6-8AC6-DFAA454D146C}"/>
          </ac:spMkLst>
        </pc:spChg>
      </pc:sldChg>
      <pc:sldChg chg="modSp new mod">
        <pc:chgData name="AMISHA OJHA" userId="3cc0cd6570287f5f" providerId="LiveId" clId="{67D13B8B-93C2-4DE2-95BA-43F784AF3C68}" dt="2022-01-23T15:16:48.286" v="2536" actId="255"/>
        <pc:sldMkLst>
          <pc:docMk/>
          <pc:sldMk cId="1757302099" sldId="273"/>
        </pc:sldMkLst>
        <pc:spChg chg="mod">
          <ac:chgData name="AMISHA OJHA" userId="3cc0cd6570287f5f" providerId="LiveId" clId="{67D13B8B-93C2-4DE2-95BA-43F784AF3C68}" dt="2022-01-23T15:16:48.286" v="2536" actId="255"/>
          <ac:spMkLst>
            <pc:docMk/>
            <pc:sldMk cId="1757302099" sldId="273"/>
            <ac:spMk id="2" creationId="{04A81102-8980-4F02-9B38-24EE11F8F781}"/>
          </ac:spMkLst>
        </pc:spChg>
        <pc:spChg chg="mod">
          <ac:chgData name="AMISHA OJHA" userId="3cc0cd6570287f5f" providerId="LiveId" clId="{67D13B8B-93C2-4DE2-95BA-43F784AF3C68}" dt="2022-01-23T15:16:38.956" v="2535" actId="123"/>
          <ac:spMkLst>
            <pc:docMk/>
            <pc:sldMk cId="1757302099" sldId="273"/>
            <ac:spMk id="3" creationId="{46CE52CE-356E-47CE-A1BF-262067CE00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E13B-E6A5-453A-A666-8D0E81E84CF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756A2-6156-447D-89BB-4D1BFBA78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1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idjamal-op/UBER-data-analysis-machine-lear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857C-EFD6-456C-901E-BB52DA91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072" y="-22556"/>
            <a:ext cx="7104270" cy="2364545"/>
          </a:xfrm>
          <a:solidFill>
            <a:schemeClr val="bg1"/>
          </a:solidFill>
        </p:spPr>
        <p:txBody>
          <a:bodyPr/>
          <a:lstStyle/>
          <a:p>
            <a:r>
              <a:rPr lang="en-IN" sz="4800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UBER DATA ANNALYSIS PROJECT REVIEW 2</a:t>
            </a:r>
            <a:endParaRPr lang="en-US" sz="4800" u="sng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AE873-C000-4E6F-BAB6-EF0CE4991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238" y="2911654"/>
            <a:ext cx="5348048" cy="33872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Presented By-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IN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.mohit samal (1801104139)</a:t>
            </a:r>
          </a:p>
          <a:p>
            <a:pPr algn="just"/>
            <a:r>
              <a:rPr lang="en-IN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2.Abinash </a:t>
            </a:r>
            <a:r>
              <a:rPr lang="en-IN" dirty="0" err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jena</a:t>
            </a:r>
            <a:r>
              <a:rPr lang="en-IN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(1921104019)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3.Ashutosh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Malla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(1921104021)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4.Soumya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prajna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Behera (1921104032)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just"/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IN" sz="20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Guided by-</a:t>
            </a:r>
          </a:p>
          <a:p>
            <a:pPr algn="just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Mrs.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sasmita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pani</a:t>
            </a:r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68ED1F-F41C-4B05-B5E9-DBDA30AFA73E}"/>
              </a:ext>
            </a:extLst>
          </p:cNvPr>
          <p:cNvGrpSpPr/>
          <p:nvPr/>
        </p:nvGrpSpPr>
        <p:grpSpPr>
          <a:xfrm>
            <a:off x="5860868" y="2236048"/>
            <a:ext cx="5585479" cy="4401954"/>
            <a:chOff x="6559621" y="2456046"/>
            <a:chExt cx="5246126" cy="4487584"/>
          </a:xfrm>
        </p:grpSpPr>
        <p:pic>
          <p:nvPicPr>
            <p:cNvPr id="10" name="Picture 2" descr="Dawn of the Chatbots: What Do Consumers Want and Expect? | TechnologyAdvice">
              <a:extLst>
                <a:ext uri="{FF2B5EF4-FFF2-40B4-BE49-F238E27FC236}">
                  <a16:creationId xmlns:a16="http://schemas.microsoft.com/office/drawing/2014/main" id="{86B02663-CBE5-4255-96A0-81FD64601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835" y="2641621"/>
              <a:ext cx="4172912" cy="4172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Dawn of the Chatbots: What Do Consumers Want and Expect? | TechnologyAdvice">
              <a:extLst>
                <a:ext uri="{FF2B5EF4-FFF2-40B4-BE49-F238E27FC236}">
                  <a16:creationId xmlns:a16="http://schemas.microsoft.com/office/drawing/2014/main" id="{D8E821DD-2991-404A-8560-36C447493C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447" r="91427"/>
            <a:stretch/>
          </p:blipFill>
          <p:spPr bwMode="auto">
            <a:xfrm>
              <a:off x="7275097" y="2456046"/>
              <a:ext cx="357738" cy="4358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Dawn of the Chatbots: What Do Consumers Want and Expect? | TechnologyAdvice">
              <a:extLst>
                <a:ext uri="{FF2B5EF4-FFF2-40B4-BE49-F238E27FC236}">
                  <a16:creationId xmlns:a16="http://schemas.microsoft.com/office/drawing/2014/main" id="{C19DFC0A-06A6-42C9-9BFA-06E01E6830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447" r="91427"/>
            <a:stretch/>
          </p:blipFill>
          <p:spPr bwMode="auto">
            <a:xfrm>
              <a:off x="6917359" y="2456046"/>
              <a:ext cx="357738" cy="4358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Dawn of the Chatbots: What Do Consumers Want and Expect? | TechnologyAdvice">
              <a:extLst>
                <a:ext uri="{FF2B5EF4-FFF2-40B4-BE49-F238E27FC236}">
                  <a16:creationId xmlns:a16="http://schemas.microsoft.com/office/drawing/2014/main" id="{1F21C663-BB6D-44F9-8367-2ABD2874EB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447" r="91427"/>
            <a:stretch/>
          </p:blipFill>
          <p:spPr bwMode="auto">
            <a:xfrm>
              <a:off x="6559621" y="2585143"/>
              <a:ext cx="357738" cy="4358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C7F62D47-BD21-48A4-96CB-8DCD8538A0F3}"/>
              </a:ext>
            </a:extLst>
          </p:cNvPr>
          <p:cNvSpPr/>
          <p:nvPr/>
        </p:nvSpPr>
        <p:spPr>
          <a:xfrm rot="697953">
            <a:off x="9675829" y="3652483"/>
            <a:ext cx="1779971" cy="1218040"/>
          </a:xfrm>
          <a:prstGeom prst="wedgeEllipseCallout">
            <a:avLst/>
          </a:prstGeom>
          <a:solidFill>
            <a:srgbClr val="5ED0D1"/>
          </a:solidFill>
          <a:ln w="57150">
            <a:solidFill>
              <a:srgbClr val="0231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HI SARS!!!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E9511-1A1E-402D-9C66-2871064C8DA9}"/>
              </a:ext>
            </a:extLst>
          </p:cNvPr>
          <p:cNvSpPr txBox="1"/>
          <p:nvPr/>
        </p:nvSpPr>
        <p:spPr>
          <a:xfrm>
            <a:off x="5860868" y="3435777"/>
            <a:ext cx="380878" cy="2949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B7E84-29BE-4CFB-BAA7-CE223DC9EEAF}"/>
              </a:ext>
            </a:extLst>
          </p:cNvPr>
          <p:cNvSpPr txBox="1"/>
          <p:nvPr/>
        </p:nvSpPr>
        <p:spPr>
          <a:xfrm>
            <a:off x="7471954" y="422725"/>
            <a:ext cx="2960915" cy="2108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B2D34-934F-40EE-964C-393DDF1FF081}"/>
              </a:ext>
            </a:extLst>
          </p:cNvPr>
          <p:cNvSpPr txBox="1"/>
          <p:nvPr/>
        </p:nvSpPr>
        <p:spPr>
          <a:xfrm>
            <a:off x="10432869" y="1121629"/>
            <a:ext cx="1288868" cy="2108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167C9-83ED-40E7-8E30-9CF368BCEEC6}"/>
              </a:ext>
            </a:extLst>
          </p:cNvPr>
          <p:cNvSpPr txBox="1"/>
          <p:nvPr/>
        </p:nvSpPr>
        <p:spPr>
          <a:xfrm>
            <a:off x="11120846" y="472620"/>
            <a:ext cx="600891" cy="7814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07F9A1-8009-4FFB-A8BF-1AF0F74A99DF}"/>
              </a:ext>
            </a:extLst>
          </p:cNvPr>
          <p:cNvSpPr txBox="1"/>
          <p:nvPr/>
        </p:nvSpPr>
        <p:spPr>
          <a:xfrm>
            <a:off x="11445681" y="3173298"/>
            <a:ext cx="275390" cy="3298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0D6918-EF82-4BCF-A2DC-DE06117A8C50}"/>
              </a:ext>
            </a:extLst>
          </p:cNvPr>
          <p:cNvSpPr txBox="1"/>
          <p:nvPr/>
        </p:nvSpPr>
        <p:spPr>
          <a:xfrm>
            <a:off x="470262" y="2308138"/>
            <a:ext cx="7480663" cy="41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41224F-2553-41BB-B0A2-0B3E09D84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23" y="1771291"/>
            <a:ext cx="5390148" cy="46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1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0001-F6B9-4F09-8B38-515C57E6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8825659" cy="34163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PLOT NUMBER OF TRIPS VS CATEGORY OF TRIPS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A266D-BC9A-45A0-A306-3681F090D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127" y="3055860"/>
            <a:ext cx="4838095" cy="35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2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2FC3-5CA5-4569-A1EA-4CFE6959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D864-3AC4-4CBC-82AD-4FA0F89A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22.WHAT IS PROPORTION OF TRIPS THAT IS BUSINESS AND WHAT IS THE PROPORTION OF TRIPS THAT IS PERSONAL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23.CONVERT THE DATE AND TIME IN FORMAT OF HOUR ,DAY, MONTH,WEEKDAY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48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2FC3-5CA5-4569-A1EA-4CFE6959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D864-3AC4-4CBC-82AD-4FA0F89A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WHAT HOURS DO MOST PEOPLE TAKE UBER TO THEIR DESTINATION?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5B95A-F168-4696-A352-C918D952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47" y="2915920"/>
            <a:ext cx="7010658" cy="37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0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1BBE-A50E-4449-BB8E-017D7947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E05F-678C-42A5-9C8E-D2D6D7E7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Which Day/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Has The Highest Number Of Trips?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4E6E8-9886-40C1-8B13-FD5DFFF15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35" y="3055070"/>
            <a:ext cx="6479066" cy="380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36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53D7-DE74-4C18-9ACB-DD26E8F5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8951-C057-48E9-8275-C45086415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What Are The Number Of Trips Per Each Day?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E67C8-5557-407B-8BCA-9E91906C4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70" y="2994123"/>
            <a:ext cx="7060730" cy="37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9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E09A-B380-4D51-A9FE-A91CEB81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6D21-7421-45CA-889E-DADB99F5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What Are The Trips In The Month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BDD56-DBB4-48EF-921E-D2A44344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15" y="3115865"/>
            <a:ext cx="6814346" cy="358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0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E405-C868-4EF9-80C9-5965CEF5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8E76-24CD-43A1-99E3-3F41D5976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starting points of trips. Where Do People Start Boarding Their Trip From Most?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1322A-4066-4600-B749-3D66A737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190240"/>
            <a:ext cx="9667911" cy="39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17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E896-637E-4C43-90A5-A4C3EA3E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ERRORS OR BUGS IDENTIFIED AND ITS SOLUTIONS.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90D4-47FD-4277-BA27-DAB48228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84980"/>
            <a:ext cx="10096325" cy="3919220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en-US" sz="2400" b="1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 load the csv file using panda in virtual studio code          </a:t>
            </a:r>
            <a:br>
              <a:rPr lang="en-US" sz="2400" b="0" i="0" dirty="0">
                <a:solidFill>
                  <a:srgbClr val="1A85FF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1A85FF"/>
                </a:solidFill>
                <a:effectLst/>
                <a:latin typeface="Consolas" panose="020B0609020204030204" pitchFamily="49" charset="0"/>
              </a:rPr>
              <a:t>Warning:unable</a:t>
            </a:r>
            <a:r>
              <a:rPr lang="en-US" sz="2400" b="0" i="0" dirty="0">
                <a:solidFill>
                  <a:srgbClr val="1A85FF"/>
                </a:solidFill>
                <a:effectLst/>
                <a:latin typeface="Consolas" panose="020B0609020204030204" pitchFamily="49" charset="0"/>
              </a:rPr>
              <a:t> to open Uberdrive.csv </a:t>
            </a:r>
          </a:p>
          <a:p>
            <a:pPr marR="0" lvl="0" algn="just" defTabSz="914400" rtl="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763469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lang="en-US" sz="2400" b="1" u="sng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b="1" u="sng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olution-first we were importing it from internet </a:t>
            </a:r>
            <a:r>
              <a:rPr lang="en-US" sz="2400" b="1" u="sng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directly.Then</a:t>
            </a:r>
            <a:r>
              <a:rPr lang="en-US" sz="2400" b="1" u="sng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the error we download the data set and give the complete path of the data set</a:t>
            </a:r>
          </a:p>
          <a:p>
            <a:pPr marL="0" marR="0" lvl="0" indent="0" algn="just" defTabSz="914400" rtl="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763469"/>
              </a:buClr>
              <a:buSzTx/>
              <a:buNone/>
              <a:tabLst/>
            </a:pPr>
            <a:r>
              <a:rPr lang="en-US" sz="2400" b="1" u="sng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sz="2400" b="1" u="sng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calculation of total number of unique start destination ,we use a predefine function count()</a:t>
            </a:r>
            <a:endParaRPr kumimoji="0" lang="en-US" altLang="en-US" sz="2400" b="0" i="0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63469"/>
              </a:buClr>
              <a:buSzTx/>
              <a:buNone/>
              <a:tabLst/>
            </a:pPr>
            <a:r>
              <a:rPr lang="en-US" sz="2400" b="0" i="0" dirty="0" err="1">
                <a:solidFill>
                  <a:srgbClr val="1A85FF"/>
                </a:solidFill>
                <a:effectLst/>
                <a:latin typeface="Consolas" panose="020B0609020204030204" pitchFamily="49" charset="0"/>
              </a:rPr>
              <a:t>Warning:attribute</a:t>
            </a:r>
            <a:r>
              <a:rPr lang="en-US" sz="2400" b="0" i="0" dirty="0">
                <a:solidFill>
                  <a:srgbClr val="1A85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 err="1">
                <a:solidFill>
                  <a:srgbClr val="1A85FF"/>
                </a:solidFill>
                <a:effectLst/>
                <a:latin typeface="Consolas" panose="020B0609020204030204" pitchFamily="49" charset="0"/>
              </a:rPr>
              <a:t>error,set</a:t>
            </a:r>
            <a:r>
              <a:rPr lang="en-US" sz="2400" b="0" i="0" dirty="0">
                <a:solidFill>
                  <a:srgbClr val="1A85FF"/>
                </a:solidFill>
                <a:effectLst/>
                <a:latin typeface="Consolas" panose="020B0609020204030204" pitchFamily="49" charset="0"/>
              </a:rPr>
              <a:t> object has no attribute count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63469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Solution-Count() cant be used in set so we use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052C01-1D71-47AE-8CD1-1D42593D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41" y="396759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80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E5E9-0939-42F2-9CE7-D907BA2F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2419036"/>
            <a:ext cx="10402389" cy="4245924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dirty="0">
                <a:latin typeface="Bahnschrift SemiBol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200" b="1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Whenever we open vs code and continue our  work from where we end last time code doesn’t run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NameError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: name '</a:t>
            </a:r>
            <a:r>
              <a:rPr lang="en-US" sz="24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uber_df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 is not defined</a:t>
            </a:r>
            <a:endParaRPr lang="en-US" sz="2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2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-every time you open editor to continue work you have to first run the 1</a:t>
            </a:r>
            <a:r>
              <a:rPr lang="en-US" sz="22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cell where you import module and read the data frame</a:t>
            </a:r>
            <a:endParaRPr lang="en-US" sz="2200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dirty="0">
                <a:latin typeface="Bahnschrift SemiBol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200" b="1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200" b="1" dirty="0">
                <a:latin typeface="Bahnschrift SemiBol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convert the date and time in format of HOUR,DAY,MONTH,WEEK DAY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b="1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200" b="1" dirty="0">
                <a:latin typeface="Bahnschrift SemiBol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code gives 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latin typeface="Bahnschrift SemiBol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: time data '01-01-2016 21:11' does not match format '%m/%d/%Y %H:%M' (match)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85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7AE89-BE79-4777-88A0-FE9193411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527" y="2438400"/>
            <a:ext cx="9411855" cy="4419600"/>
          </a:xfrm>
        </p:spPr>
        <p:txBody>
          <a:bodyPr>
            <a:normAutofit/>
          </a:bodyPr>
          <a:lstStyle/>
          <a:p>
            <a:pPr marL="0" marR="0" lvl="0" indent="0" algn="just" defTabSz="914400" rtl="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763469"/>
              </a:buClr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763469"/>
              </a:buClr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763469"/>
              </a:buClr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763469"/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400" u="sng" dirty="0">
                <a:solidFill>
                  <a:schemeClr val="tx1"/>
                </a:solidFill>
                <a:latin typeface="Bahnschrift SemiBold" panose="020B0502040204020203" pitchFamily="34" charset="0"/>
              </a:rPr>
              <a:t>Solution</a:t>
            </a:r>
            <a:r>
              <a:rPr lang="en-US" altLang="en-US" sz="2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- first we have to change the data of STARTDATE ,ENDDATE in the format of 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%m-%d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-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%Y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 Excel then run it</a:t>
            </a:r>
            <a:r>
              <a:rPr lang="en-US" sz="24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effectLst/>
              <a:latin typeface="Bahnschrift SemiBold" panose="020B0502040204020203" pitchFamily="34" charset="0"/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2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1102-8980-4F02-9B38-24EE11F8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u="sng" dirty="0">
                <a:latin typeface="Bahnschrift SemiBold SemiConden" panose="020B0502040204020203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52CE-356E-47CE-A1BF-262067CE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Bahnschrift SemiBold" panose="020B0502040204020203" pitchFamily="34" charset="0"/>
              </a:rPr>
              <a:t>Overview</a:t>
            </a:r>
          </a:p>
          <a:p>
            <a:pPr algn="just"/>
            <a:r>
              <a:rPr lang="en-US" sz="2800" dirty="0">
                <a:latin typeface="Bahnschrift SemiBold" panose="020B0502040204020203" pitchFamily="34" charset="0"/>
              </a:rPr>
              <a:t>Technologies Used</a:t>
            </a:r>
          </a:p>
          <a:p>
            <a:pPr algn="just"/>
            <a:r>
              <a:rPr lang="en-US" sz="2800" dirty="0">
                <a:latin typeface="Bahnschrift SemiBold" panose="020B0502040204020203" pitchFamily="34" charset="0"/>
              </a:rPr>
              <a:t>Partial Implementation Of The Project</a:t>
            </a:r>
          </a:p>
          <a:p>
            <a:pPr algn="just"/>
            <a:r>
              <a:rPr lang="en-US" sz="2800" dirty="0">
                <a:latin typeface="Bahnschrift SemiBold" panose="020B0502040204020203" pitchFamily="34" charset="0"/>
              </a:rPr>
              <a:t>Errors and Bugs Identified And Its Solutions</a:t>
            </a:r>
          </a:p>
          <a:p>
            <a:pPr algn="just"/>
            <a:r>
              <a:rPr lang="en-US" sz="2800" dirty="0">
                <a:latin typeface="Bahnschrift SemiBold" panose="020B0502040204020203" pitchFamily="34" charset="0"/>
              </a:rPr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0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2CA8-11EC-446A-A401-EE7209CA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u="sng" dirty="0">
                <a:latin typeface="Bahnschrift SemiBold SemiConden" panose="020B0502040204020203" pitchFamily="34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E896C-679F-43F6-8AC6-DFAA454D1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714" y="2308860"/>
            <a:ext cx="8761413" cy="454914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[1]Wes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McKinney,”Python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data analysis 1</a:t>
            </a:r>
            <a:r>
              <a:rPr lang="en-US" sz="19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eddition”,pp</a:t>
            </a:r>
            <a:r>
              <a:rPr lang="en-US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.9-34,2012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Wes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McKinney,”Python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data analysis 2</a:t>
            </a:r>
            <a:r>
              <a:rPr lang="en-US" sz="19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eddition”,pp.67-83,2017</a:t>
            </a:r>
          </a:p>
          <a:p>
            <a:pPr marL="0" indent="0" algn="just">
              <a:buNone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Mrunal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Patil1, Vidya Kumari, Adarsh Patil,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Laxmikant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Ahire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Asst.Prof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Umakant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Mandawkar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,” UBER DATA ANALYSIS USING GGPLOT” Dept. Computer Science and   Engineering, Sandip University, Nashik, July 2012</a:t>
            </a:r>
          </a:p>
          <a:p>
            <a:pPr marL="0" indent="0" algn="just">
              <a:buNone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[4]https://www.skyfilabs.com/project-ideas/uber-data-analysis</a:t>
            </a:r>
          </a:p>
          <a:p>
            <a:pPr marL="0" indent="0" algn="just">
              <a:buNone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[5]https://www.uber.com/us/en/careers/teams/data-science/</a:t>
            </a:r>
          </a:p>
          <a:p>
            <a:pPr marL="0" indent="0" algn="just">
              <a:buNone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[6]https://iedu.us/tag/project-in-r-uber-data-</a:t>
            </a:r>
          </a:p>
          <a:p>
            <a:pPr marL="0" indent="0" algn="just">
              <a:buNone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analysis-project/</a:t>
            </a:r>
          </a:p>
          <a:p>
            <a:pPr marL="0" indent="0" algn="just">
              <a:buNone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[7]https://colab.research.google.com/drive/1igWmyXur60I_etxsf6N7jV8PTbQou5BU?usp=sharing</a:t>
            </a:r>
          </a:p>
          <a:p>
            <a:pPr marL="0" indent="0" algn="just">
              <a:buNone/>
            </a:pPr>
            <a:r>
              <a:rPr lang="en-US" sz="1900" dirty="0">
                <a:solidFill>
                  <a:schemeClr val="tx1"/>
                </a:solidFill>
              </a:rPr>
              <a:t>[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8]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https://github.com/zaidjamal-op/UBER-data-analysis-machine-learning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/blob/main/Uber%20data%20analysis/UBER%20Data%20analysis.ipynb</a:t>
            </a:r>
          </a:p>
          <a:p>
            <a:pPr marL="0" indent="0" algn="just">
              <a:buNone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 https://coursera.org/learn/data-analysis-with-python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666666"/>
              </a:solidFill>
              <a:effectLst/>
              <a:latin typeface="Bahnschrift SemiBold" panose="020B0502040204020203" pitchFamily="34" charset="0"/>
            </a:endParaRPr>
          </a:p>
          <a:p>
            <a:pPr algn="just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8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9749-C3D1-4022-926C-D04CC4CF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dirty="0">
                <a:latin typeface="Bahnschrift SemiBold SemiConden" panose="020B0502040204020203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F6E5-483E-46F3-A6D3-5198D8D6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64756"/>
            <a:ext cx="9835263" cy="3866969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data analysis uses analytical and logical reasoning to gain information from the data.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Uber data analysis is to find meaning in data so that the derived knowledge can be used to make informed decisions</a:t>
            </a:r>
          </a:p>
        </p:txBody>
      </p:sp>
    </p:spTree>
    <p:extLst>
      <p:ext uri="{BB962C8B-B14F-4D97-AF65-F5344CB8AC3E}">
        <p14:creationId xmlns:p14="http://schemas.microsoft.com/office/powerpoint/2010/main" val="342875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23F6-AFA3-432C-A29F-5838E43A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Bahnschrift SemiBold" panose="020B0502040204020203" pitchFamily="34" charset="0"/>
              </a:rPr>
              <a:t>TECHNOLOGIES</a:t>
            </a:r>
            <a:r>
              <a:rPr lang="en-US" b="1" u="sng" dirty="0">
                <a:latin typeface="Bahnschrift SemiBold SemiConden" panose="020B0502040204020203" pitchFamily="34" charset="0"/>
              </a:rPr>
              <a:t>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2C599-C833-48A4-9CDF-BF48CAED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37" y="2603500"/>
            <a:ext cx="5385183" cy="34163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sz="2400" b="1" u="sng" dirty="0"/>
              <a:t>Tools used: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IN" sz="1800" b="1" dirty="0"/>
          </a:p>
          <a:p>
            <a:pPr lvl="0" algn="just">
              <a:spcBef>
                <a:spcPts val="0"/>
              </a:spcBef>
            </a:pPr>
            <a:r>
              <a:rPr lang="en-IN" sz="1800" dirty="0"/>
              <a:t>A computer system running on Windows</a:t>
            </a:r>
          </a:p>
          <a:p>
            <a:pPr lvl="0" algn="just"/>
            <a:r>
              <a:rPr lang="en-IN" dirty="0"/>
              <a:t>VS code was installed for editing all the Python  codes.</a:t>
            </a:r>
          </a:p>
          <a:p>
            <a:pPr lvl="0" algn="just"/>
            <a:r>
              <a:rPr lang="en-IN" dirty="0" err="1"/>
              <a:t>Jupyter</a:t>
            </a:r>
            <a:r>
              <a:rPr lang="en-IN" dirty="0"/>
              <a:t> Note book was installed in VS code</a:t>
            </a:r>
            <a:endParaRPr lang="en-IN" sz="1800" dirty="0"/>
          </a:p>
          <a:p>
            <a:pPr marL="0" lvl="0" indent="0" algn="just">
              <a:buNone/>
            </a:pPr>
            <a:endParaRPr lang="en-IN" sz="1800" dirty="0"/>
          </a:p>
          <a:p>
            <a:pPr marL="0" lv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5AE66-D308-4A0E-98FD-0BE6919025F9}"/>
              </a:ext>
            </a:extLst>
          </p:cNvPr>
          <p:cNvSpPr txBox="1"/>
          <p:nvPr/>
        </p:nvSpPr>
        <p:spPr>
          <a:xfrm>
            <a:off x="6496594" y="2603500"/>
            <a:ext cx="5294813" cy="434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IN" sz="2400" b="1" u="sng" dirty="0"/>
              <a:t>Techniques, Languages used:</a:t>
            </a:r>
          </a:p>
          <a:p>
            <a:pPr algn="just"/>
            <a:endParaRPr lang="en-IN" sz="2400" u="sng" dirty="0"/>
          </a:p>
          <a:p>
            <a:pPr marL="285750" lvl="0" indent="-285750" algn="just">
              <a:buClr>
                <a:srgbClr val="82066A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IN" dirty="0"/>
              <a:t>Python</a:t>
            </a:r>
          </a:p>
          <a:p>
            <a:pPr marL="285750" lvl="0" indent="-285750" algn="just">
              <a:buClr>
                <a:srgbClr val="82066A"/>
              </a:buClr>
              <a:buSzPct val="100000"/>
              <a:buFont typeface="Century Gothic" panose="020B0502020202020204" pitchFamily="34" charset="0"/>
              <a:buChar char="►"/>
            </a:pPr>
            <a:endParaRPr lang="en-IN" sz="1800" dirty="0"/>
          </a:p>
          <a:p>
            <a:pPr marL="285750" lvl="0" indent="-285750" algn="just">
              <a:buClr>
                <a:srgbClr val="82066A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IN" dirty="0" err="1"/>
              <a:t>Numpy</a:t>
            </a:r>
            <a:endParaRPr lang="en-IN" sz="1800" dirty="0"/>
          </a:p>
          <a:p>
            <a:pPr marL="285750" lvl="0" indent="-285750" algn="just">
              <a:lnSpc>
                <a:spcPct val="200000"/>
              </a:lnSpc>
              <a:buClr>
                <a:srgbClr val="82066A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IN" sz="1800" dirty="0"/>
              <a:t>Pandas</a:t>
            </a:r>
          </a:p>
          <a:p>
            <a:pPr marL="285750" lvl="0" indent="-285750" algn="just">
              <a:lnSpc>
                <a:spcPct val="200000"/>
              </a:lnSpc>
              <a:buClr>
                <a:srgbClr val="82066A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IN" dirty="0"/>
              <a:t>Matplotlib</a:t>
            </a:r>
          </a:p>
          <a:p>
            <a:pPr marL="285750" lvl="0" indent="-285750" algn="just">
              <a:lnSpc>
                <a:spcPct val="200000"/>
              </a:lnSpc>
              <a:buClr>
                <a:srgbClr val="82066A"/>
              </a:buClr>
              <a:buSzPct val="100000"/>
              <a:buFont typeface="Century Gothic" panose="020B0502020202020204" pitchFamily="34" charset="0"/>
              <a:buChar char="►"/>
            </a:pPr>
            <a:r>
              <a:rPr lang="en-IN" dirty="0"/>
              <a:t>Seaborn</a:t>
            </a:r>
          </a:p>
          <a:p>
            <a:pPr marL="285750" lvl="0" indent="-285750" algn="just">
              <a:lnSpc>
                <a:spcPct val="200000"/>
              </a:lnSpc>
              <a:buClr>
                <a:srgbClr val="82066A"/>
              </a:buClr>
              <a:buSzPct val="100000"/>
              <a:buFont typeface="Century Gothic" panose="020B0502020202020204" pitchFamily="34" charset="0"/>
              <a:buChar char="►"/>
            </a:pPr>
            <a:endParaRPr lang="en-IN" sz="1800" dirty="0"/>
          </a:p>
          <a:p>
            <a:pPr marL="285750" lvl="0" indent="-285750" algn="just">
              <a:lnSpc>
                <a:spcPct val="200000"/>
              </a:lnSpc>
              <a:buClr>
                <a:srgbClr val="82066A"/>
              </a:buClr>
              <a:buSzPct val="100000"/>
              <a:buFont typeface="Century Gothic" panose="020B0502020202020204" pitchFamily="34" charset="0"/>
              <a:buChar char="►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5270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11EC-17B5-4DB6-A616-9CAFFFCB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Bahnschrift SemiBold SemiConden" panose="020B0502040204020203" pitchFamily="34" charset="0"/>
              </a:rPr>
              <a:t>PARTIAL IMPLEMENTATION OF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F273C-62DA-47D4-AB32-3B3E35BF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92797"/>
          </a:xfrm>
        </p:spPr>
        <p:txBody>
          <a:bodyPr>
            <a:normAutofit/>
          </a:bodyPr>
          <a:lstStyle/>
          <a:p>
            <a:pPr marL="457200" indent="-4572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Installation of Virtual studio code was done.</a:t>
            </a:r>
          </a:p>
          <a:p>
            <a:pPr marL="457200" indent="-4572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 of Python was done.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All the modules required for project like PANDA,NUMPY,MATPLOTLIB were installed.</a:t>
            </a:r>
          </a:p>
          <a:p>
            <a:pPr marL="457200" indent="-4572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 of </a:t>
            </a:r>
            <a:r>
              <a:rPr lang="en-US" sz="2200" dirty="0" err="1"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220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 was done in vs code.</a:t>
            </a: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 of data set of uber was done</a:t>
            </a:r>
          </a:p>
          <a:p>
            <a:pPr marL="457200" indent="-457200" algn="just"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1"/>
              </a:buClr>
              <a:buSzPct val="100000"/>
              <a:buNone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2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4AEC-12CD-4F24-9411-1A72CC41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174" y="2420620"/>
            <a:ext cx="9383489" cy="468623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+mj-lt"/>
              <a:buAutoNum type="arabicPeriod" startAt="10"/>
            </a:pPr>
            <a:r>
              <a:rPr lang="en-US" sz="2000" b="1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</a:t>
            </a:r>
            <a:r>
              <a:rPr lang="en-US" sz="2000" b="1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 of the data set was done</a:t>
            </a:r>
          </a:p>
          <a:p>
            <a:pPr marL="45720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+mj-lt"/>
              <a:buAutoNum type="arabicPeriod" startAt="10"/>
            </a:pPr>
            <a:endParaRPr lang="en-US" sz="2000" b="1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+mj-lt"/>
              <a:buAutoNum type="arabicPeriod" startAt="10"/>
            </a:pPr>
            <a:endParaRPr lang="en-US" sz="2000" b="1" dirty="0"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+mj-lt"/>
              <a:buAutoNum type="arabicPeriod" startAt="10"/>
            </a:pPr>
            <a:endParaRPr lang="en-US" sz="2000" b="1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+mj-lt"/>
              <a:buAutoNum type="arabicPeriod" startAt="10"/>
            </a:pPr>
            <a:endParaRPr lang="en-US" sz="2000" b="1" dirty="0"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+mj-lt"/>
              <a:buAutoNum type="arabicPeriod" startAt="10"/>
            </a:pPr>
            <a:endParaRPr lang="en-US" sz="2000" b="1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+mj-lt"/>
              <a:buAutoNum type="arabicPeriod" startAt="10"/>
            </a:pPr>
            <a:endParaRPr lang="en-US" sz="2000" b="1" dirty="0"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+mj-lt"/>
              <a:buAutoNum type="arabicPeriod" startAt="10"/>
            </a:pPr>
            <a:endParaRPr lang="en-US" sz="2000" b="1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+mj-lt"/>
              <a:buAutoNum type="arabicPeriod" startAt="10"/>
            </a:pPr>
            <a:endParaRPr lang="en-US" sz="2000" b="1" dirty="0"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None/>
            </a:pPr>
            <a:endParaRPr lang="en-US" sz="2000" b="1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E3799-0D52-454D-BE6F-9FFD0A53B3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74" y="3055258"/>
            <a:ext cx="4310742" cy="2512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229614-3D18-4228-B4A8-36761E63E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02" t="9097" r="18446" b="7910"/>
          <a:stretch/>
        </p:blipFill>
        <p:spPr>
          <a:xfrm>
            <a:off x="1103173" y="2957285"/>
            <a:ext cx="6223601" cy="384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7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92C9-FEF6-4871-9177-882CE92B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872" y="2255157"/>
            <a:ext cx="8994118" cy="287730"/>
          </a:xfrm>
        </p:spPr>
        <p:txBody>
          <a:bodyPr>
            <a:noAutofit/>
          </a:bodyPr>
          <a:lstStyle/>
          <a:p>
            <a:pPr marL="45720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AutoNum type="arabicPeriod" startAt="11"/>
            </a:pPr>
            <a:r>
              <a:rPr lang="en-US" sz="2000" b="1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we </a:t>
            </a:r>
            <a:r>
              <a:rPr lang="en-US" sz="2000" b="1" dirty="0" err="1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annalyse</a:t>
            </a:r>
            <a:r>
              <a:rPr lang="en-US" sz="2000" b="1" dirty="0"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data by  various objective like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SHOW THE FIRST 10 RECORDS OF THE DATA SET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SHOW THE </a:t>
            </a: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10 RECORDS OF THE DATA SET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SHOW THE DIMENSION OF THE DATASET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SHOW THE SIZE OF THE DATA SET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 THE INFORMATION ABOUT ALL THE VARIABLES OF THE DATA SET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CHECK FOR MISSING VALUSE(IS THERE ANY,ANS IN TRUE FALSE)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HOW MANY MISSING VALUES ARE PRESENT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 THE INITIAL DATA(NAME IT df) WITH DROPING THE NA VALUES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 THE SUMMARY OF THE ORIGINAL DATA (BEFORE DROPING THE "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VALUES)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1"/>
              </a:solidFill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6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E0C4-2728-4140-81E6-DDCCED60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7077"/>
            <a:ext cx="8825659" cy="4347813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CHECK THE INFORMATION OF THE NEW DATA FRAME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 THE UIQUE START DESTINATION/ arrange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alphabatically</a:t>
            </a:r>
            <a:endParaRPr lang="en-US" sz="2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 THE TOTAL NUMBER OF UNIQUE START DESTINATION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 THE TOTAL NO OF UNIQUE STOP DESTINATION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 ALL THE UBER TRIPS THAT HAS THE STARTING POINT OF SAN FRANSSICO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WHAT IS THE MOST POPULAR STARTING POINT OF THE UBER DRIVES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WHAT IS THE MOST POPULAR STOPING POINT OF THE UBER DRIVES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latin typeface="Bahnschrift SemiBol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4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6BC8-A9ED-4CFD-BEEC-92A98D28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83" y="2545626"/>
            <a:ext cx="8825659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LIST THE MOST FREQUENCE ROUTE IS TAKEN BY UBER DRIVES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 ALL TYPE OF PURPOSES FOR THE TRIP IN AN ARRARY WITH MILES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PLOT A BAR GRAPH OF PURPOSES VS DISTANCE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5EBD3-7952-43D0-86B5-DB256952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517" y="3574029"/>
            <a:ext cx="3746086" cy="3283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4DE911-ADEB-46B0-9EB7-8AFF4DD8B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88" y="4123135"/>
            <a:ext cx="4707725" cy="27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02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499</TotalTime>
  <Words>934</Words>
  <Application>Microsoft Office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Bahnschrift SemiBold</vt:lpstr>
      <vt:lpstr>Bahnschrift SemiBold SemiConden</vt:lpstr>
      <vt:lpstr>Calibri</vt:lpstr>
      <vt:lpstr>Century Gothic</vt:lpstr>
      <vt:lpstr>Comic Sans MS</vt:lpstr>
      <vt:lpstr>Consolas</vt:lpstr>
      <vt:lpstr>Times New Roman</vt:lpstr>
      <vt:lpstr>Wingdings</vt:lpstr>
      <vt:lpstr>Wingdings 3</vt:lpstr>
      <vt:lpstr>Ion Boardroom</vt:lpstr>
      <vt:lpstr>UBER DATA ANNALYSIS PROJECT REVIEW 2</vt:lpstr>
      <vt:lpstr>CONTENTS</vt:lpstr>
      <vt:lpstr>OVERVIEW</vt:lpstr>
      <vt:lpstr>TECHNOLOGIES USED</vt:lpstr>
      <vt:lpstr>PARTIAL IMPLEMENTATION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ERRORS OR BUGS IDENTIFIED AND ITS SOLUTIONS.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BOT PROJECT REVIEW    2</dc:title>
  <dc:creator>AMISHA OJHA</dc:creator>
  <cp:lastModifiedBy>Mohit Samal</cp:lastModifiedBy>
  <cp:revision>25</cp:revision>
  <dcterms:created xsi:type="dcterms:W3CDTF">2022-01-19T05:22:41Z</dcterms:created>
  <dcterms:modified xsi:type="dcterms:W3CDTF">2022-02-04T05:29:35Z</dcterms:modified>
</cp:coreProperties>
</file>