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1" r:id="rId6"/>
    <p:sldId id="278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2" r:id="rId15"/>
    <p:sldId id="273" r:id="rId16"/>
    <p:sldId id="270" r:id="rId17"/>
    <p:sldId id="274" r:id="rId18"/>
    <p:sldId id="275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/>
    <p:restoredTop sz="94312"/>
  </p:normalViewPr>
  <p:slideViewPr>
    <p:cSldViewPr>
      <p:cViewPr varScale="1">
        <p:scale>
          <a:sx n="116" d="100"/>
          <a:sy n="116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Finding and eliminating errors from programs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Grace Hopper and the “First actual case of bug being 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Deleting, Disabling and Ignoring BPs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/>
              <a:t>Deletes the specified breakpoint or range of breakpoints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disable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Temporarily deactivates a breakpoint or a range of breakpoints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enable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Restores disabled breakpoints </a:t>
            </a:r>
          </a:p>
          <a:p>
            <a:r>
              <a:rPr lang="en-US" dirty="0">
                <a:solidFill>
                  <a:srgbClr val="FF0000"/>
                </a:solidFill>
              </a:rPr>
              <a:t>If no arguments are provided to the above commands, all breakpoints are affected!!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iterations</a:t>
            </a:r>
          </a:p>
          <a:p>
            <a:pPr lvl="1"/>
            <a:r>
              <a:rPr lang="en-US" dirty="0"/>
              <a:t>Instructs GDB to pass over a breakpoint without stopping a certain number of times.</a:t>
            </a:r>
          </a:p>
          <a:p>
            <a:pPr lvl="2"/>
            <a:r>
              <a:rPr lang="en-US" dirty="0" err="1"/>
              <a:t>bp_number</a:t>
            </a:r>
            <a:r>
              <a:rPr lang="en-US" dirty="0"/>
              <a:t>: the number of a breakpoint</a:t>
            </a:r>
          </a:p>
          <a:p>
            <a:pPr lvl="2"/>
            <a:r>
              <a:rPr lang="en-US" dirty="0"/>
              <a:t>Iterations: the number of times you want it to be passed over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would we want to interrupt execution?</a:t>
            </a:r>
          </a:p>
          <a:p>
            <a:pPr lvl="1"/>
            <a:r>
              <a:rPr lang="en-US" dirty="0"/>
              <a:t>to see 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print [/format]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/>
              <a:t>d: Decimal notation (default format for integers) </a:t>
            </a:r>
          </a:p>
          <a:p>
            <a:pPr lvl="2"/>
            <a:r>
              <a:rPr lang="en-US" dirty="0"/>
              <a:t>x: Hexadecimal notation </a:t>
            </a:r>
          </a:p>
          <a:p>
            <a:pPr lvl="2"/>
            <a:r>
              <a:rPr lang="en-US" dirty="0"/>
              <a:t>o: Octal notation</a:t>
            </a:r>
          </a:p>
          <a:p>
            <a:pPr lvl="2"/>
            <a:r>
              <a:rPr lang="en-US" dirty="0"/>
              <a:t>t: Binary notation </a:t>
            </a:r>
          </a:p>
          <a:p>
            <a:pPr lvl="2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Resuming Execution After a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program stops at a breakpoint</a:t>
            </a:r>
          </a:p>
          <a:p>
            <a:pPr lvl="1"/>
            <a:r>
              <a:rPr lang="en-US" dirty="0"/>
              <a:t>4 possible kinds of </a:t>
            </a:r>
            <a:r>
              <a:rPr lang="en-US" dirty="0" err="1"/>
              <a:t>gdb</a:t>
            </a:r>
            <a:r>
              <a:rPr lang="en-US" dirty="0"/>
              <a:t> operations: </a:t>
            </a:r>
          </a:p>
          <a:p>
            <a:pPr lvl="2"/>
            <a:r>
              <a:rPr lang="en-US" b="1" dirty="0"/>
              <a:t>c or continue</a:t>
            </a:r>
            <a:r>
              <a:rPr lang="en-US" dirty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line</a:t>
            </a:r>
          </a:p>
          <a:p>
            <a:pPr lvl="2"/>
            <a:r>
              <a:rPr lang="en-US" b="1" dirty="0"/>
              <a:t>n or next</a:t>
            </a:r>
            <a:r>
              <a:rPr lang="en-US" dirty="0"/>
              <a:t>: debugger will continue to next source line in the current (innermost) stack frame</a:t>
            </a:r>
          </a:p>
          <a:p>
            <a:pPr lvl="2"/>
            <a:r>
              <a:rPr lang="en-US" b="1" dirty="0"/>
              <a:t>f or finish</a:t>
            </a:r>
            <a:r>
              <a:rPr lang="en-US" dirty="0"/>
              <a:t>: debugger will resume execution until the current function returns. Execution stops immediately after the program flow returns to the function's caller </a:t>
            </a:r>
          </a:p>
          <a:p>
            <a:pPr lvl="3"/>
            <a:r>
              <a:rPr lang="en-US" dirty="0"/>
              <a:t>the function's return value and the line containing the next statement are displayed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Watch/observe changes to variables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>
                <a:cs typeface="Courier New" pitchFamily="49" charset="0"/>
              </a:rPr>
              <a:t>my_var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/>
              <a:t>the debugger will stop the program when the value of </a:t>
            </a:r>
            <a:r>
              <a:rPr lang="en-US" i="1" dirty="0" err="1"/>
              <a:t>my_var</a:t>
            </a:r>
            <a:r>
              <a:rPr lang="en-US" i="1" dirty="0"/>
              <a:t> </a:t>
            </a:r>
            <a:r>
              <a:rPr lang="en-US" dirty="0"/>
              <a:t>changes</a:t>
            </a:r>
          </a:p>
          <a:p>
            <a:pPr lvl="2"/>
            <a:r>
              <a:rPr lang="en-US" dirty="0">
                <a:cs typeface="Courier New" pitchFamily="49" charset="0"/>
              </a:rPr>
              <a:t>old and new values will be printed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The debugger stops the program whenever the program reads the value of any object involved in the evaluation of </a:t>
            </a:r>
            <a:r>
              <a:rPr lang="en-US" i="1" dirty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Process Memory Layout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other</a:t>
            </a:r>
          </a:p>
          <a:p>
            <a:r>
              <a:rPr lang="en-US" dirty="0"/>
              <a:t>Every time a function is called, an area of memory is set aside for it. This area of memory is called a </a:t>
            </a:r>
            <a:r>
              <a:rPr lang="en-US" b="1" dirty="0"/>
              <a:t>stack frame</a:t>
            </a:r>
            <a:r>
              <a:rPr lang="en-US" dirty="0"/>
              <a:t> and holds the following crucial info:</a:t>
            </a:r>
          </a:p>
          <a:p>
            <a:pPr lvl="1"/>
            <a:r>
              <a:rPr lang="en-US" dirty="0"/>
              <a:t>storage space for all the local variables</a:t>
            </a:r>
          </a:p>
          <a:p>
            <a:pPr lvl="1"/>
            <a:r>
              <a:rPr lang="en-US" dirty="0"/>
              <a:t>the memory address to return to when the called function returns</a:t>
            </a:r>
          </a:p>
          <a:p>
            <a:pPr lvl="1"/>
            <a:r>
              <a:rPr lang="en-US" dirty="0"/>
              <a:t>the arguments, or parameters, of the called function</a:t>
            </a:r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Frames and the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Program 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stack frame belonging to main():</a:t>
            </a:r>
          </a:p>
          <a:p>
            <a:r>
              <a:rPr lang="en-US" dirty="0"/>
              <a:t>Uninteresting since main() has no automatic variables, no parameters, and no function to return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to </a:t>
            </a:r>
            <a:r>
              <a:rPr lang="en-US" dirty="0" err="1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034" y="505923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main() returns,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 in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backtrace|bt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Shows the call trace (the call stack)</a:t>
            </a:r>
          </a:p>
          <a:p>
            <a:pPr lvl="1"/>
            <a:r>
              <a:rPr lang="en-US" dirty="0"/>
              <a:t>Without function calls:</a:t>
            </a:r>
          </a:p>
          <a:p>
            <a:pPr lvl="2"/>
            <a:r>
              <a:rPr lang="en-US" dirty="0"/>
              <a:t>#0 main () at program.c:10</a:t>
            </a:r>
          </a:p>
          <a:p>
            <a:pPr lvl="2"/>
            <a:r>
              <a:rPr lang="en-US" dirty="0"/>
              <a:t>one frame on the stack, numbered 0, and it belongs to main()</a:t>
            </a:r>
          </a:p>
          <a:p>
            <a:pPr lvl="1"/>
            <a:r>
              <a:rPr lang="en-US" dirty="0"/>
              <a:t>After call to function display()</a:t>
            </a:r>
          </a:p>
          <a:p>
            <a:pPr lvl="2"/>
            <a:r>
              <a:rPr lang="en-US" dirty="0"/>
              <a:t>#0 display (z=5, </a:t>
            </a:r>
            <a:r>
              <a:rPr lang="en-US" dirty="0" err="1"/>
              <a:t>zptr</a:t>
            </a:r>
            <a:r>
              <a:rPr lang="en-US" dirty="0"/>
              <a:t>=0xbffffb34) at program.c:15 </a:t>
            </a:r>
          </a:p>
          <a:p>
            <a:pPr marL="914400" lvl="2" indent="0">
              <a:buNone/>
            </a:pPr>
            <a:r>
              <a:rPr lang="en-US" dirty="0"/>
              <a:t>   #1 0x08048455 in main () at program.c:10</a:t>
            </a:r>
          </a:p>
          <a:p>
            <a:pPr lvl="2"/>
            <a:r>
              <a:rPr lang="en-US" dirty="0"/>
              <a:t>Two stack frames: frame 1 belonging to main() and frame 0 belonging to display().</a:t>
            </a:r>
          </a:p>
          <a:p>
            <a:pPr lvl="2"/>
            <a:r>
              <a:rPr lang="en-US" dirty="0"/>
              <a:t>Each frame listing gives </a:t>
            </a:r>
          </a:p>
          <a:p>
            <a:pPr lvl="3"/>
            <a:r>
              <a:rPr lang="en-US" dirty="0"/>
              <a:t>the arguments to that function</a:t>
            </a:r>
          </a:p>
          <a:p>
            <a:pPr lvl="3"/>
            <a:r>
              <a:rPr lang="en-US" dirty="0"/>
              <a:t>the 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frame </a:t>
            </a:r>
          </a:p>
          <a:p>
            <a:pPr lvl="1"/>
            <a:r>
              <a:rPr lang="en-US" dirty="0"/>
              <a:t>Displays information about the current stack frame, including its return address and saved register values 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locals</a:t>
            </a:r>
          </a:p>
          <a:p>
            <a:pPr lvl="1"/>
            <a:r>
              <a:rPr lang="en-US" dirty="0"/>
              <a:t>Lists the local variables of the function corresponding to the stack frame, with their current values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List the argument values of the corresponding function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functions</a:t>
            </a:r>
          </a:p>
          <a:p>
            <a:pPr lvl="1"/>
            <a:r>
              <a:rPr lang="en-US" dirty="0"/>
              <a:t>Lists all functions in the program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</a:t>
            </a:r>
          </a:p>
          <a:p>
            <a:pPr lvl="1"/>
            <a:r>
              <a:rPr lang="en-US" dirty="0"/>
              <a:t>Lists source code lines around the current line</a:t>
            </a:r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Reproduce the bug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Simplify program input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a debugger to track down the origin of the problem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Fix the problem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program that is used to run and debug other (target) programs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Advantages: 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Programmer can: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step through source code line by line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line is executed on demand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interact with and inspect program at run-time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program crashes, the debugger outputs where and why it crashed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GDB – GNU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Debugger for several languages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C, C++, Java, Objective-C… more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you to inspect what the program is doing at a certain point during execution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Logical errors and segmentation faults are easier to ﬁnd with the help of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gdb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Compile Program </a:t>
            </a:r>
          </a:p>
          <a:p>
            <a:pPr lvl="1"/>
            <a:r>
              <a:rPr lang="en-US" sz="2400" dirty="0"/>
              <a:t>Normally: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/>
              <a:t>Debugging: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/>
              <a:t>enables built-in debugging 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Specify Program to Debug</a:t>
            </a:r>
            <a:endParaRPr lang="en-US" sz="2800" dirty="0"/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or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3.   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4.  In 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5.  </a:t>
            </a:r>
            <a:r>
              <a:rPr lang="en-US" sz="2800" b="1" dirty="0"/>
              <a:t>Exit 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fault</a:t>
            </a:r>
          </a:p>
          <a:p>
            <a:pPr lvl="1"/>
            <a:r>
              <a:rPr lang="en-US" sz="2400" dirty="0"/>
              <a:t>Program received signal SIGSEGV, Segmentation fault. 0x0000000000400524 in </a:t>
            </a:r>
            <a:r>
              <a:rPr lang="en-US" sz="2400" i="1" dirty="0"/>
              <a:t>function 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=0x7fffc902a270, r1=2, c1=5, r2=4, c2=6) at </a:t>
            </a:r>
            <a:r>
              <a:rPr lang="en-US" sz="2400" i="1" dirty="0"/>
              <a:t>file.c</a:t>
            </a:r>
            <a:r>
              <a:rPr lang="en-US" sz="2400" dirty="0"/>
              <a:t>:12</a:t>
            </a:r>
          </a:p>
          <a:p>
            <a:pPr lvl="2"/>
            <a:r>
              <a:rPr lang="en-US" sz="2000" dirty="0"/>
              <a:t>Line number where it crashed and parameters to the function that caused the error</a:t>
            </a:r>
          </a:p>
          <a:p>
            <a:r>
              <a:rPr lang="en-US" dirty="0"/>
              <a:t>Logic Error</a:t>
            </a:r>
          </a:p>
          <a:p>
            <a:pPr lvl="1"/>
            <a:r>
              <a:rPr lang="en-US" dirty="0"/>
              <a:t>Program will run and exit successfully</a:t>
            </a:r>
          </a:p>
          <a:p>
            <a:r>
              <a:rPr lang="en-US" dirty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Breakpoints</a:t>
            </a:r>
          </a:p>
          <a:p>
            <a:pPr lvl="1"/>
            <a:r>
              <a:rPr lang="en-US" dirty="0"/>
              <a:t>used to stop the running program at a specific point</a:t>
            </a:r>
          </a:p>
          <a:p>
            <a:pPr lvl="1"/>
            <a:r>
              <a:rPr lang="en-US" dirty="0"/>
              <a:t>If the program reaches that location when running, it will pause and prompt you for another command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file1.c:6</a:t>
            </a:r>
          </a:p>
          <a:p>
            <a:pPr lvl="2"/>
            <a:r>
              <a:rPr lang="en-US" dirty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Program will pause at the first line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Program will pause at specified position only when the expression evaluates to true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/>
          </a:p>
          <a:p>
            <a:r>
              <a:rPr lang="en-US" dirty="0"/>
              <a:t>You can set as many breakpoints as you want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5722</TotalTime>
  <Words>1319</Words>
  <Application>Microsoft Macintosh PowerPoint</Application>
  <PresentationFormat>On-screen Show (4:3)</PresentationFormat>
  <Paragraphs>150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Rishab Ketan Doshi</cp:lastModifiedBy>
  <cp:revision>428</cp:revision>
  <cp:lastPrinted>2019-01-31T07:51:04Z</cp:lastPrinted>
  <dcterms:created xsi:type="dcterms:W3CDTF">2012-10-28T08:34:19Z</dcterms:created>
  <dcterms:modified xsi:type="dcterms:W3CDTF">2020-01-10T19:18:05Z</dcterms:modified>
</cp:coreProperties>
</file>