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398"/>
    <a:srgbClr val="DB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38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8F89A-DA06-9D03-98E4-93AAC1F52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39C5BF-C021-0771-16E7-EAE41286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19DB8-F6FF-7338-AEB3-AE3BFFD8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CB41-9D1D-41E1-8F29-1F559ADEFE2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84A10-584A-DCCA-5C93-0E1AC27D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B7321-F0A5-62E8-321C-F11F3B42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DF9-9513-4BB4-8EC1-22C03AF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1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8E84F-7E60-5B6F-EFC9-BF3ED746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84278-E40B-4BEA-8DD9-FD19CF413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407BC-8E73-6514-D7A1-E8C3B993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CB41-9D1D-41E1-8F29-1F559ADEFE2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FC0A1-A45D-B45E-B698-322309A7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8FC59-A7EE-46FA-86DE-D9980514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DF9-9513-4BB4-8EC1-22C03AF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2004A-23E7-02A1-F8F4-9D2789129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81E02-9328-D3ED-122C-A4362C9E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69B61-EDE6-353B-555B-B9F51C16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CB41-9D1D-41E1-8F29-1F559ADEFE2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BDC53-C98F-CB07-9798-68CCE020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5EF64-F32F-C0D4-BB34-A65AF001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DF9-9513-4BB4-8EC1-22C03AF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3A554-7B9B-D6EE-ED49-4C132D92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F7E5B-A042-7FDD-3DCE-7992CDA7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527CE-3397-C03C-8367-78E4F955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CB41-9D1D-41E1-8F29-1F559ADEFE2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2417F-32FD-517C-A968-53F7626A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09E78-8909-8E7E-19BA-A9D8E3F6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DF9-9513-4BB4-8EC1-22C03AF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75B9E-0936-30FB-9F0A-9228A32E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96DE1-2619-9E96-39F5-20516485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5B7DA-54BF-5308-1098-31678DC3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CB41-9D1D-41E1-8F29-1F559ADEFE2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AAE7F-E294-8084-B736-ADA5BED6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9DE24-56C4-C17E-917E-96DDE1F9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DF9-9513-4BB4-8EC1-22C03AF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5493C-1199-8A58-A231-EF14C34B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33EA3-A6AC-4664-51D2-C7E6EB4BB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4FC14F-2AE3-4A8C-4B3C-C06484760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2A618-FFB7-03F2-DF97-20864583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CB41-9D1D-41E1-8F29-1F559ADEFE2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8C364-7D2A-385B-B290-97E5D3B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5A6F9-D043-2D47-419D-F847D9DF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DF9-9513-4BB4-8EC1-22C03AF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531B8-2C9C-43E1-5DCB-F976646F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8F77E-6C1B-3E78-BBDE-BA2DFFF00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1882C3-E753-4860-2FA0-32F2548A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6624D2-3376-4C10-CF06-6965D5EEA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7444D-67CD-F83C-58B2-9BD6D8E6E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B66E9C-9EDB-9F04-68E8-9B2FB5FE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CB41-9D1D-41E1-8F29-1F559ADEFE2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D8D8EB-D03E-8DB4-62D6-80BF011A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8B3DDF-9075-C282-5D77-4B34782D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DF9-9513-4BB4-8EC1-22C03AF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D758A-C7C8-2272-BAB3-6751A35A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EA1DEF-9145-356A-6564-7721E212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CB41-9D1D-41E1-8F29-1F559ADEFE2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561273-64A5-4A4B-FE40-F3BE0F7E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D4A21B-A22D-8F9D-9F86-E478E134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DF9-9513-4BB4-8EC1-22C03AF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989B9-40A5-443E-0CF3-34CEFCB5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CB41-9D1D-41E1-8F29-1F559ADEFE2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BB7E1B-8C7E-D889-F4D6-F0763665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87F659-603C-F401-4EE1-D5505700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DF9-9513-4BB4-8EC1-22C03AF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3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EE3D5-26A7-3B7E-533A-2F2CCE6D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0082F-764D-3679-7C6C-D762ACDF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3F3582-343B-54D8-1A8F-024C3EC96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88E5A-0545-3444-4ECE-330C5319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CB41-9D1D-41E1-8F29-1F559ADEFE2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1FB71-4B8A-EFD9-204F-EA58B7B0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2809B5-D0D5-CF9A-9115-1325FD09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DF9-9513-4BB4-8EC1-22C03AF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35668-E42A-973A-F3B3-3B441671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3162E4-2442-8BFD-3CBD-31E80072C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1FAC8-8C43-33A8-B2AD-2EE584390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A21DB-7C04-C951-3181-11D50DAE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CB41-9D1D-41E1-8F29-1F559ADEFE2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D9D31-8DD2-10C6-9F24-7EDB7AF6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349E7-4C1B-56FF-F6EA-5B198EF6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EDF9-9513-4BB4-8EC1-22C03AF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4C5DDB-AC35-0D53-56C2-71203F26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C4BE6-B7C6-A6EE-4F14-3E829056E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350CF-D410-D3EE-17B5-DD41074D7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ACB41-9D1D-41E1-8F29-1F559ADEFE2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06E2F-A884-13A5-82BB-F838674ED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A170D-5DFA-9E13-6C62-DD15DF2A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2FEDF9-9513-4BB4-8EC1-22C03AF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2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96AE269C-0F95-3C8C-887C-B4D200A695A5}"/>
              </a:ext>
            </a:extLst>
          </p:cNvPr>
          <p:cNvSpPr/>
          <p:nvPr/>
        </p:nvSpPr>
        <p:spPr>
          <a:xfrm rot="5400000">
            <a:off x="4708072" y="3168694"/>
            <a:ext cx="1061207" cy="554169"/>
          </a:xfrm>
          <a:prstGeom prst="triangle">
            <a:avLst>
              <a:gd name="adj" fmla="val 16122"/>
            </a:avLst>
          </a:prstGeom>
          <a:solidFill>
            <a:srgbClr val="DB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38D445-20DB-C67C-6F86-00388E883A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7032" y="922789"/>
            <a:ext cx="5057417" cy="42699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577927-27CC-66DF-11C2-2D5567E1698B}"/>
              </a:ext>
            </a:extLst>
          </p:cNvPr>
          <p:cNvSpPr txBox="1"/>
          <p:nvPr/>
        </p:nvSpPr>
        <p:spPr>
          <a:xfrm>
            <a:off x="6425967" y="5100507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Quantity of Output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EDE32A-2D5C-5E51-24B4-C108B875BE13}"/>
              </a:ext>
            </a:extLst>
          </p:cNvPr>
          <p:cNvSpPr txBox="1"/>
          <p:nvPr/>
        </p:nvSpPr>
        <p:spPr>
          <a:xfrm>
            <a:off x="1633057" y="794159"/>
            <a:ext cx="1132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Price,</a:t>
            </a:r>
          </a:p>
          <a:p>
            <a:pPr algn="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Costs,</a:t>
            </a:r>
          </a:p>
          <a:p>
            <a:pPr algn="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Revenues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E88C7D-436A-BCAD-5975-E51C219C3F68}"/>
              </a:ext>
            </a:extLst>
          </p:cNvPr>
          <p:cNvSpPr txBox="1"/>
          <p:nvPr/>
        </p:nvSpPr>
        <p:spPr>
          <a:xfrm>
            <a:off x="2509552" y="266694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CEB776-3BDE-553C-80E5-63FA21A0B311}"/>
              </a:ext>
            </a:extLst>
          </p:cNvPr>
          <p:cNvSpPr txBox="1"/>
          <p:nvPr/>
        </p:nvSpPr>
        <p:spPr>
          <a:xfrm>
            <a:off x="2321626" y="301949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48DE3E-CDA4-824A-24E0-055B8F934416}"/>
              </a:ext>
            </a:extLst>
          </p:cNvPr>
          <p:cNvSpPr txBox="1"/>
          <p:nvPr/>
        </p:nvSpPr>
        <p:spPr>
          <a:xfrm>
            <a:off x="4732049" y="497673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83D462-E8C9-B6E3-204A-55599A81F39A}"/>
              </a:ext>
            </a:extLst>
          </p:cNvPr>
          <p:cNvSpPr txBox="1"/>
          <p:nvPr/>
        </p:nvSpPr>
        <p:spPr>
          <a:xfrm>
            <a:off x="7184709" y="188947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3F620F-0E1A-1AC0-D1CB-2CD4DE846779}"/>
              </a:ext>
            </a:extLst>
          </p:cNvPr>
          <p:cNvSpPr txBox="1"/>
          <p:nvPr/>
        </p:nvSpPr>
        <p:spPr>
          <a:xfrm>
            <a:off x="6221373" y="14132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MC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7D2D94-1FA4-A2D1-40A2-F92373C4DB4A}"/>
              </a:ext>
            </a:extLst>
          </p:cNvPr>
          <p:cNvSpPr txBox="1"/>
          <p:nvPr/>
        </p:nvSpPr>
        <p:spPr>
          <a:xfrm>
            <a:off x="6737296" y="3329695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MB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6ECF9E-6C48-A52B-E34E-48C142A30038}"/>
              </a:ext>
            </a:extLst>
          </p:cNvPr>
          <p:cNvSpPr txBox="1"/>
          <p:nvPr/>
        </p:nvSpPr>
        <p:spPr>
          <a:xfrm>
            <a:off x="5908813" y="457789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4E94917-F15D-10C2-EEE2-66E2C0655217}"/>
              </a:ext>
            </a:extLst>
          </p:cNvPr>
          <p:cNvSpPr txBox="1"/>
          <p:nvPr/>
        </p:nvSpPr>
        <p:spPr>
          <a:xfrm>
            <a:off x="2481927" y="491584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14570B-DA31-D629-C10B-1A0838A239CE}"/>
              </a:ext>
            </a:extLst>
          </p:cNvPr>
          <p:cNvSpPr txBox="1"/>
          <p:nvPr/>
        </p:nvSpPr>
        <p:spPr>
          <a:xfrm>
            <a:off x="5127964" y="359026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4939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Welfare loss</a:t>
            </a:r>
          </a:p>
        </p:txBody>
      </p:sp>
    </p:spTree>
    <p:extLst>
      <p:ext uri="{BB962C8B-B14F-4D97-AF65-F5344CB8AC3E}">
        <p14:creationId xmlns:p14="http://schemas.microsoft.com/office/powerpoint/2010/main" val="30519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CF2820B-4362-F9EF-4E34-46E94A17A4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7032" y="1013847"/>
            <a:ext cx="4974314" cy="41789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6151C8-5944-73FE-D405-6CADB4722C7F}"/>
              </a:ext>
            </a:extLst>
          </p:cNvPr>
          <p:cNvSpPr txBox="1"/>
          <p:nvPr/>
        </p:nvSpPr>
        <p:spPr>
          <a:xfrm>
            <a:off x="1633057" y="794159"/>
            <a:ext cx="1132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Price,</a:t>
            </a:r>
          </a:p>
          <a:p>
            <a:pPr algn="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Costs,</a:t>
            </a:r>
          </a:p>
          <a:p>
            <a:pPr algn="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Revenues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44A9DF-823F-BF74-1E62-8E73BBC35547}"/>
              </a:ext>
            </a:extLst>
          </p:cNvPr>
          <p:cNvSpPr txBox="1"/>
          <p:nvPr/>
        </p:nvSpPr>
        <p:spPr>
          <a:xfrm>
            <a:off x="2476472" y="23747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86EF14-285E-F628-BADC-9F74893BB9AB}"/>
              </a:ext>
            </a:extLst>
          </p:cNvPr>
          <p:cNvSpPr txBox="1"/>
          <p:nvPr/>
        </p:nvSpPr>
        <p:spPr>
          <a:xfrm>
            <a:off x="2267577" y="321742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E31936-F76F-A200-56F3-3997F09AB8C4}"/>
              </a:ext>
            </a:extLst>
          </p:cNvPr>
          <p:cNvSpPr txBox="1"/>
          <p:nvPr/>
        </p:nvSpPr>
        <p:spPr>
          <a:xfrm>
            <a:off x="2464183" y="266694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5276C4-D3BD-6060-C0C4-F6F9E6EB3195}"/>
              </a:ext>
            </a:extLst>
          </p:cNvPr>
          <p:cNvSpPr txBox="1"/>
          <p:nvPr/>
        </p:nvSpPr>
        <p:spPr>
          <a:xfrm>
            <a:off x="2275019" y="2994438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F54E83-AFFE-07B4-28B6-E3DECCBA3628}"/>
              </a:ext>
            </a:extLst>
          </p:cNvPr>
          <p:cNvSpPr txBox="1"/>
          <p:nvPr/>
        </p:nvSpPr>
        <p:spPr>
          <a:xfrm>
            <a:off x="4690874" y="4976733"/>
            <a:ext cx="43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4B3DA9-A644-63DA-1127-B6BAD003ABBB}"/>
              </a:ext>
            </a:extLst>
          </p:cNvPr>
          <p:cNvSpPr txBox="1"/>
          <p:nvPr/>
        </p:nvSpPr>
        <p:spPr>
          <a:xfrm>
            <a:off x="5009750" y="497673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6C2849-C3F5-39B8-C901-BF7CCB8D7117}"/>
              </a:ext>
            </a:extLst>
          </p:cNvPr>
          <p:cNvSpPr txBox="1"/>
          <p:nvPr/>
        </p:nvSpPr>
        <p:spPr>
          <a:xfrm>
            <a:off x="6425967" y="5100507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Quantity of Output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125144-751B-835C-67AA-0200000BAA8C}"/>
              </a:ext>
            </a:extLst>
          </p:cNvPr>
          <p:cNvSpPr txBox="1"/>
          <p:nvPr/>
        </p:nvSpPr>
        <p:spPr>
          <a:xfrm>
            <a:off x="7188903" y="186441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5A8F65-A456-F81C-7118-B8E73401ADD0}"/>
              </a:ext>
            </a:extLst>
          </p:cNvPr>
          <p:cNvSpPr txBox="1"/>
          <p:nvPr/>
        </p:nvSpPr>
        <p:spPr>
          <a:xfrm>
            <a:off x="6225567" y="138816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MC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11D639-0941-C6D1-7E94-4359DB9625C0}"/>
              </a:ext>
            </a:extLst>
          </p:cNvPr>
          <p:cNvSpPr txBox="1"/>
          <p:nvPr/>
        </p:nvSpPr>
        <p:spPr>
          <a:xfrm>
            <a:off x="6737296" y="332969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AR’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F4C440-8A14-4EB5-1066-82C231DD69D2}"/>
              </a:ext>
            </a:extLst>
          </p:cNvPr>
          <p:cNvSpPr txBox="1"/>
          <p:nvPr/>
        </p:nvSpPr>
        <p:spPr>
          <a:xfrm>
            <a:off x="6824897" y="299443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FB2424-81E4-670A-B000-177492B09240}"/>
              </a:ext>
            </a:extLst>
          </p:cNvPr>
          <p:cNvSpPr txBox="1"/>
          <p:nvPr/>
        </p:nvSpPr>
        <p:spPr>
          <a:xfrm>
            <a:off x="6046603" y="41872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MR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2C127D-789C-98D6-17A0-EBA38B565359}"/>
              </a:ext>
            </a:extLst>
          </p:cNvPr>
          <p:cNvSpPr txBox="1"/>
          <p:nvPr/>
        </p:nvSpPr>
        <p:spPr>
          <a:xfrm>
            <a:off x="5908813" y="457789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MR’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CC5347-F010-7FAA-49FD-98F536FB25D8}"/>
              </a:ext>
            </a:extLst>
          </p:cNvPr>
          <p:cNvSpPr txBox="1"/>
          <p:nvPr/>
        </p:nvSpPr>
        <p:spPr>
          <a:xfrm>
            <a:off x="2481927" y="491584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71743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CMU Serif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SIQI PAN</dc:creator>
  <cp:lastModifiedBy>SIQI PAN</cp:lastModifiedBy>
  <cp:revision>4</cp:revision>
  <dcterms:created xsi:type="dcterms:W3CDTF">2024-06-26T09:47:40Z</dcterms:created>
  <dcterms:modified xsi:type="dcterms:W3CDTF">2024-06-26T12:41:18Z</dcterms:modified>
</cp:coreProperties>
</file>