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>
        <p:scale>
          <a:sx n="200" d="100"/>
          <a:sy n="200" d="100"/>
        </p:scale>
        <p:origin x="2316" y="-2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4DE5-72FA-4BD9-BEC2-BCD4C370605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1BF7-4410-47D4-8634-396CCD58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4DE5-72FA-4BD9-BEC2-BCD4C370605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1BF7-4410-47D4-8634-396CCD58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9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4DE5-72FA-4BD9-BEC2-BCD4C370605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1BF7-4410-47D4-8634-396CCD58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4DE5-72FA-4BD9-BEC2-BCD4C370605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1BF7-4410-47D4-8634-396CCD58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0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4DE5-72FA-4BD9-BEC2-BCD4C370605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1BF7-4410-47D4-8634-396CCD58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4DE5-72FA-4BD9-BEC2-BCD4C370605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1BF7-4410-47D4-8634-396CCD58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4DE5-72FA-4BD9-BEC2-BCD4C370605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1BF7-4410-47D4-8634-396CCD58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4DE5-72FA-4BD9-BEC2-BCD4C370605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1BF7-4410-47D4-8634-396CCD58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5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4DE5-72FA-4BD9-BEC2-BCD4C370605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1BF7-4410-47D4-8634-396CCD58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8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4DE5-72FA-4BD9-BEC2-BCD4C370605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1BF7-4410-47D4-8634-396CCD58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4DE5-72FA-4BD9-BEC2-BCD4C370605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1BF7-4410-47D4-8634-396CCD58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24DE5-72FA-4BD9-BEC2-BCD4C370605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B1BF7-4410-47D4-8634-396CCD58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lorful object&#10;&#10;Description automatically generated">
            <a:extLst>
              <a:ext uri="{FF2B5EF4-FFF2-40B4-BE49-F238E27FC236}">
                <a16:creationId xmlns:a16="http://schemas.microsoft.com/office/drawing/2014/main" id="{EBE16418-3C63-9DFD-1A7C-F9A19ACD0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6" b="20297"/>
          <a:stretch/>
        </p:blipFill>
        <p:spPr>
          <a:xfrm>
            <a:off x="2099587" y="979715"/>
            <a:ext cx="1260382" cy="742956"/>
          </a:xfrm>
          <a:prstGeom prst="rect">
            <a:avLst/>
          </a:prstGeom>
        </p:spPr>
      </p:pic>
      <p:pic>
        <p:nvPicPr>
          <p:cNvPr id="7" name="Picture 6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6C42C707-B1AD-38B0-F239-299B88AFA9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3" b="20524"/>
          <a:stretch/>
        </p:blipFill>
        <p:spPr>
          <a:xfrm>
            <a:off x="839276" y="979629"/>
            <a:ext cx="1260383" cy="743042"/>
          </a:xfrm>
          <a:prstGeom prst="rect">
            <a:avLst/>
          </a:prstGeom>
        </p:spPr>
      </p:pic>
      <p:pic>
        <p:nvPicPr>
          <p:cNvPr id="9" name="Picture 8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09527BB7-1BCB-53B4-47B6-22654D78E8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9" b="17559"/>
          <a:stretch/>
        </p:blipFill>
        <p:spPr>
          <a:xfrm>
            <a:off x="3518497" y="2063823"/>
            <a:ext cx="1260383" cy="742508"/>
          </a:xfrm>
          <a:prstGeom prst="rect">
            <a:avLst/>
          </a:prstGeom>
        </p:spPr>
      </p:pic>
      <p:pic>
        <p:nvPicPr>
          <p:cNvPr id="21" name="Picture 20" descr="A red circle in a blue background&#10;&#10;Description automatically generated">
            <a:extLst>
              <a:ext uri="{FF2B5EF4-FFF2-40B4-BE49-F238E27FC236}">
                <a16:creationId xmlns:a16="http://schemas.microsoft.com/office/drawing/2014/main" id="{AFFDFE4E-7800-B33D-31DE-80A3495E9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9" b="17559"/>
          <a:stretch/>
        </p:blipFill>
        <p:spPr>
          <a:xfrm>
            <a:off x="4778880" y="2063823"/>
            <a:ext cx="1255304" cy="740047"/>
          </a:xfrm>
          <a:prstGeom prst="rect">
            <a:avLst/>
          </a:prstGeom>
        </p:spPr>
      </p:pic>
      <p:pic>
        <p:nvPicPr>
          <p:cNvPr id="11" name="Picture 10" descr="A colorful light on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CA21DB54-A877-916F-AA18-5AE3916872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0"/>
          <a:stretch/>
        </p:blipFill>
        <p:spPr>
          <a:xfrm>
            <a:off x="4770554" y="979629"/>
            <a:ext cx="1260383" cy="744785"/>
          </a:xfrm>
          <a:prstGeom prst="rect">
            <a:avLst/>
          </a:prstGeom>
        </p:spPr>
      </p:pic>
      <p:pic>
        <p:nvPicPr>
          <p:cNvPr id="13" name="Picture 12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F8E24136-259E-83AA-875A-5E66684585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0"/>
          <a:stretch/>
        </p:blipFill>
        <p:spPr>
          <a:xfrm>
            <a:off x="3518497" y="979973"/>
            <a:ext cx="1260382" cy="743879"/>
          </a:xfrm>
          <a:prstGeom prst="rect">
            <a:avLst/>
          </a:prstGeom>
        </p:spPr>
      </p:pic>
      <p:pic>
        <p:nvPicPr>
          <p:cNvPr id="15" name="Picture 14" descr="A close-up of a red circle&#10;&#10;Description automatically generated">
            <a:extLst>
              <a:ext uri="{FF2B5EF4-FFF2-40B4-BE49-F238E27FC236}">
                <a16:creationId xmlns:a16="http://schemas.microsoft.com/office/drawing/2014/main" id="{13DA1579-841E-E0C4-6EFA-A3E589EB57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6" b="20503"/>
          <a:stretch/>
        </p:blipFill>
        <p:spPr>
          <a:xfrm>
            <a:off x="2099587" y="2059961"/>
            <a:ext cx="1260382" cy="744402"/>
          </a:xfrm>
          <a:prstGeom prst="rect">
            <a:avLst/>
          </a:prstGeom>
        </p:spPr>
      </p:pic>
      <p:pic>
        <p:nvPicPr>
          <p:cNvPr id="17" name="Picture 16" descr="A close-up of a cross section&#10;&#10;Description automatically generated">
            <a:extLst>
              <a:ext uri="{FF2B5EF4-FFF2-40B4-BE49-F238E27FC236}">
                <a16:creationId xmlns:a16="http://schemas.microsoft.com/office/drawing/2014/main" id="{3D48C4DD-2BC2-7B70-4293-02D58020F7A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8" b="20488"/>
          <a:stretch/>
        </p:blipFill>
        <p:spPr>
          <a:xfrm>
            <a:off x="839204" y="2059961"/>
            <a:ext cx="1260383" cy="743909"/>
          </a:xfrm>
          <a:prstGeom prst="rect">
            <a:avLst/>
          </a:prstGeom>
        </p:spPr>
      </p:pic>
      <p:pic>
        <p:nvPicPr>
          <p:cNvPr id="41" name="Picture 40" descr="A close-up of a colorful object&#10;&#10;Description automatically generated">
            <a:extLst>
              <a:ext uri="{FF2B5EF4-FFF2-40B4-BE49-F238E27FC236}">
                <a16:creationId xmlns:a16="http://schemas.microsoft.com/office/drawing/2014/main" id="{96208BF3-B9E2-C588-11AF-93DA41EF6C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86" y="3145913"/>
            <a:ext cx="1252567" cy="992102"/>
          </a:xfrm>
          <a:prstGeom prst="rect">
            <a:avLst/>
          </a:prstGeom>
        </p:spPr>
      </p:pic>
      <p:pic>
        <p:nvPicPr>
          <p:cNvPr id="43" name="Picture 42" descr="A close-up of a human eye&#10;&#10;Description automatically generated">
            <a:extLst>
              <a:ext uri="{FF2B5EF4-FFF2-40B4-BE49-F238E27FC236}">
                <a16:creationId xmlns:a16="http://schemas.microsoft.com/office/drawing/2014/main" id="{1815797F-7D02-B2F2-E60B-38DD906709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04" y="3146445"/>
            <a:ext cx="1260382" cy="992101"/>
          </a:xfrm>
          <a:prstGeom prst="rect">
            <a:avLst/>
          </a:prstGeom>
        </p:spPr>
      </p:pic>
      <p:pic>
        <p:nvPicPr>
          <p:cNvPr id="45" name="Picture 44" descr="A close-up of a blue circle&#10;&#10;Description automatically generated">
            <a:extLst>
              <a:ext uri="{FF2B5EF4-FFF2-40B4-BE49-F238E27FC236}">
                <a16:creationId xmlns:a16="http://schemas.microsoft.com/office/drawing/2014/main" id="{B310CE62-CB36-EC84-7D7E-5AC2B7D0966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4" r="7651"/>
          <a:stretch/>
        </p:blipFill>
        <p:spPr>
          <a:xfrm>
            <a:off x="4778879" y="3145796"/>
            <a:ext cx="1260382" cy="990102"/>
          </a:xfrm>
          <a:prstGeom prst="rect">
            <a:avLst/>
          </a:prstGeom>
        </p:spPr>
      </p:pic>
      <p:pic>
        <p:nvPicPr>
          <p:cNvPr id="47" name="Picture 46" descr="Close-up of a human eye&#10;&#10;Description automatically generated">
            <a:extLst>
              <a:ext uri="{FF2B5EF4-FFF2-40B4-BE49-F238E27FC236}">
                <a16:creationId xmlns:a16="http://schemas.microsoft.com/office/drawing/2014/main" id="{9EEECFF3-7129-B2CB-9F54-0646451B745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4" r="7652"/>
          <a:stretch/>
        </p:blipFill>
        <p:spPr>
          <a:xfrm>
            <a:off x="3518498" y="3145913"/>
            <a:ext cx="1260382" cy="992102"/>
          </a:xfrm>
          <a:prstGeom prst="rect">
            <a:avLst/>
          </a:prstGeom>
        </p:spPr>
      </p:pic>
      <p:pic>
        <p:nvPicPr>
          <p:cNvPr id="49" name="Picture 48" descr="A close-up of a colorful circle&#10;&#10;Description automatically generated">
            <a:extLst>
              <a:ext uri="{FF2B5EF4-FFF2-40B4-BE49-F238E27FC236}">
                <a16:creationId xmlns:a16="http://schemas.microsoft.com/office/drawing/2014/main" id="{67A4B961-54DA-A02D-FEE8-3344A41043C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" r="3620"/>
          <a:stretch/>
        </p:blipFill>
        <p:spPr>
          <a:xfrm>
            <a:off x="2099585" y="4467773"/>
            <a:ext cx="1260383" cy="994409"/>
          </a:xfrm>
          <a:prstGeom prst="rect">
            <a:avLst/>
          </a:prstGeom>
        </p:spPr>
      </p:pic>
      <p:pic>
        <p:nvPicPr>
          <p:cNvPr id="51" name="Picture 50" descr="A close-up of a human eye&#10;&#10;Description automatically generated">
            <a:extLst>
              <a:ext uri="{FF2B5EF4-FFF2-40B4-BE49-F238E27FC236}">
                <a16:creationId xmlns:a16="http://schemas.microsoft.com/office/drawing/2014/main" id="{C328BA4C-FC6C-13D9-75CB-75023BA6AA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" r="3620"/>
          <a:stretch/>
        </p:blipFill>
        <p:spPr>
          <a:xfrm>
            <a:off x="839201" y="4469809"/>
            <a:ext cx="1260384" cy="994490"/>
          </a:xfrm>
          <a:prstGeom prst="rect">
            <a:avLst/>
          </a:prstGeom>
        </p:spPr>
      </p:pic>
      <p:pic>
        <p:nvPicPr>
          <p:cNvPr id="53" name="Picture 52" descr="A close-up of a microscope&#10;&#10;Description automatically generated">
            <a:extLst>
              <a:ext uri="{FF2B5EF4-FFF2-40B4-BE49-F238E27FC236}">
                <a16:creationId xmlns:a16="http://schemas.microsoft.com/office/drawing/2014/main" id="{E7479754-225E-0AD2-C70B-6353423FB66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r="11769"/>
          <a:stretch/>
        </p:blipFill>
        <p:spPr>
          <a:xfrm>
            <a:off x="4778878" y="4473971"/>
            <a:ext cx="1260384" cy="990354"/>
          </a:xfrm>
          <a:prstGeom prst="rect">
            <a:avLst/>
          </a:prstGeom>
        </p:spPr>
      </p:pic>
      <p:pic>
        <p:nvPicPr>
          <p:cNvPr id="55" name="Picture 54" descr="A close-up of a red blood vessels&#10;&#10;Description automatically generated">
            <a:extLst>
              <a:ext uri="{FF2B5EF4-FFF2-40B4-BE49-F238E27FC236}">
                <a16:creationId xmlns:a16="http://schemas.microsoft.com/office/drawing/2014/main" id="{597A16F1-CDF0-019E-8B30-BE145B9FA45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r="11769"/>
          <a:stretch/>
        </p:blipFill>
        <p:spPr>
          <a:xfrm>
            <a:off x="3518496" y="4472198"/>
            <a:ext cx="1260383" cy="99210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D40D9EC-BFE0-7C8D-4B58-ED820ADCFA63}"/>
              </a:ext>
            </a:extLst>
          </p:cNvPr>
          <p:cNvSpPr txBox="1"/>
          <p:nvPr/>
        </p:nvSpPr>
        <p:spPr>
          <a:xfrm>
            <a:off x="1817547" y="1689611"/>
            <a:ext cx="564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CSC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31CDD2-298B-D9E4-771B-9966470A4A1B}"/>
              </a:ext>
            </a:extLst>
          </p:cNvPr>
          <p:cNvSpPr txBox="1"/>
          <p:nvPr/>
        </p:nvSpPr>
        <p:spPr>
          <a:xfrm>
            <a:off x="4438762" y="1689610"/>
            <a:ext cx="663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Drusen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D29AA7-65EC-BBC9-CD11-858677A9F1AE}"/>
              </a:ext>
            </a:extLst>
          </p:cNvPr>
          <p:cNvSpPr txBox="1"/>
          <p:nvPr/>
        </p:nvSpPr>
        <p:spPr>
          <a:xfrm>
            <a:off x="1817547" y="2780520"/>
            <a:ext cx="564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Mactel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5418E0-3B18-30A2-9FA8-CA931A562517}"/>
              </a:ext>
            </a:extLst>
          </p:cNvPr>
          <p:cNvSpPr txBox="1"/>
          <p:nvPr/>
        </p:nvSpPr>
        <p:spPr>
          <a:xfrm>
            <a:off x="4353031" y="2780519"/>
            <a:ext cx="85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Stargardt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CF359B-5927-7BBC-81D2-24257B0D2AB2}"/>
              </a:ext>
            </a:extLst>
          </p:cNvPr>
          <p:cNvSpPr txBox="1"/>
          <p:nvPr/>
        </p:nvSpPr>
        <p:spPr>
          <a:xfrm>
            <a:off x="1798739" y="4104488"/>
            <a:ext cx="601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Drusen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09E9CE5-69E4-C48D-46FB-327C879BD340}"/>
              </a:ext>
            </a:extLst>
          </p:cNvPr>
          <p:cNvSpPr txBox="1"/>
          <p:nvPr/>
        </p:nvSpPr>
        <p:spPr>
          <a:xfrm>
            <a:off x="4281781" y="4107446"/>
            <a:ext cx="994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Hard Exudate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359E04-8DE9-D8BA-54BC-73B727B89832}"/>
              </a:ext>
            </a:extLst>
          </p:cNvPr>
          <p:cNvSpPr txBox="1"/>
          <p:nvPr/>
        </p:nvSpPr>
        <p:spPr>
          <a:xfrm>
            <a:off x="1817547" y="5443229"/>
            <a:ext cx="564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6AD78C4-040E-7977-BACE-A60287C78303}"/>
              </a:ext>
            </a:extLst>
          </p:cNvPr>
          <p:cNvSpPr txBox="1"/>
          <p:nvPr/>
        </p:nvSpPr>
        <p:spPr>
          <a:xfrm>
            <a:off x="4344705" y="5440191"/>
            <a:ext cx="85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RP</a:t>
            </a:r>
          </a:p>
        </p:txBody>
      </p:sp>
    </p:spTree>
    <p:extLst>
      <p:ext uri="{BB962C8B-B14F-4D97-AF65-F5344CB8AC3E}">
        <p14:creationId xmlns:p14="http://schemas.microsoft.com/office/powerpoint/2010/main" val="425977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close-up of a round object&#10;&#10;Description automatically generated">
            <a:extLst>
              <a:ext uri="{FF2B5EF4-FFF2-40B4-BE49-F238E27FC236}">
                <a16:creationId xmlns:a16="http://schemas.microsoft.com/office/drawing/2014/main" id="{B46B79AC-AFF5-6981-8828-8BCED1267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 b="5889"/>
          <a:stretch/>
        </p:blipFill>
        <p:spPr>
          <a:xfrm>
            <a:off x="2546627" y="2035172"/>
            <a:ext cx="1741246" cy="1363107"/>
          </a:xfrm>
          <a:prstGeom prst="rect">
            <a:avLst/>
          </a:prstGeom>
        </p:spPr>
      </p:pic>
      <p:pic>
        <p:nvPicPr>
          <p:cNvPr id="59" name="Picture 58" descr="A close-up of a colorful object&#10;&#10;Description automatically generated">
            <a:extLst>
              <a:ext uri="{FF2B5EF4-FFF2-40B4-BE49-F238E27FC236}">
                <a16:creationId xmlns:a16="http://schemas.microsoft.com/office/drawing/2014/main" id="{26D0276C-CA6A-4900-FDDD-9D55EF0935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" b="5872"/>
          <a:stretch/>
        </p:blipFill>
        <p:spPr>
          <a:xfrm>
            <a:off x="795865" y="2035174"/>
            <a:ext cx="1750762" cy="1363105"/>
          </a:xfrm>
          <a:prstGeom prst="rect">
            <a:avLst/>
          </a:prstGeom>
        </p:spPr>
      </p:pic>
      <p:pic>
        <p:nvPicPr>
          <p:cNvPr id="61" name="Picture 60" descr="A close-up of a colorful object&#10;&#10;Description automatically generated">
            <a:extLst>
              <a:ext uri="{FF2B5EF4-FFF2-40B4-BE49-F238E27FC236}">
                <a16:creationId xmlns:a16="http://schemas.microsoft.com/office/drawing/2014/main" id="{F3F78CD3-4694-D3C2-D7F4-A549BFD431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4" b="5591"/>
          <a:stretch/>
        </p:blipFill>
        <p:spPr>
          <a:xfrm>
            <a:off x="4285378" y="2035174"/>
            <a:ext cx="1745559" cy="1363105"/>
          </a:xfrm>
          <a:prstGeom prst="rect">
            <a:avLst/>
          </a:prstGeom>
        </p:spPr>
      </p:pic>
      <p:pic>
        <p:nvPicPr>
          <p:cNvPr id="63" name="Picture 62" descr="A close-up of a white object&#10;&#10;Description automatically generated">
            <a:extLst>
              <a:ext uri="{FF2B5EF4-FFF2-40B4-BE49-F238E27FC236}">
                <a16:creationId xmlns:a16="http://schemas.microsoft.com/office/drawing/2014/main" id="{5B9FCCA9-7630-178A-3DBB-D31AAB136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27" y="3484815"/>
            <a:ext cx="1738751" cy="1122944"/>
          </a:xfrm>
          <a:prstGeom prst="rect">
            <a:avLst/>
          </a:prstGeom>
        </p:spPr>
      </p:pic>
      <p:pic>
        <p:nvPicPr>
          <p:cNvPr id="65" name="Picture 64" descr="A colorful circle on a blue background&#10;&#10;Description automatically generated">
            <a:extLst>
              <a:ext uri="{FF2B5EF4-FFF2-40B4-BE49-F238E27FC236}">
                <a16:creationId xmlns:a16="http://schemas.microsoft.com/office/drawing/2014/main" id="{80315571-9F15-3AF9-7665-25A177983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4" y="3484815"/>
            <a:ext cx="1740563" cy="1122944"/>
          </a:xfrm>
          <a:prstGeom prst="rect">
            <a:avLst/>
          </a:prstGeom>
        </p:spPr>
      </p:pic>
      <p:pic>
        <p:nvPicPr>
          <p:cNvPr id="67" name="Picture 66" descr="A colorful image of a sun&#10;&#10;Description automatically generated with medium confidence">
            <a:extLst>
              <a:ext uri="{FF2B5EF4-FFF2-40B4-BE49-F238E27FC236}">
                <a16:creationId xmlns:a16="http://schemas.microsoft.com/office/drawing/2014/main" id="{274B8C0A-143B-DA5F-10F7-5DD9768474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78" y="3484816"/>
            <a:ext cx="1740563" cy="1122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D47023-87E9-04A5-BFA2-E48584135CC1}"/>
              </a:ext>
            </a:extLst>
          </p:cNvPr>
          <p:cNvSpPr txBox="1"/>
          <p:nvPr/>
        </p:nvSpPr>
        <p:spPr>
          <a:xfrm>
            <a:off x="1071910" y="3178987"/>
            <a:ext cx="1240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Exudate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B9642-1630-4B0D-8AE3-0F6B072DC5D9}"/>
              </a:ext>
            </a:extLst>
          </p:cNvPr>
          <p:cNvSpPr txBox="1"/>
          <p:nvPr/>
        </p:nvSpPr>
        <p:spPr>
          <a:xfrm>
            <a:off x="4678180" y="3178987"/>
            <a:ext cx="994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Hemorrhage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99AA2-CF9F-FAE0-B9BB-847BEC1089AA}"/>
              </a:ext>
            </a:extLst>
          </p:cNvPr>
          <p:cNvSpPr txBox="1"/>
          <p:nvPr/>
        </p:nvSpPr>
        <p:spPr>
          <a:xfrm>
            <a:off x="1405082" y="4400382"/>
            <a:ext cx="564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C36E4-C7B6-68A2-C850-C959CFA4DFDF}"/>
              </a:ext>
            </a:extLst>
          </p:cNvPr>
          <p:cNvSpPr txBox="1"/>
          <p:nvPr/>
        </p:nvSpPr>
        <p:spPr>
          <a:xfrm>
            <a:off x="4533495" y="4400382"/>
            <a:ext cx="1276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Intraretinal Fluid</a:t>
            </a:r>
          </a:p>
        </p:txBody>
      </p:sp>
    </p:spTree>
    <p:extLst>
      <p:ext uri="{BB962C8B-B14F-4D97-AF65-F5344CB8AC3E}">
        <p14:creationId xmlns:p14="http://schemas.microsoft.com/office/powerpoint/2010/main" val="306184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15</Words>
  <Application>Microsoft Office PowerPoint</Application>
  <PresentationFormat>A4 Paper (210x297 mm)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Pan</dc:creator>
  <cp:lastModifiedBy>Peter Pan</cp:lastModifiedBy>
  <cp:revision>11</cp:revision>
  <dcterms:created xsi:type="dcterms:W3CDTF">2024-08-27T09:52:51Z</dcterms:created>
  <dcterms:modified xsi:type="dcterms:W3CDTF">2024-08-27T11:38:11Z</dcterms:modified>
</cp:coreProperties>
</file>