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1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F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64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0542D-7F10-7627-82D7-2753B7241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53C8B-D6E0-B5E3-61A1-526B1F1AB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5B1A0-49B6-3857-AC06-867B76A26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D549-1025-42C9-80DE-3691FE605EEB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E56B9-C5C4-695A-51B2-B4051F53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9B39C-7E3E-0CF8-20BC-C1CAD8C5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A96F-F8EE-4F4C-BFCD-4EAA17950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57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7CEC-96ED-98C7-5C95-60973DA2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7AE18-1A2B-1F2B-EFD7-FC1439F46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8B28C-EF9C-9B59-4C6B-13BFEC68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D549-1025-42C9-80DE-3691FE605EEB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D2B4-5C15-A62E-D5F3-A75C2DB3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6A70A-F4F5-3EBF-5F15-8A39E998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A96F-F8EE-4F4C-BFCD-4EAA17950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02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710359-8941-D2E2-07B3-C8C70FA86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A4BD3-3469-0164-BEB5-A5B779A12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339BB-E36F-11DE-D950-64AB5E89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D549-1025-42C9-80DE-3691FE605EEB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C338E-E5B5-7C9A-494B-F2C92404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B0FF0-BD90-0691-DC09-BFAFADBF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A96F-F8EE-4F4C-BFCD-4EAA17950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99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19D6-DC2F-BCF5-1EE0-B750A6CA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56069-6201-E40D-F8B4-3B9C6F661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3D060-09FC-C369-C0E3-A8FCD350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D549-1025-42C9-80DE-3691FE605EEB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14ABE-B441-E6E2-54FB-CD5CE30B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F4AD-8EF2-547C-A0AC-43601246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A96F-F8EE-4F4C-BFCD-4EAA17950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93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8374-031D-829E-6F2E-0C9DDA855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69DCB-8621-4672-CA45-01A538455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8E9F1-3E3A-1E73-0B63-CBFA480A7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D549-1025-42C9-80DE-3691FE605EEB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9BFD9-385A-8780-832F-05027AE2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B9E60-8AEF-0F34-781B-51DC4BCE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A96F-F8EE-4F4C-BFCD-4EAA17950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929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47F8-8FBE-1E05-B901-7822C9DF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A21C9-D74C-5037-E089-713B43BA4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794BE-FCB4-5635-FD25-6A916F83B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E41B1-9400-5C63-B0D6-5273EFDB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D549-1025-42C9-80DE-3691FE605EEB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DC663-7DE1-E765-92DF-F718A99A1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963E7-731F-E37C-E825-E3AFAAD3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A96F-F8EE-4F4C-BFCD-4EAA17950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62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1D09-5786-1A95-BDF2-9B0058833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C0814-2049-6948-23B5-DD37A6A4E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3B54F-AE98-6F67-BCF1-66207BC04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71C94-7C2D-CC81-D3D8-57994FFC4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6BF717-B846-2041-AE6D-E1E5C3A5C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34951-B46E-91A5-FCFB-C02985ED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D549-1025-42C9-80DE-3691FE605EEB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EF33F3-211F-1C3C-38D1-500C6C8F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3153F6-541D-26F2-1F15-679F5112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A96F-F8EE-4F4C-BFCD-4EAA17950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71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B4F6-2412-F67E-71A1-B4A99833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8836C-E6E7-39B5-A2C9-4D288927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D549-1025-42C9-80DE-3691FE605EEB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B398A-D249-7EDA-B018-45A4627D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E9F87-0D8C-323F-8164-4FD34E91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A96F-F8EE-4F4C-BFCD-4EAA17950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61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DC50F-4E37-9DFC-1603-9AA2C6EBA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D549-1025-42C9-80DE-3691FE605EEB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37510-0EBA-D56F-9E19-4A0B010DD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01A53-D91E-E5F9-B88A-76749458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A96F-F8EE-4F4C-BFCD-4EAA17950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4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F6F9-F8CB-1119-07D6-2050738A5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DB25C-F900-4E4E-92FD-D4F18A405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F7377-70C6-2786-8196-6F18F0476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C068C-03FD-5635-0646-15944241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D549-1025-42C9-80DE-3691FE605EEB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B9E14-B4D9-DD87-5272-E245ECF2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40F64-E8E0-0627-9485-F64FD7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A96F-F8EE-4F4C-BFCD-4EAA17950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19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02354-62FA-91A3-9734-0A23B5DA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5BD48B-E9E6-EEED-DEF8-9D01CA36B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F904A-2227-939B-3996-2139DD10E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58045-D008-70A9-581B-F6C32923C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D549-1025-42C9-80DE-3691FE605EEB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DF854-8818-8668-0AC0-6C2D1F65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4CB58-CE93-6FEA-E6E2-CE9C1DA9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A96F-F8EE-4F4C-BFCD-4EAA17950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07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49A8B-7949-1FF7-C6FC-3B23DF28D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05C18-C3BF-2CD8-AEAF-3CD34ECB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3D0ED-45ED-3678-A160-55BC2A0C8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BD549-1025-42C9-80DE-3691FE605EEB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3F651-044B-3CEE-3C38-BE0729DCA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7FF9F-E142-E573-A625-732D8CBD9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EA96F-F8EE-4F4C-BFCD-4EAA17950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35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9.png"/><Relationship Id="rId3" Type="http://schemas.openxmlformats.org/officeDocument/2006/relationships/image" Target="../media/image15.png"/><Relationship Id="rId7" Type="http://schemas.openxmlformats.org/officeDocument/2006/relationships/image" Target="../media/image12.png"/><Relationship Id="rId12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5" Type="http://schemas.openxmlformats.org/officeDocument/2006/relationships/image" Target="../media/image7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7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B84E17-1DD1-6B6E-0512-76A4BA349F84}"/>
              </a:ext>
            </a:extLst>
          </p:cNvPr>
          <p:cNvGrpSpPr/>
          <p:nvPr/>
        </p:nvGrpSpPr>
        <p:grpSpPr>
          <a:xfrm>
            <a:off x="2242132" y="1965562"/>
            <a:ext cx="6435464" cy="3492216"/>
            <a:chOff x="2242131" y="1965562"/>
            <a:chExt cx="7785037" cy="3492216"/>
          </a:xfrm>
        </p:grpSpPr>
        <p:sp>
          <p:nvSpPr>
            <p:cNvPr id="48" name="Flowchart: Alternate Process 47">
              <a:extLst>
                <a:ext uri="{FF2B5EF4-FFF2-40B4-BE49-F238E27FC236}">
                  <a16:creationId xmlns:a16="http://schemas.microsoft.com/office/drawing/2014/main" id="{EE94D42D-BBE6-796F-6403-E59E996D1475}"/>
                </a:ext>
              </a:extLst>
            </p:cNvPr>
            <p:cNvSpPr/>
            <p:nvPr/>
          </p:nvSpPr>
          <p:spPr>
            <a:xfrm>
              <a:off x="2242131" y="5100910"/>
              <a:ext cx="1943173" cy="356868"/>
            </a:xfrm>
            <a:prstGeom prst="flowChartAlternateProcess">
              <a:avLst/>
            </a:prstGeom>
            <a:solidFill>
              <a:schemeClr val="bg2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78A49B13-C33B-9DC1-C22A-32B5F2C9AA6F}"/>
                </a:ext>
              </a:extLst>
            </p:cNvPr>
            <p:cNvSpPr/>
            <p:nvPr/>
          </p:nvSpPr>
          <p:spPr>
            <a:xfrm>
              <a:off x="2254475" y="4192454"/>
              <a:ext cx="3894576" cy="576480"/>
            </a:xfrm>
            <a:prstGeom prst="flowChartAlternateProcess">
              <a:avLst/>
            </a:prstGeom>
            <a:solidFill>
              <a:schemeClr val="bg2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Flowchart: Alternate Process 45">
              <a:extLst>
                <a:ext uri="{FF2B5EF4-FFF2-40B4-BE49-F238E27FC236}">
                  <a16:creationId xmlns:a16="http://schemas.microsoft.com/office/drawing/2014/main" id="{7C6AEE9D-853D-FF4E-2EC9-6F3EBE2474CB}"/>
                </a:ext>
              </a:extLst>
            </p:cNvPr>
            <p:cNvSpPr/>
            <p:nvPr/>
          </p:nvSpPr>
          <p:spPr>
            <a:xfrm>
              <a:off x="2246247" y="3276322"/>
              <a:ext cx="3894576" cy="576480"/>
            </a:xfrm>
            <a:prstGeom prst="flowChartAlternateProcess">
              <a:avLst/>
            </a:prstGeom>
            <a:solidFill>
              <a:schemeClr val="bg2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Flowchart: Alternate Process 44">
              <a:extLst>
                <a:ext uri="{FF2B5EF4-FFF2-40B4-BE49-F238E27FC236}">
                  <a16:creationId xmlns:a16="http://schemas.microsoft.com/office/drawing/2014/main" id="{A8DF12C5-2788-7991-B2A2-F95B8613DE61}"/>
                </a:ext>
              </a:extLst>
            </p:cNvPr>
            <p:cNvSpPr/>
            <p:nvPr/>
          </p:nvSpPr>
          <p:spPr>
            <a:xfrm>
              <a:off x="2254475" y="2199995"/>
              <a:ext cx="7772693" cy="758584"/>
            </a:xfrm>
            <a:prstGeom prst="flowChartAlternateProcess">
              <a:avLst/>
            </a:prstGeom>
            <a:solidFill>
              <a:schemeClr val="bg2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0E9DA92-39CE-FDBE-8A45-B09844F6F07C}"/>
                </a:ext>
              </a:extLst>
            </p:cNvPr>
            <p:cNvSpPr/>
            <p:nvPr/>
          </p:nvSpPr>
          <p:spPr>
            <a:xfrm>
              <a:off x="2254476" y="1966585"/>
              <a:ext cx="1943173" cy="22429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March</a:t>
              </a:r>
              <a:endParaRPr lang="zh-CN" alt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A2BD038-FC68-6FBE-823A-C1CB5327E8EC}"/>
                </a:ext>
              </a:extLst>
            </p:cNvPr>
            <p:cNvSpPr/>
            <p:nvPr/>
          </p:nvSpPr>
          <p:spPr>
            <a:xfrm>
              <a:off x="4197649" y="1966585"/>
              <a:ext cx="1943173" cy="22429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April</a:t>
              </a:r>
              <a:endParaRPr lang="zh-CN" alt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1EA64E7-2826-BCC2-D13E-BBA7420B6763}"/>
                </a:ext>
              </a:extLst>
            </p:cNvPr>
            <p:cNvSpPr/>
            <p:nvPr/>
          </p:nvSpPr>
          <p:spPr>
            <a:xfrm>
              <a:off x="8083995" y="1965562"/>
              <a:ext cx="1943173" cy="22429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June</a:t>
              </a:r>
              <a:endParaRPr lang="zh-CN" alt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50D566E-0864-FA45-4008-DA3A165ECC0C}"/>
                </a:ext>
              </a:extLst>
            </p:cNvPr>
            <p:cNvSpPr/>
            <p:nvPr/>
          </p:nvSpPr>
          <p:spPr>
            <a:xfrm>
              <a:off x="6140822" y="1965562"/>
              <a:ext cx="1943173" cy="22429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May</a:t>
              </a:r>
              <a:endParaRPr lang="zh-CN" alt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8F4B03A-2A06-5B0F-034E-1F23101DF5D3}"/>
                </a:ext>
              </a:extLst>
            </p:cNvPr>
            <p:cNvSpPr/>
            <p:nvPr/>
          </p:nvSpPr>
          <p:spPr>
            <a:xfrm>
              <a:off x="2370802" y="2310252"/>
              <a:ext cx="7576585" cy="16906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Read literature.  Study ophthalmology, OCT and fundus Images, abnormality and disease, deep learning and related algorithm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F6E8AEC-8D3D-9110-0015-45AADA807670}"/>
                </a:ext>
              </a:extLst>
            </p:cNvPr>
            <p:cNvSpPr/>
            <p:nvPr/>
          </p:nvSpPr>
          <p:spPr>
            <a:xfrm>
              <a:off x="2370800" y="2491586"/>
              <a:ext cx="4620000" cy="16906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Collect OCT and fundus images from website.  Prepare training images.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0F33D91-D8F2-BCAA-8978-485D47525D4C}"/>
                </a:ext>
              </a:extLst>
            </p:cNvPr>
            <p:cNvSpPr/>
            <p:nvPr/>
          </p:nvSpPr>
          <p:spPr>
            <a:xfrm>
              <a:off x="2681832" y="2672920"/>
              <a:ext cx="2237706" cy="16906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OCT-Models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A7C35FF0-0AEF-9E9B-FEA2-3B0F77E015B8}"/>
                </a:ext>
              </a:extLst>
            </p:cNvPr>
            <p:cNvSpPr/>
            <p:nvPr/>
          </p:nvSpPr>
          <p:spPr>
            <a:xfrm>
              <a:off x="4919539" y="2672920"/>
              <a:ext cx="2157924" cy="16906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Fundus-Models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0788833C-1871-D679-9A39-B24E680B19B5}"/>
                </a:ext>
              </a:extLst>
            </p:cNvPr>
            <p:cNvSpPr/>
            <p:nvPr/>
          </p:nvSpPr>
          <p:spPr>
            <a:xfrm>
              <a:off x="7077464" y="2676443"/>
              <a:ext cx="1204513" cy="16906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Diagnosis-Model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96F5A28-816A-4F42-59FA-5EE94FB8FB3E}"/>
                </a:ext>
              </a:extLst>
            </p:cNvPr>
            <p:cNvSpPr/>
            <p:nvPr/>
          </p:nvSpPr>
          <p:spPr>
            <a:xfrm>
              <a:off x="8281977" y="2672920"/>
              <a:ext cx="1665410" cy="16906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Website &amp; App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E3F1E1D1-6CCF-18A5-8B2E-598612A9B65C}"/>
                </a:ext>
              </a:extLst>
            </p:cNvPr>
            <p:cNvSpPr/>
            <p:nvPr/>
          </p:nvSpPr>
          <p:spPr>
            <a:xfrm>
              <a:off x="2254476" y="3047273"/>
              <a:ext cx="1943173" cy="22429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July</a:t>
              </a:r>
              <a:endParaRPr lang="zh-CN" alt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EB1012B-4790-84D2-AABE-8812E17FCBA9}"/>
                </a:ext>
              </a:extLst>
            </p:cNvPr>
            <p:cNvSpPr/>
            <p:nvPr/>
          </p:nvSpPr>
          <p:spPr>
            <a:xfrm>
              <a:off x="4197649" y="3047273"/>
              <a:ext cx="1943173" cy="22429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August</a:t>
              </a:r>
              <a:endParaRPr lang="zh-CN" alt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A2FC9E18-BCC5-E06B-8239-A56B5B3B36E3}"/>
                </a:ext>
              </a:extLst>
            </p:cNvPr>
            <p:cNvSpPr/>
            <p:nvPr/>
          </p:nvSpPr>
          <p:spPr>
            <a:xfrm>
              <a:off x="2370801" y="3386779"/>
              <a:ext cx="3637237" cy="16906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Complete paper draft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A1B6FF1E-1C24-B495-9616-63D1382803E1}"/>
                </a:ext>
              </a:extLst>
            </p:cNvPr>
            <p:cNvSpPr/>
            <p:nvPr/>
          </p:nvSpPr>
          <p:spPr>
            <a:xfrm>
              <a:off x="2370801" y="3557227"/>
              <a:ext cx="3637237" cy="16906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Keep on developing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767241F4-D6E4-80FA-00A9-871CB9C7AA7B}"/>
                </a:ext>
              </a:extLst>
            </p:cNvPr>
            <p:cNvSpPr/>
            <p:nvPr/>
          </p:nvSpPr>
          <p:spPr>
            <a:xfrm>
              <a:off x="2254476" y="3958519"/>
              <a:ext cx="1943173" cy="22429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September</a:t>
              </a:r>
              <a:endParaRPr lang="zh-CN" alt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7275F367-0488-EE05-534B-70ADA225F2B8}"/>
                </a:ext>
              </a:extLst>
            </p:cNvPr>
            <p:cNvSpPr/>
            <p:nvPr/>
          </p:nvSpPr>
          <p:spPr>
            <a:xfrm>
              <a:off x="4197649" y="3958519"/>
              <a:ext cx="1943173" cy="22429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October</a:t>
              </a:r>
              <a:endParaRPr lang="zh-CN" alt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EAA6954-A184-0353-4FC8-B4431788DE7A}"/>
                </a:ext>
              </a:extLst>
            </p:cNvPr>
            <p:cNvSpPr/>
            <p:nvPr/>
          </p:nvSpPr>
          <p:spPr>
            <a:xfrm>
              <a:off x="2370802" y="4298440"/>
              <a:ext cx="1943174" cy="16906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Collect &amp; label real data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77FFCA9C-7446-040D-A3BF-E80FC151B2FD}"/>
                </a:ext>
              </a:extLst>
            </p:cNvPr>
            <p:cNvSpPr/>
            <p:nvPr/>
          </p:nvSpPr>
          <p:spPr>
            <a:xfrm>
              <a:off x="2370801" y="4468888"/>
              <a:ext cx="3637237" cy="16906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Keep on developing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6847BB36-A061-C667-75EE-093A8746AB25}"/>
                </a:ext>
              </a:extLst>
            </p:cNvPr>
            <p:cNvSpPr/>
            <p:nvPr/>
          </p:nvSpPr>
          <p:spPr>
            <a:xfrm>
              <a:off x="4313976" y="4297052"/>
              <a:ext cx="1694062" cy="16906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Paper revision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18D201A4-E988-EFDE-C791-B0BE15DCA14B}"/>
                </a:ext>
              </a:extLst>
            </p:cNvPr>
            <p:cNvSpPr/>
            <p:nvPr/>
          </p:nvSpPr>
          <p:spPr>
            <a:xfrm>
              <a:off x="2246246" y="4871655"/>
              <a:ext cx="1943173" cy="22429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November</a:t>
              </a:r>
              <a:endParaRPr lang="zh-CN" alt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20669D85-D111-9A03-7D17-A7CEB0CD14D4}"/>
                </a:ext>
              </a:extLst>
            </p:cNvPr>
            <p:cNvSpPr/>
            <p:nvPr/>
          </p:nvSpPr>
          <p:spPr>
            <a:xfrm>
              <a:off x="2370801" y="5174340"/>
              <a:ext cx="1694062" cy="16906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Finalize paper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8945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6CCB5-97A3-E0A6-F0F3-44C9A11C7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934650-9DE8-C545-F73C-66E01AA9A55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42891" y="554617"/>
            <a:ext cx="1673352" cy="11795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6FA179-D949-D0DF-E25D-55FDAE5764BF}"/>
              </a:ext>
            </a:extLst>
          </p:cNvPr>
          <p:cNvSpPr txBox="1"/>
          <p:nvPr/>
        </p:nvSpPr>
        <p:spPr>
          <a:xfrm>
            <a:off x="1109310" y="1755202"/>
            <a:ext cx="17405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central serous chorioretinopathy (CSC)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54E75-B7C8-AF89-F218-314FE38F8F3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024609" y="558088"/>
            <a:ext cx="1673352" cy="1179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AC626F-16A5-47C0-1862-67328685EEFD}"/>
              </a:ext>
            </a:extLst>
          </p:cNvPr>
          <p:cNvSpPr txBox="1"/>
          <p:nvPr/>
        </p:nvSpPr>
        <p:spPr>
          <a:xfrm>
            <a:off x="3052899" y="1755202"/>
            <a:ext cx="16167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epiretinal membrane (ERM)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920E0C-4105-BFAC-5A26-216B4713171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924025" y="554617"/>
            <a:ext cx="1673352" cy="11795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243158-248D-1938-8FF2-3D5D26D2709A}"/>
              </a:ext>
            </a:extLst>
          </p:cNvPr>
          <p:cNvSpPr txBox="1"/>
          <p:nvPr/>
        </p:nvSpPr>
        <p:spPr>
          <a:xfrm>
            <a:off x="4457713" y="1755202"/>
            <a:ext cx="237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macular hole (MH)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07AAA0-CF23-79E6-4440-17010A45260E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805743" y="555979"/>
            <a:ext cx="1673352" cy="11795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E60ACD-AFD5-A934-105B-8FE53E980CCC}"/>
              </a:ext>
            </a:extLst>
          </p:cNvPr>
          <p:cNvSpPr txBox="1"/>
          <p:nvPr/>
        </p:nvSpPr>
        <p:spPr>
          <a:xfrm>
            <a:off x="6488743" y="1755202"/>
            <a:ext cx="2159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retinal detachment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003E69-8AD9-C420-955D-9B6B94AF1E22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142891" y="2268947"/>
            <a:ext cx="1673352" cy="11795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E7C7F0-D007-C7D6-94E7-206D6997A354}"/>
              </a:ext>
            </a:extLst>
          </p:cNvPr>
          <p:cNvSpPr txBox="1"/>
          <p:nvPr/>
        </p:nvSpPr>
        <p:spPr>
          <a:xfrm>
            <a:off x="1021717" y="3478373"/>
            <a:ext cx="1673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Stargardt disease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22B1DC-8D9B-A034-7FB8-65E84E8659E4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024609" y="2275928"/>
            <a:ext cx="1673352" cy="11795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7AF39F-CDFA-0B00-2560-8886008D0A2A}"/>
              </a:ext>
            </a:extLst>
          </p:cNvPr>
          <p:cNvSpPr txBox="1"/>
          <p:nvPr/>
        </p:nvSpPr>
        <p:spPr>
          <a:xfrm>
            <a:off x="2623541" y="3478373"/>
            <a:ext cx="237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retinitis pigmentosa (RP)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5998C4E-0B94-F285-B273-FC5B3EF76151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4906327" y="2268947"/>
            <a:ext cx="1673352" cy="11795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4B095BD-C29D-99D1-E18F-EF540E28F841}"/>
              </a:ext>
            </a:extLst>
          </p:cNvPr>
          <p:cNvSpPr txBox="1"/>
          <p:nvPr/>
        </p:nvSpPr>
        <p:spPr>
          <a:xfrm>
            <a:off x="4784888" y="3478373"/>
            <a:ext cx="19162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macular telangiectasia (Mactel)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5FC7876-3B00-2973-3893-40E2D557B0C3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6824488" y="2268947"/>
            <a:ext cx="1673352" cy="11795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18EF45-E84D-ACC4-EF4E-8B24B72D29CD}"/>
              </a:ext>
            </a:extLst>
          </p:cNvPr>
          <p:cNvSpPr txBox="1"/>
          <p:nvPr/>
        </p:nvSpPr>
        <p:spPr>
          <a:xfrm>
            <a:off x="6922386" y="3478373"/>
            <a:ext cx="1440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diabetic macular edema (DME)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D661F8-37A3-69C1-D40F-1F157B4708F8}"/>
              </a:ext>
            </a:extLst>
          </p:cNvPr>
          <p:cNvSpPr txBox="1"/>
          <p:nvPr/>
        </p:nvSpPr>
        <p:spPr>
          <a:xfrm>
            <a:off x="921616" y="5275102"/>
            <a:ext cx="2159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macular neovascularization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E96654A-ADE5-7213-DEF2-D2897DA67DF4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1142891" y="3988202"/>
            <a:ext cx="1673352" cy="11795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DC27EB4-C6CD-7840-9C48-E02ED83CD5DC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4924025" y="4031588"/>
            <a:ext cx="1673352" cy="11795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7FDB213-EC68-8900-7408-21750300D8F7}"/>
              </a:ext>
            </a:extLst>
          </p:cNvPr>
          <p:cNvSpPr txBox="1"/>
          <p:nvPr/>
        </p:nvSpPr>
        <p:spPr>
          <a:xfrm>
            <a:off x="4542062" y="5275102"/>
            <a:ext cx="2159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intraretinal fluid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3B0799C-4613-EF00-DF8B-7595299B3937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3037511" y="4008642"/>
            <a:ext cx="1673352" cy="117957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BB59008-B3FC-C6F1-C6A7-A5A9A411BE48}"/>
              </a:ext>
            </a:extLst>
          </p:cNvPr>
          <p:cNvSpPr txBox="1"/>
          <p:nvPr/>
        </p:nvSpPr>
        <p:spPr>
          <a:xfrm>
            <a:off x="2731839" y="5275102"/>
            <a:ext cx="2159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subretinal fluid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E55CC27-E33D-8E51-7D01-A58B9C032042}"/>
              </a:ext>
            </a:extLst>
          </p:cNvPr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6834088" y="4031588"/>
            <a:ext cx="1673352" cy="117957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C1D59AA-AC18-5766-438A-62EC6AAFFA1C}"/>
              </a:ext>
            </a:extLst>
          </p:cNvPr>
          <p:cNvSpPr txBox="1"/>
          <p:nvPr/>
        </p:nvSpPr>
        <p:spPr>
          <a:xfrm>
            <a:off x="7031130" y="5275102"/>
            <a:ext cx="12792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drusen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473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02A8F-A383-A7AA-F58B-07D5D1BF9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33CCC82-CB4E-B9D5-A92C-9213A1A1BD8E}"/>
              </a:ext>
            </a:extLst>
          </p:cNvPr>
          <p:cNvSpPr/>
          <p:nvPr/>
        </p:nvSpPr>
        <p:spPr>
          <a:xfrm flipH="1">
            <a:off x="10543968" y="5747900"/>
            <a:ext cx="1404601" cy="393192"/>
          </a:xfrm>
          <a:prstGeom prst="roundRect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Myelinated Nerve </a:t>
            </a:r>
            <a:r>
              <a:rPr lang="en-US" altLang="zh-CN" sz="1050" dirty="0" err="1"/>
              <a:t>Fibre</a:t>
            </a:r>
            <a:endParaRPr lang="zh-CN" altLang="en-US" sz="105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3B3608F-EDFD-AB03-0DE6-81F3C7974A05}"/>
              </a:ext>
            </a:extLst>
          </p:cNvPr>
          <p:cNvSpPr/>
          <p:nvPr/>
        </p:nvSpPr>
        <p:spPr>
          <a:xfrm flipH="1">
            <a:off x="10543966" y="6185785"/>
            <a:ext cx="1404601" cy="393192"/>
          </a:xfrm>
          <a:prstGeom prst="roundRect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Chorioretinal</a:t>
            </a:r>
            <a:r>
              <a:rPr lang="en-US" altLang="zh-CN" sz="1050" dirty="0"/>
              <a:t> Atrophy</a:t>
            </a:r>
            <a:endParaRPr lang="zh-CN" altLang="en-US" sz="105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6AF5712-C65E-31DF-D3CE-8F1A94D33B9E}"/>
              </a:ext>
            </a:extLst>
          </p:cNvPr>
          <p:cNvSpPr/>
          <p:nvPr/>
        </p:nvSpPr>
        <p:spPr>
          <a:xfrm flipH="1">
            <a:off x="10550102" y="4875658"/>
            <a:ext cx="1404601" cy="3931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Non-Glaucomatous Disc Change</a:t>
            </a:r>
            <a:endParaRPr lang="zh-CN" altLang="en-US" sz="105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0C9E9C8-38CE-7331-38FF-0275419EED2F}"/>
              </a:ext>
            </a:extLst>
          </p:cNvPr>
          <p:cNvSpPr/>
          <p:nvPr/>
        </p:nvSpPr>
        <p:spPr>
          <a:xfrm flipH="1">
            <a:off x="10543968" y="5310015"/>
            <a:ext cx="1404601" cy="3931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Retinal Pigmentary Change</a:t>
            </a:r>
            <a:endParaRPr lang="zh-CN" altLang="en-US" sz="1050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F285BDD-69A7-80D5-53C0-61033D04E6F9}"/>
              </a:ext>
            </a:extLst>
          </p:cNvPr>
          <p:cNvGrpSpPr/>
          <p:nvPr/>
        </p:nvGrpSpPr>
        <p:grpSpPr>
          <a:xfrm>
            <a:off x="1006013" y="1164967"/>
            <a:ext cx="7861827" cy="4233151"/>
            <a:chOff x="1006013" y="1164967"/>
            <a:chExt cx="7861827" cy="423315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28CE323-F1E2-FA83-AD69-6D7272F07D60}"/>
                </a:ext>
              </a:extLst>
            </p:cNvPr>
            <p:cNvSpPr/>
            <p:nvPr/>
          </p:nvSpPr>
          <p:spPr>
            <a:xfrm>
              <a:off x="1328529" y="3237807"/>
              <a:ext cx="1346351" cy="28346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Macular Hole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E1071C1-C30C-4AA2-E08A-122F53647788}"/>
                </a:ext>
              </a:extLst>
            </p:cNvPr>
            <p:cNvSpPr/>
            <p:nvPr/>
          </p:nvSpPr>
          <p:spPr>
            <a:xfrm>
              <a:off x="3012252" y="2010174"/>
              <a:ext cx="925527" cy="3931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Epiretinal Membrane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0C65A41-6435-1E82-ECFC-C183D8C4AFC6}"/>
                </a:ext>
              </a:extLst>
            </p:cNvPr>
            <p:cNvCxnSpPr>
              <a:cxnSpLocks/>
              <a:stCxn id="3" idx="3"/>
              <a:endCxn id="16" idx="1"/>
            </p:cNvCxnSpPr>
            <p:nvPr/>
          </p:nvCxnSpPr>
          <p:spPr>
            <a:xfrm flipH="1">
              <a:off x="5304904" y="1501677"/>
              <a:ext cx="729639" cy="976935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34456CC-7A9A-02A6-4213-AAFFE64A37E6}"/>
                </a:ext>
              </a:extLst>
            </p:cNvPr>
            <p:cNvCxnSpPr>
              <a:cxnSpLocks/>
              <a:stCxn id="3" idx="3"/>
              <a:endCxn id="17" idx="1"/>
            </p:cNvCxnSpPr>
            <p:nvPr/>
          </p:nvCxnSpPr>
          <p:spPr>
            <a:xfrm flipH="1">
              <a:off x="5304899" y="1501677"/>
              <a:ext cx="729644" cy="340287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4F13D1F-200E-6CB2-E5C9-FCD1F39BB45D}"/>
                </a:ext>
              </a:extLst>
            </p:cNvPr>
            <p:cNvSpPr/>
            <p:nvPr/>
          </p:nvSpPr>
          <p:spPr>
            <a:xfrm flipH="1">
              <a:off x="6034543" y="1359945"/>
              <a:ext cx="1174195" cy="28346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Mild DR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DE11F42-0485-4E53-F6D6-DD1A2C4A76A0}"/>
                </a:ext>
              </a:extLst>
            </p:cNvPr>
            <p:cNvSpPr/>
            <p:nvPr/>
          </p:nvSpPr>
          <p:spPr>
            <a:xfrm flipH="1">
              <a:off x="6034543" y="1929863"/>
              <a:ext cx="1174195" cy="28346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Referable DR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108D9CE-1109-B183-8F36-219A0EC872D7}"/>
                </a:ext>
              </a:extLst>
            </p:cNvPr>
            <p:cNvSpPr/>
            <p:nvPr/>
          </p:nvSpPr>
          <p:spPr>
            <a:xfrm flipH="1">
              <a:off x="4161899" y="2337463"/>
              <a:ext cx="1143005" cy="282298"/>
            </a:xfrm>
            <a:prstGeom prst="roundRect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Hemorrhage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455C829-0906-80AF-42B8-3D9F08770AFA}"/>
                </a:ext>
              </a:extLst>
            </p:cNvPr>
            <p:cNvSpPr/>
            <p:nvPr/>
          </p:nvSpPr>
          <p:spPr>
            <a:xfrm flipH="1">
              <a:off x="4161899" y="1700815"/>
              <a:ext cx="1143000" cy="282298"/>
            </a:xfrm>
            <a:prstGeom prst="roundRect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Hard Exudate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CB9DD8B-7A6D-6A9B-DEF0-A10AD5D7822C}"/>
                </a:ext>
              </a:extLst>
            </p:cNvPr>
            <p:cNvSpPr/>
            <p:nvPr/>
          </p:nvSpPr>
          <p:spPr>
            <a:xfrm flipH="1">
              <a:off x="4161900" y="2945724"/>
              <a:ext cx="1143007" cy="59187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Cotton Wool Patch / Soft Exudate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168060D-C4AB-AD3A-F101-D3FC6084FAC7}"/>
                </a:ext>
              </a:extLst>
            </p:cNvPr>
            <p:cNvSpPr/>
            <p:nvPr/>
          </p:nvSpPr>
          <p:spPr>
            <a:xfrm flipH="1">
              <a:off x="7593420" y="2789248"/>
              <a:ext cx="869381" cy="282298"/>
            </a:xfrm>
            <a:prstGeom prst="roundRect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Drusen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41254FA-AB4A-4FBB-69DC-D5A3CC723F3C}"/>
                </a:ext>
              </a:extLst>
            </p:cNvPr>
            <p:cNvSpPr/>
            <p:nvPr/>
          </p:nvSpPr>
          <p:spPr>
            <a:xfrm flipH="1">
              <a:off x="4264299" y="4414188"/>
              <a:ext cx="1143000" cy="396504"/>
            </a:xfrm>
            <a:prstGeom prst="roundRect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Vascular Abnormality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5F73CEF-443C-DF70-AAF2-3A84C6F6059B}"/>
                </a:ext>
              </a:extLst>
            </p:cNvPr>
            <p:cNvSpPr/>
            <p:nvPr/>
          </p:nvSpPr>
          <p:spPr>
            <a:xfrm flipH="1">
              <a:off x="6022269" y="2599430"/>
              <a:ext cx="1174195" cy="28346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Dry AMD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3076A275-9B2C-3A58-9DFE-54BE3E87CDE9}"/>
                </a:ext>
              </a:extLst>
            </p:cNvPr>
            <p:cNvSpPr/>
            <p:nvPr/>
          </p:nvSpPr>
          <p:spPr>
            <a:xfrm flipH="1">
              <a:off x="6034543" y="3252409"/>
              <a:ext cx="1174195" cy="28346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Wet AMD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F8BE3AD-6623-092C-88F9-16C09C71D9D9}"/>
                </a:ext>
              </a:extLst>
            </p:cNvPr>
            <p:cNvSpPr/>
            <p:nvPr/>
          </p:nvSpPr>
          <p:spPr>
            <a:xfrm flipH="1">
              <a:off x="6009995" y="3873020"/>
              <a:ext cx="1174195" cy="28346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BRVO / HCRVO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7DE34F5-8A43-EA44-B9E8-34A02E5E38A1}"/>
                </a:ext>
              </a:extLst>
            </p:cNvPr>
            <p:cNvSpPr/>
            <p:nvPr/>
          </p:nvSpPr>
          <p:spPr>
            <a:xfrm flipH="1">
              <a:off x="6009995" y="4493631"/>
              <a:ext cx="1174195" cy="28346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CRVO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DC86AD49-7CAA-B536-1B1F-D21012C74EEC}"/>
                </a:ext>
              </a:extLst>
            </p:cNvPr>
            <p:cNvCxnSpPr>
              <a:cxnSpLocks/>
              <a:stCxn id="4" idx="3"/>
              <a:endCxn id="16" idx="1"/>
            </p:cNvCxnSpPr>
            <p:nvPr/>
          </p:nvCxnSpPr>
          <p:spPr>
            <a:xfrm flipH="1">
              <a:off x="5304904" y="2071595"/>
              <a:ext cx="729639" cy="407017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3650EDF-E3B1-019A-3C6F-1A097A14130D}"/>
                </a:ext>
              </a:extLst>
            </p:cNvPr>
            <p:cNvCxnSpPr>
              <a:cxnSpLocks/>
              <a:stCxn id="4" idx="3"/>
              <a:endCxn id="17" idx="1"/>
            </p:cNvCxnSpPr>
            <p:nvPr/>
          </p:nvCxnSpPr>
          <p:spPr>
            <a:xfrm flipH="1" flipV="1">
              <a:off x="5304899" y="1841964"/>
              <a:ext cx="729644" cy="22963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7937C76-9818-81E4-03C2-034AEC989DD7}"/>
                </a:ext>
              </a:extLst>
            </p:cNvPr>
            <p:cNvCxnSpPr>
              <a:cxnSpLocks/>
              <a:stCxn id="4" idx="3"/>
              <a:endCxn id="18" idx="1"/>
            </p:cNvCxnSpPr>
            <p:nvPr/>
          </p:nvCxnSpPr>
          <p:spPr>
            <a:xfrm flipH="1">
              <a:off x="5304907" y="2071595"/>
              <a:ext cx="729636" cy="1170065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6538968-1DFD-CB0A-3AD5-6C656CF555C8}"/>
                </a:ext>
              </a:extLst>
            </p:cNvPr>
            <p:cNvCxnSpPr>
              <a:cxnSpLocks/>
              <a:stCxn id="42" idx="1"/>
              <a:endCxn id="19" idx="3"/>
            </p:cNvCxnSpPr>
            <p:nvPr/>
          </p:nvCxnSpPr>
          <p:spPr>
            <a:xfrm>
              <a:off x="7196464" y="2741162"/>
              <a:ext cx="396956" cy="189235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87A12A97-5584-D3A8-E0D1-DE518112D8E3}"/>
                </a:ext>
              </a:extLst>
            </p:cNvPr>
            <p:cNvCxnSpPr>
              <a:cxnSpLocks/>
              <a:stCxn id="44" idx="3"/>
              <a:endCxn id="16" idx="1"/>
            </p:cNvCxnSpPr>
            <p:nvPr/>
          </p:nvCxnSpPr>
          <p:spPr>
            <a:xfrm flipH="1" flipV="1">
              <a:off x="5304904" y="2478612"/>
              <a:ext cx="729639" cy="915529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F4B9F9D8-45ED-3CF6-B14E-95ECF56D50AA}"/>
                </a:ext>
              </a:extLst>
            </p:cNvPr>
            <p:cNvCxnSpPr>
              <a:cxnSpLocks/>
              <a:stCxn id="47" idx="3"/>
              <a:endCxn id="16" idx="1"/>
            </p:cNvCxnSpPr>
            <p:nvPr/>
          </p:nvCxnSpPr>
          <p:spPr>
            <a:xfrm flipH="1" flipV="1">
              <a:off x="5304904" y="2478612"/>
              <a:ext cx="705091" cy="1536140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BE427A4-89A7-B137-540E-D23F0959CEE4}"/>
                </a:ext>
              </a:extLst>
            </p:cNvPr>
            <p:cNvCxnSpPr>
              <a:cxnSpLocks/>
              <a:stCxn id="47" idx="3"/>
              <a:endCxn id="18" idx="1"/>
            </p:cNvCxnSpPr>
            <p:nvPr/>
          </p:nvCxnSpPr>
          <p:spPr>
            <a:xfrm flipH="1" flipV="1">
              <a:off x="5304907" y="3241660"/>
              <a:ext cx="705088" cy="773092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58729C1D-EE2B-BA01-F872-0F8BB6EE3874}"/>
                </a:ext>
              </a:extLst>
            </p:cNvPr>
            <p:cNvCxnSpPr>
              <a:cxnSpLocks/>
              <a:stCxn id="48" idx="3"/>
              <a:endCxn id="16" idx="1"/>
            </p:cNvCxnSpPr>
            <p:nvPr/>
          </p:nvCxnSpPr>
          <p:spPr>
            <a:xfrm flipH="1" flipV="1">
              <a:off x="5304904" y="2478612"/>
              <a:ext cx="705091" cy="2156751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3170099-5C6D-4B48-5A2B-4DA9661E5628}"/>
                </a:ext>
              </a:extLst>
            </p:cNvPr>
            <p:cNvCxnSpPr>
              <a:cxnSpLocks/>
              <a:stCxn id="47" idx="3"/>
              <a:endCxn id="24" idx="1"/>
            </p:cNvCxnSpPr>
            <p:nvPr/>
          </p:nvCxnSpPr>
          <p:spPr>
            <a:xfrm flipH="1">
              <a:off x="5407299" y="4014752"/>
              <a:ext cx="602696" cy="597688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BD6711BE-D402-4818-359C-506D0B02A935}"/>
                </a:ext>
              </a:extLst>
            </p:cNvPr>
            <p:cNvCxnSpPr>
              <a:cxnSpLocks/>
              <a:stCxn id="48" idx="3"/>
              <a:endCxn id="24" idx="1"/>
            </p:cNvCxnSpPr>
            <p:nvPr/>
          </p:nvCxnSpPr>
          <p:spPr>
            <a:xfrm flipH="1" flipV="1">
              <a:off x="5407299" y="4612440"/>
              <a:ext cx="602696" cy="22923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6F00F08-67E9-4553-977B-1DD067B85758}"/>
                </a:ext>
              </a:extLst>
            </p:cNvPr>
            <p:cNvCxnSpPr>
              <a:cxnSpLocks/>
              <a:stCxn id="13" idx="1"/>
              <a:endCxn id="21" idx="3"/>
            </p:cNvCxnSpPr>
            <p:nvPr/>
          </p:nvCxnSpPr>
          <p:spPr>
            <a:xfrm flipH="1">
              <a:off x="2674880" y="3168095"/>
              <a:ext cx="342113" cy="211444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E297E0A-D76E-4ED6-6316-877CF6DE8D7E}"/>
                </a:ext>
              </a:extLst>
            </p:cNvPr>
            <p:cNvSpPr/>
            <p:nvPr/>
          </p:nvSpPr>
          <p:spPr>
            <a:xfrm>
              <a:off x="3016993" y="2971499"/>
              <a:ext cx="925527" cy="3931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Macular Hole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878BCA3-BE9A-6F69-2A90-806CBB154D7E}"/>
                </a:ext>
              </a:extLst>
            </p:cNvPr>
            <p:cNvSpPr/>
            <p:nvPr/>
          </p:nvSpPr>
          <p:spPr>
            <a:xfrm flipH="1">
              <a:off x="7593421" y="1878850"/>
              <a:ext cx="1174195" cy="393192"/>
            </a:xfrm>
            <a:prstGeom prst="roundRect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0" i="0" u="none" strike="noStrike" baseline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Diabetic Macular Edema 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8DA0407-E0A4-F17C-09D2-08EBFE6F826C}"/>
                </a:ext>
              </a:extLst>
            </p:cNvPr>
            <p:cNvCxnSpPr>
              <a:cxnSpLocks/>
              <a:stCxn id="4" idx="1"/>
              <a:endCxn id="33" idx="3"/>
            </p:cNvCxnSpPr>
            <p:nvPr/>
          </p:nvCxnSpPr>
          <p:spPr>
            <a:xfrm>
              <a:off x="7208738" y="2071595"/>
              <a:ext cx="384683" cy="38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2294068-D307-6071-B875-7B2067F4190B}"/>
                </a:ext>
              </a:extLst>
            </p:cNvPr>
            <p:cNvSpPr/>
            <p:nvPr/>
          </p:nvSpPr>
          <p:spPr>
            <a:xfrm flipH="1">
              <a:off x="7593421" y="3671876"/>
              <a:ext cx="1274419" cy="393192"/>
            </a:xfrm>
            <a:prstGeom prst="roundRect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cs typeface="Calibri" panose="020F0502020204030204" pitchFamily="34" charset="0"/>
                </a:rPr>
                <a:t>Choroidal Neovascularization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C5F7588-AD92-2A3E-237C-A8B29D667684}"/>
                </a:ext>
              </a:extLst>
            </p:cNvPr>
            <p:cNvCxnSpPr>
              <a:cxnSpLocks/>
              <a:stCxn id="44" idx="1"/>
              <a:endCxn id="39" idx="3"/>
            </p:cNvCxnSpPr>
            <p:nvPr/>
          </p:nvCxnSpPr>
          <p:spPr>
            <a:xfrm>
              <a:off x="7208738" y="3394141"/>
              <a:ext cx="384683" cy="47433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F9FCDAC-1796-2C00-45AD-458E716E3E7B}"/>
                </a:ext>
              </a:extLst>
            </p:cNvPr>
            <p:cNvSpPr/>
            <p:nvPr/>
          </p:nvSpPr>
          <p:spPr>
            <a:xfrm flipH="1">
              <a:off x="7593420" y="2420911"/>
              <a:ext cx="869381" cy="282298"/>
            </a:xfrm>
            <a:prstGeom prst="roundRect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Drusen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377DFF4-A344-33F8-FAC3-EA714546A8EC}"/>
                </a:ext>
              </a:extLst>
            </p:cNvPr>
            <p:cNvCxnSpPr>
              <a:cxnSpLocks/>
              <a:stCxn id="42" idx="1"/>
              <a:endCxn id="53" idx="3"/>
            </p:cNvCxnSpPr>
            <p:nvPr/>
          </p:nvCxnSpPr>
          <p:spPr>
            <a:xfrm flipV="1">
              <a:off x="7196464" y="2562060"/>
              <a:ext cx="396956" cy="179102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D029341F-7400-CCE8-1997-01AC91687848}"/>
                </a:ext>
              </a:extLst>
            </p:cNvPr>
            <p:cNvSpPr/>
            <p:nvPr/>
          </p:nvSpPr>
          <p:spPr>
            <a:xfrm>
              <a:off x="3016992" y="1164967"/>
              <a:ext cx="1297258" cy="3931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Central Serous Chorioretinopathy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092A344F-A083-133C-94B6-9B2A7961E873}"/>
                </a:ext>
              </a:extLst>
            </p:cNvPr>
            <p:cNvSpPr/>
            <p:nvPr/>
          </p:nvSpPr>
          <p:spPr>
            <a:xfrm>
              <a:off x="1330712" y="1164967"/>
              <a:ext cx="1344168" cy="39319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Central Serous Chorioretinopathy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4DFCC4A-38E3-DB80-EE4B-BE92DE2428DB}"/>
                </a:ext>
              </a:extLst>
            </p:cNvPr>
            <p:cNvCxnSpPr>
              <a:cxnSpLocks/>
              <a:stCxn id="65" idx="1"/>
              <a:endCxn id="66" idx="3"/>
            </p:cNvCxnSpPr>
            <p:nvPr/>
          </p:nvCxnSpPr>
          <p:spPr>
            <a:xfrm flipH="1">
              <a:off x="2674880" y="1361563"/>
              <a:ext cx="342112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1D2557F4-F901-8470-4A06-319CBD73512B}"/>
                </a:ext>
              </a:extLst>
            </p:cNvPr>
            <p:cNvSpPr/>
            <p:nvPr/>
          </p:nvSpPr>
          <p:spPr>
            <a:xfrm>
              <a:off x="3019176" y="5004926"/>
              <a:ext cx="925527" cy="3931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Stargardt Disease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B4FF413E-F14F-E9AA-473B-106AF073F46A}"/>
                </a:ext>
              </a:extLst>
            </p:cNvPr>
            <p:cNvSpPr/>
            <p:nvPr/>
          </p:nvSpPr>
          <p:spPr>
            <a:xfrm>
              <a:off x="1330712" y="5062615"/>
              <a:ext cx="1346352" cy="28346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Stargardt Disease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ABF0500-2E0B-FC9D-BCE0-FB89B0EB5C4C}"/>
                </a:ext>
              </a:extLst>
            </p:cNvPr>
            <p:cNvCxnSpPr>
              <a:cxnSpLocks/>
              <a:stCxn id="70" idx="1"/>
              <a:endCxn id="71" idx="3"/>
            </p:cNvCxnSpPr>
            <p:nvPr/>
          </p:nvCxnSpPr>
          <p:spPr>
            <a:xfrm flipH="1">
              <a:off x="2677064" y="5201522"/>
              <a:ext cx="342112" cy="2825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CF33A2CF-C0DC-225C-2AFF-46185823AD18}"/>
                </a:ext>
              </a:extLst>
            </p:cNvPr>
            <p:cNvSpPr/>
            <p:nvPr/>
          </p:nvSpPr>
          <p:spPr>
            <a:xfrm>
              <a:off x="1328529" y="2856626"/>
              <a:ext cx="1346351" cy="28346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Macular Hole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42C40FA-5E1D-DFD3-1FFC-ACDFD9C3CC70}"/>
                </a:ext>
              </a:extLst>
            </p:cNvPr>
            <p:cNvCxnSpPr>
              <a:cxnSpLocks/>
              <a:stCxn id="13" idx="1"/>
              <a:endCxn id="78" idx="3"/>
            </p:cNvCxnSpPr>
            <p:nvPr/>
          </p:nvCxnSpPr>
          <p:spPr>
            <a:xfrm flipH="1" flipV="1">
              <a:off x="2674880" y="2998358"/>
              <a:ext cx="342113" cy="169737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4425865F-B1E9-F58C-211E-322E6C39F179}"/>
                </a:ext>
              </a:extLst>
            </p:cNvPr>
            <p:cNvSpPr/>
            <p:nvPr/>
          </p:nvSpPr>
          <p:spPr>
            <a:xfrm>
              <a:off x="2854108" y="3816187"/>
              <a:ext cx="1174196" cy="3931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Retinitis Pigmentosa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41A5BAC9-88FA-F33A-252B-6387F67F6146}"/>
                </a:ext>
              </a:extLst>
            </p:cNvPr>
            <p:cNvSpPr/>
            <p:nvPr/>
          </p:nvSpPr>
          <p:spPr>
            <a:xfrm>
              <a:off x="1006013" y="3819156"/>
              <a:ext cx="1143000" cy="39319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Retinitis Pigmentosa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5D9FEFF-7FD0-A271-68B8-8BF0E24A2F86}"/>
                </a:ext>
              </a:extLst>
            </p:cNvPr>
            <p:cNvCxnSpPr>
              <a:cxnSpLocks/>
              <a:stCxn id="84" idx="1"/>
              <a:endCxn id="86" idx="3"/>
            </p:cNvCxnSpPr>
            <p:nvPr/>
          </p:nvCxnSpPr>
          <p:spPr>
            <a:xfrm flipH="1">
              <a:off x="2149013" y="4012783"/>
              <a:ext cx="705095" cy="296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86C5C216-878B-2528-109F-8304B06BCFD9}"/>
                </a:ext>
              </a:extLst>
            </p:cNvPr>
            <p:cNvSpPr/>
            <p:nvPr/>
          </p:nvSpPr>
          <p:spPr>
            <a:xfrm>
              <a:off x="2854108" y="4366552"/>
              <a:ext cx="1174196" cy="3931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Macular Telangiectasia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374C6B60-B9E7-7412-D266-119A20676D95}"/>
                </a:ext>
              </a:extLst>
            </p:cNvPr>
            <p:cNvSpPr/>
            <p:nvPr/>
          </p:nvSpPr>
          <p:spPr>
            <a:xfrm>
              <a:off x="1006013" y="4369521"/>
              <a:ext cx="1143000" cy="39319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macular telangiectasia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ABEA5B07-B36F-444A-34C8-AFF0FAC80490}"/>
                </a:ext>
              </a:extLst>
            </p:cNvPr>
            <p:cNvCxnSpPr>
              <a:cxnSpLocks/>
              <a:stCxn id="96" idx="1"/>
              <a:endCxn id="98" idx="3"/>
            </p:cNvCxnSpPr>
            <p:nvPr/>
          </p:nvCxnSpPr>
          <p:spPr>
            <a:xfrm flipH="1">
              <a:off x="2149013" y="4563148"/>
              <a:ext cx="705095" cy="296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04264ED0-704C-E414-34B2-795CABE9CD8F}"/>
                </a:ext>
              </a:extLst>
            </p:cNvPr>
            <p:cNvSpPr/>
            <p:nvPr/>
          </p:nvSpPr>
          <p:spPr>
            <a:xfrm>
              <a:off x="1315775" y="1776236"/>
              <a:ext cx="1346351" cy="39319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Epiretinal Membrane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2304ACBD-C32E-27E9-FB80-11E668995A38}"/>
                </a:ext>
              </a:extLst>
            </p:cNvPr>
            <p:cNvCxnSpPr>
              <a:cxnSpLocks/>
              <a:stCxn id="49" idx="1"/>
              <a:endCxn id="104" idx="3"/>
            </p:cNvCxnSpPr>
            <p:nvPr/>
          </p:nvCxnSpPr>
          <p:spPr>
            <a:xfrm flipH="1" flipV="1">
              <a:off x="2662126" y="1972832"/>
              <a:ext cx="350126" cy="233938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3683E99E-58FB-3611-D600-62A0F615793B}"/>
                </a:ext>
              </a:extLst>
            </p:cNvPr>
            <p:cNvSpPr/>
            <p:nvPr/>
          </p:nvSpPr>
          <p:spPr>
            <a:xfrm flipH="1">
              <a:off x="7593418" y="4144436"/>
              <a:ext cx="869384" cy="3967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intraretinal fluid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9E9F0755-83BB-B64F-0B64-01F84596C784}"/>
                </a:ext>
              </a:extLst>
            </p:cNvPr>
            <p:cNvCxnSpPr>
              <a:cxnSpLocks/>
              <a:stCxn id="44" idx="1"/>
              <a:endCxn id="115" idx="3"/>
            </p:cNvCxnSpPr>
            <p:nvPr/>
          </p:nvCxnSpPr>
          <p:spPr>
            <a:xfrm>
              <a:off x="7208738" y="3394141"/>
              <a:ext cx="384680" cy="948662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39DCA013-A4B4-8AA9-FAB4-CADCE170BFD6}"/>
                </a:ext>
              </a:extLst>
            </p:cNvPr>
            <p:cNvSpPr/>
            <p:nvPr/>
          </p:nvSpPr>
          <p:spPr>
            <a:xfrm flipH="1">
              <a:off x="7593418" y="4612325"/>
              <a:ext cx="869384" cy="3967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subretinal fluid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8BBFE546-4B45-B4C3-99EF-D37D0E5766F3}"/>
                </a:ext>
              </a:extLst>
            </p:cNvPr>
            <p:cNvCxnSpPr>
              <a:cxnSpLocks/>
              <a:stCxn id="44" idx="1"/>
              <a:endCxn id="129" idx="3"/>
            </p:cNvCxnSpPr>
            <p:nvPr/>
          </p:nvCxnSpPr>
          <p:spPr>
            <a:xfrm>
              <a:off x="7208738" y="3394141"/>
              <a:ext cx="384680" cy="14165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Rectangle: Rounded Corners 20">
              <a:extLst>
                <a:ext uri="{FF2B5EF4-FFF2-40B4-BE49-F238E27FC236}">
                  <a16:creationId xmlns:a16="http://schemas.microsoft.com/office/drawing/2014/main" id="{20ADA420-C9B1-73D7-AEDF-18117537E5F0}"/>
                </a:ext>
              </a:extLst>
            </p:cNvPr>
            <p:cNvSpPr/>
            <p:nvPr/>
          </p:nvSpPr>
          <p:spPr>
            <a:xfrm>
              <a:off x="4435520" y="3821022"/>
              <a:ext cx="1128798" cy="37157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Retinitis</a:t>
              </a:r>
            </a:p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Pigmentosa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" name="Straight Arrow Connector 86">
              <a:extLst>
                <a:ext uri="{FF2B5EF4-FFF2-40B4-BE49-F238E27FC236}">
                  <a16:creationId xmlns:a16="http://schemas.microsoft.com/office/drawing/2014/main" id="{84B4ED66-E328-4D5A-6C05-3BC5639FD09A}"/>
                </a:ext>
              </a:extLst>
            </p:cNvPr>
            <p:cNvCxnSpPr>
              <a:cxnSpLocks/>
              <a:stCxn id="84" idx="3"/>
              <a:endCxn id="7" idx="1"/>
            </p:cNvCxnSpPr>
            <p:nvPr/>
          </p:nvCxnSpPr>
          <p:spPr>
            <a:xfrm flipV="1">
              <a:off x="4028304" y="4006812"/>
              <a:ext cx="407216" cy="597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Rectangle: Rounded Corners 20">
              <a:extLst>
                <a:ext uri="{FF2B5EF4-FFF2-40B4-BE49-F238E27FC236}">
                  <a16:creationId xmlns:a16="http://schemas.microsoft.com/office/drawing/2014/main" id="{6307CA53-700E-FB17-6DE6-C31C90D3FDD5}"/>
                </a:ext>
              </a:extLst>
            </p:cNvPr>
            <p:cNvSpPr/>
            <p:nvPr/>
          </p:nvSpPr>
          <p:spPr>
            <a:xfrm>
              <a:off x="7535764" y="1353478"/>
              <a:ext cx="1128798" cy="37157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Microaneurysm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0128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02A8F-A383-A7AA-F58B-07D5D1BF9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74B3C81-00E5-47DE-967C-6CC7FECC4183}"/>
              </a:ext>
            </a:extLst>
          </p:cNvPr>
          <p:cNvSpPr txBox="1"/>
          <p:nvPr/>
        </p:nvSpPr>
        <p:spPr>
          <a:xfrm>
            <a:off x="68179" y="152400"/>
            <a:ext cx="184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</a:t>
            </a:r>
            <a:endParaRPr lang="en-US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ADACF72-B92A-FC01-0D4A-D5EF0EE1CFDC}"/>
              </a:ext>
            </a:extLst>
          </p:cNvPr>
          <p:cNvGrpSpPr/>
          <p:nvPr/>
        </p:nvGrpSpPr>
        <p:grpSpPr>
          <a:xfrm>
            <a:off x="1315775" y="1164967"/>
            <a:ext cx="7552065" cy="4712858"/>
            <a:chOff x="1315775" y="1164967"/>
            <a:chExt cx="7552065" cy="4712858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A33A8D6-546D-FEDF-1666-16D622AEFCF0}"/>
                </a:ext>
              </a:extLst>
            </p:cNvPr>
            <p:cNvSpPr/>
            <p:nvPr/>
          </p:nvSpPr>
          <p:spPr>
            <a:xfrm>
              <a:off x="1323788" y="2236248"/>
              <a:ext cx="1346351" cy="39319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Epiretinal Membrane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28CE323-F1E2-FA83-AD69-6D7272F07D60}"/>
                </a:ext>
              </a:extLst>
            </p:cNvPr>
            <p:cNvSpPr/>
            <p:nvPr/>
          </p:nvSpPr>
          <p:spPr>
            <a:xfrm>
              <a:off x="1328529" y="3237807"/>
              <a:ext cx="1346351" cy="28346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Macular Hole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E1071C1-C30C-4AA2-E08A-122F53647788}"/>
                </a:ext>
              </a:extLst>
            </p:cNvPr>
            <p:cNvSpPr/>
            <p:nvPr/>
          </p:nvSpPr>
          <p:spPr>
            <a:xfrm>
              <a:off x="3012252" y="2010174"/>
              <a:ext cx="925527" cy="3931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Epiretinal Membrane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0C65A41-6435-1E82-ECFC-C183D8C4AFC6}"/>
                </a:ext>
              </a:extLst>
            </p:cNvPr>
            <p:cNvCxnSpPr>
              <a:cxnSpLocks/>
              <a:stCxn id="3" idx="3"/>
              <a:endCxn id="16" idx="1"/>
            </p:cNvCxnSpPr>
            <p:nvPr/>
          </p:nvCxnSpPr>
          <p:spPr>
            <a:xfrm flipH="1">
              <a:off x="5304904" y="1501677"/>
              <a:ext cx="729639" cy="976935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34456CC-7A9A-02A6-4213-AAFFE64A37E6}"/>
                </a:ext>
              </a:extLst>
            </p:cNvPr>
            <p:cNvCxnSpPr>
              <a:cxnSpLocks/>
              <a:stCxn id="3" idx="3"/>
              <a:endCxn id="17" idx="1"/>
            </p:cNvCxnSpPr>
            <p:nvPr/>
          </p:nvCxnSpPr>
          <p:spPr>
            <a:xfrm flipH="1">
              <a:off x="5304899" y="1501677"/>
              <a:ext cx="729644" cy="340287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4F13D1F-200E-6CB2-E5C9-FCD1F39BB45D}"/>
                </a:ext>
              </a:extLst>
            </p:cNvPr>
            <p:cNvSpPr/>
            <p:nvPr/>
          </p:nvSpPr>
          <p:spPr>
            <a:xfrm flipH="1">
              <a:off x="6034543" y="1359945"/>
              <a:ext cx="1174195" cy="28346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Mild DR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DE11F42-0485-4E53-F6D6-DD1A2C4A76A0}"/>
                </a:ext>
              </a:extLst>
            </p:cNvPr>
            <p:cNvSpPr/>
            <p:nvPr/>
          </p:nvSpPr>
          <p:spPr>
            <a:xfrm flipH="1">
              <a:off x="6034543" y="1929863"/>
              <a:ext cx="1174195" cy="28346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Referable DR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108D9CE-1109-B183-8F36-219A0EC872D7}"/>
                </a:ext>
              </a:extLst>
            </p:cNvPr>
            <p:cNvSpPr/>
            <p:nvPr/>
          </p:nvSpPr>
          <p:spPr>
            <a:xfrm flipH="1">
              <a:off x="4161899" y="2337463"/>
              <a:ext cx="1143005" cy="282298"/>
            </a:xfrm>
            <a:prstGeom prst="roundRect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Hemorrhage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455C829-0906-80AF-42B8-3D9F08770AFA}"/>
                </a:ext>
              </a:extLst>
            </p:cNvPr>
            <p:cNvSpPr/>
            <p:nvPr/>
          </p:nvSpPr>
          <p:spPr>
            <a:xfrm flipH="1">
              <a:off x="4161899" y="1700815"/>
              <a:ext cx="1143000" cy="282298"/>
            </a:xfrm>
            <a:prstGeom prst="roundRect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Hard Exudate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CB9DD8B-7A6D-6A9B-DEF0-A10AD5D7822C}"/>
                </a:ext>
              </a:extLst>
            </p:cNvPr>
            <p:cNvSpPr/>
            <p:nvPr/>
          </p:nvSpPr>
          <p:spPr>
            <a:xfrm flipH="1">
              <a:off x="4161900" y="2945724"/>
              <a:ext cx="1143007" cy="59187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Cotton Wool Patch / Soft Exudate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168060D-C4AB-AD3A-F101-D3FC6084FAC7}"/>
                </a:ext>
              </a:extLst>
            </p:cNvPr>
            <p:cNvSpPr/>
            <p:nvPr/>
          </p:nvSpPr>
          <p:spPr>
            <a:xfrm flipH="1">
              <a:off x="7593420" y="2789248"/>
              <a:ext cx="869381" cy="282298"/>
            </a:xfrm>
            <a:prstGeom prst="roundRect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Drusen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41254FA-AB4A-4FBB-69DC-D5A3CC723F3C}"/>
                </a:ext>
              </a:extLst>
            </p:cNvPr>
            <p:cNvSpPr/>
            <p:nvPr/>
          </p:nvSpPr>
          <p:spPr>
            <a:xfrm flipH="1">
              <a:off x="4161899" y="4215821"/>
              <a:ext cx="1143000" cy="396504"/>
            </a:xfrm>
            <a:prstGeom prst="roundRect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Vascular Abnormality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5F73CEF-443C-DF70-AAF2-3A84C6F6059B}"/>
                </a:ext>
              </a:extLst>
            </p:cNvPr>
            <p:cNvSpPr/>
            <p:nvPr/>
          </p:nvSpPr>
          <p:spPr>
            <a:xfrm flipH="1">
              <a:off x="6022269" y="2599430"/>
              <a:ext cx="1174195" cy="28346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Dry AMD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3076A275-9B2C-3A58-9DFE-54BE3E87CDE9}"/>
                </a:ext>
              </a:extLst>
            </p:cNvPr>
            <p:cNvSpPr/>
            <p:nvPr/>
          </p:nvSpPr>
          <p:spPr>
            <a:xfrm flipH="1">
              <a:off x="6034543" y="3252409"/>
              <a:ext cx="1174195" cy="28346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Wet AMD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F8BE3AD-6623-092C-88F9-16C09C71D9D9}"/>
                </a:ext>
              </a:extLst>
            </p:cNvPr>
            <p:cNvSpPr/>
            <p:nvPr/>
          </p:nvSpPr>
          <p:spPr>
            <a:xfrm flipH="1">
              <a:off x="6009995" y="3873020"/>
              <a:ext cx="1174195" cy="28346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BRVO / HCRVO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7DE34F5-8A43-EA44-B9E8-34A02E5E38A1}"/>
                </a:ext>
              </a:extLst>
            </p:cNvPr>
            <p:cNvSpPr/>
            <p:nvPr/>
          </p:nvSpPr>
          <p:spPr>
            <a:xfrm flipH="1">
              <a:off x="6009995" y="4493631"/>
              <a:ext cx="1174195" cy="28346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CRVO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DC86AD49-7CAA-B536-1B1F-D21012C74EEC}"/>
                </a:ext>
              </a:extLst>
            </p:cNvPr>
            <p:cNvCxnSpPr>
              <a:cxnSpLocks/>
              <a:stCxn id="4" idx="3"/>
              <a:endCxn id="16" idx="1"/>
            </p:cNvCxnSpPr>
            <p:nvPr/>
          </p:nvCxnSpPr>
          <p:spPr>
            <a:xfrm flipH="1">
              <a:off x="5304904" y="2071595"/>
              <a:ext cx="729639" cy="407017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3650EDF-E3B1-019A-3C6F-1A097A14130D}"/>
                </a:ext>
              </a:extLst>
            </p:cNvPr>
            <p:cNvCxnSpPr>
              <a:cxnSpLocks/>
              <a:stCxn id="4" idx="3"/>
              <a:endCxn id="17" idx="1"/>
            </p:cNvCxnSpPr>
            <p:nvPr/>
          </p:nvCxnSpPr>
          <p:spPr>
            <a:xfrm flipH="1" flipV="1">
              <a:off x="5304899" y="1841964"/>
              <a:ext cx="729644" cy="22963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7937C76-9818-81E4-03C2-034AEC989DD7}"/>
                </a:ext>
              </a:extLst>
            </p:cNvPr>
            <p:cNvCxnSpPr>
              <a:cxnSpLocks/>
              <a:stCxn id="4" idx="3"/>
              <a:endCxn id="18" idx="1"/>
            </p:cNvCxnSpPr>
            <p:nvPr/>
          </p:nvCxnSpPr>
          <p:spPr>
            <a:xfrm flipH="1">
              <a:off x="5304907" y="2071595"/>
              <a:ext cx="729636" cy="1170065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6538968-1DFD-CB0A-3AD5-6C656CF555C8}"/>
                </a:ext>
              </a:extLst>
            </p:cNvPr>
            <p:cNvCxnSpPr>
              <a:cxnSpLocks/>
              <a:stCxn id="42" idx="1"/>
              <a:endCxn id="19" idx="3"/>
            </p:cNvCxnSpPr>
            <p:nvPr/>
          </p:nvCxnSpPr>
          <p:spPr>
            <a:xfrm>
              <a:off x="7196464" y="2741162"/>
              <a:ext cx="396956" cy="189235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87A12A97-5584-D3A8-E0D1-DE518112D8E3}"/>
                </a:ext>
              </a:extLst>
            </p:cNvPr>
            <p:cNvCxnSpPr>
              <a:cxnSpLocks/>
              <a:stCxn id="44" idx="3"/>
              <a:endCxn id="16" idx="1"/>
            </p:cNvCxnSpPr>
            <p:nvPr/>
          </p:nvCxnSpPr>
          <p:spPr>
            <a:xfrm flipH="1" flipV="1">
              <a:off x="5304904" y="2478612"/>
              <a:ext cx="729639" cy="915529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F4B9F9D8-45ED-3CF6-B14E-95ECF56D50AA}"/>
                </a:ext>
              </a:extLst>
            </p:cNvPr>
            <p:cNvCxnSpPr>
              <a:cxnSpLocks/>
              <a:stCxn id="47" idx="3"/>
              <a:endCxn id="16" idx="1"/>
            </p:cNvCxnSpPr>
            <p:nvPr/>
          </p:nvCxnSpPr>
          <p:spPr>
            <a:xfrm flipH="1" flipV="1">
              <a:off x="5304904" y="2478612"/>
              <a:ext cx="705091" cy="1536140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BE427A4-89A7-B137-540E-D23F0959CEE4}"/>
                </a:ext>
              </a:extLst>
            </p:cNvPr>
            <p:cNvCxnSpPr>
              <a:cxnSpLocks/>
              <a:stCxn id="47" idx="3"/>
              <a:endCxn id="18" idx="1"/>
            </p:cNvCxnSpPr>
            <p:nvPr/>
          </p:nvCxnSpPr>
          <p:spPr>
            <a:xfrm flipH="1" flipV="1">
              <a:off x="5304907" y="3241660"/>
              <a:ext cx="705088" cy="773092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58729C1D-EE2B-BA01-F872-0F8BB6EE3874}"/>
                </a:ext>
              </a:extLst>
            </p:cNvPr>
            <p:cNvCxnSpPr>
              <a:cxnSpLocks/>
              <a:stCxn id="48" idx="3"/>
              <a:endCxn id="16" idx="1"/>
            </p:cNvCxnSpPr>
            <p:nvPr/>
          </p:nvCxnSpPr>
          <p:spPr>
            <a:xfrm flipH="1" flipV="1">
              <a:off x="5304904" y="2478612"/>
              <a:ext cx="705091" cy="2156751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3170099-5C6D-4B48-5A2B-4DA9661E5628}"/>
                </a:ext>
              </a:extLst>
            </p:cNvPr>
            <p:cNvCxnSpPr>
              <a:cxnSpLocks/>
              <a:stCxn id="47" idx="3"/>
              <a:endCxn id="24" idx="1"/>
            </p:cNvCxnSpPr>
            <p:nvPr/>
          </p:nvCxnSpPr>
          <p:spPr>
            <a:xfrm flipH="1">
              <a:off x="5304899" y="4014752"/>
              <a:ext cx="705096" cy="39932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BD6711BE-D402-4818-359C-506D0B02A935}"/>
                </a:ext>
              </a:extLst>
            </p:cNvPr>
            <p:cNvCxnSpPr>
              <a:cxnSpLocks/>
              <a:stCxn id="48" idx="3"/>
              <a:endCxn id="24" idx="1"/>
            </p:cNvCxnSpPr>
            <p:nvPr/>
          </p:nvCxnSpPr>
          <p:spPr>
            <a:xfrm flipH="1" flipV="1">
              <a:off x="5304899" y="4414073"/>
              <a:ext cx="705096" cy="22129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16A81D6A-ADFD-F52B-39F7-10A1D6AD524B}"/>
                </a:ext>
              </a:extLst>
            </p:cNvPr>
            <p:cNvCxnSpPr>
              <a:cxnSpLocks/>
              <a:stCxn id="49" idx="1"/>
              <a:endCxn id="20" idx="3"/>
            </p:cNvCxnSpPr>
            <p:nvPr/>
          </p:nvCxnSpPr>
          <p:spPr>
            <a:xfrm flipH="1">
              <a:off x="2670139" y="2206770"/>
              <a:ext cx="342113" cy="226074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6F00F08-67E9-4553-977B-1DD067B85758}"/>
                </a:ext>
              </a:extLst>
            </p:cNvPr>
            <p:cNvCxnSpPr>
              <a:cxnSpLocks/>
              <a:stCxn id="13" idx="1"/>
              <a:endCxn id="21" idx="3"/>
            </p:cNvCxnSpPr>
            <p:nvPr/>
          </p:nvCxnSpPr>
          <p:spPr>
            <a:xfrm flipH="1">
              <a:off x="2674880" y="3168095"/>
              <a:ext cx="342113" cy="211444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B4E2C1F-66E9-3D57-CA1C-2C31397B92FF}"/>
                </a:ext>
              </a:extLst>
            </p:cNvPr>
            <p:cNvSpPr/>
            <p:nvPr/>
          </p:nvSpPr>
          <p:spPr>
            <a:xfrm flipH="1">
              <a:off x="1327099" y="4270607"/>
              <a:ext cx="1346351" cy="39319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Glaucomatous Disc Change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33480B9E-A898-515C-9976-2B9F293BEDBE}"/>
                </a:ext>
              </a:extLst>
            </p:cNvPr>
            <p:cNvSpPr/>
            <p:nvPr/>
          </p:nvSpPr>
          <p:spPr>
            <a:xfrm flipH="1">
              <a:off x="3012252" y="4020881"/>
              <a:ext cx="925526" cy="3931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Glaucoma Suspect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76A093EA-2B1D-EC16-400F-9802907108D7}"/>
                </a:ext>
              </a:extLst>
            </p:cNvPr>
            <p:cNvCxnSpPr>
              <a:cxnSpLocks/>
              <a:stCxn id="51" idx="3"/>
              <a:endCxn id="26" idx="1"/>
            </p:cNvCxnSpPr>
            <p:nvPr/>
          </p:nvCxnSpPr>
          <p:spPr>
            <a:xfrm flipH="1">
              <a:off x="2673450" y="4217477"/>
              <a:ext cx="338802" cy="249726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E297E0A-D76E-4ED6-6316-877CF6DE8D7E}"/>
                </a:ext>
              </a:extLst>
            </p:cNvPr>
            <p:cNvSpPr/>
            <p:nvPr/>
          </p:nvSpPr>
          <p:spPr>
            <a:xfrm>
              <a:off x="3016993" y="2971499"/>
              <a:ext cx="925527" cy="3931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Macular Hole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878BCA3-BE9A-6F69-2A90-806CBB154D7E}"/>
                </a:ext>
              </a:extLst>
            </p:cNvPr>
            <p:cNvSpPr/>
            <p:nvPr/>
          </p:nvSpPr>
          <p:spPr>
            <a:xfrm flipH="1">
              <a:off x="7593421" y="1878850"/>
              <a:ext cx="1174195" cy="393192"/>
            </a:xfrm>
            <a:prstGeom prst="roundRect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0" i="0" u="none" strike="noStrike" baseline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Diabetic Macular Edema 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8DA0407-E0A4-F17C-09D2-08EBFE6F826C}"/>
                </a:ext>
              </a:extLst>
            </p:cNvPr>
            <p:cNvCxnSpPr>
              <a:cxnSpLocks/>
              <a:stCxn id="4" idx="1"/>
              <a:endCxn id="33" idx="3"/>
            </p:cNvCxnSpPr>
            <p:nvPr/>
          </p:nvCxnSpPr>
          <p:spPr>
            <a:xfrm>
              <a:off x="7208738" y="2071595"/>
              <a:ext cx="384683" cy="38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2294068-D307-6071-B875-7B2067F4190B}"/>
                </a:ext>
              </a:extLst>
            </p:cNvPr>
            <p:cNvSpPr/>
            <p:nvPr/>
          </p:nvSpPr>
          <p:spPr>
            <a:xfrm flipH="1">
              <a:off x="7593421" y="3210663"/>
              <a:ext cx="1274419" cy="393192"/>
            </a:xfrm>
            <a:prstGeom prst="roundRect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cs typeface="Calibri" panose="020F0502020204030204" pitchFamily="34" charset="0"/>
                </a:rPr>
                <a:t>Choroidal Neovascularization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C5F7588-AD92-2A3E-237C-A8B29D667684}"/>
                </a:ext>
              </a:extLst>
            </p:cNvPr>
            <p:cNvCxnSpPr>
              <a:cxnSpLocks/>
              <a:stCxn id="44" idx="1"/>
              <a:endCxn id="39" idx="3"/>
            </p:cNvCxnSpPr>
            <p:nvPr/>
          </p:nvCxnSpPr>
          <p:spPr>
            <a:xfrm>
              <a:off x="7208738" y="3394141"/>
              <a:ext cx="384683" cy="13118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F9FCDAC-1796-2C00-45AD-458E716E3E7B}"/>
                </a:ext>
              </a:extLst>
            </p:cNvPr>
            <p:cNvSpPr/>
            <p:nvPr/>
          </p:nvSpPr>
          <p:spPr>
            <a:xfrm flipH="1">
              <a:off x="7593420" y="2420911"/>
              <a:ext cx="869381" cy="282298"/>
            </a:xfrm>
            <a:prstGeom prst="roundRect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Drusen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377DFF4-A344-33F8-FAC3-EA714546A8EC}"/>
                </a:ext>
              </a:extLst>
            </p:cNvPr>
            <p:cNvCxnSpPr>
              <a:cxnSpLocks/>
              <a:stCxn id="42" idx="1"/>
              <a:endCxn id="53" idx="3"/>
            </p:cNvCxnSpPr>
            <p:nvPr/>
          </p:nvCxnSpPr>
          <p:spPr>
            <a:xfrm flipV="1">
              <a:off x="7196464" y="2562060"/>
              <a:ext cx="396956" cy="179102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ABBC9ADD-9CBA-6A29-D542-BD880EAF0B66}"/>
                </a:ext>
              </a:extLst>
            </p:cNvPr>
            <p:cNvSpPr/>
            <p:nvPr/>
          </p:nvSpPr>
          <p:spPr>
            <a:xfrm>
              <a:off x="3016993" y="4913840"/>
              <a:ext cx="925527" cy="3931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Retinal Detachment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D54CA476-0A8A-E830-9666-2E5BFC8353DA}"/>
                </a:ext>
              </a:extLst>
            </p:cNvPr>
            <p:cNvSpPr/>
            <p:nvPr/>
          </p:nvSpPr>
          <p:spPr>
            <a:xfrm>
              <a:off x="1328530" y="4913941"/>
              <a:ext cx="1346352" cy="39319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Retinal Detachment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09378BE-5C35-67E4-E1A2-D39F2CE4D8A7}"/>
                </a:ext>
              </a:extLst>
            </p:cNvPr>
            <p:cNvCxnSpPr>
              <a:cxnSpLocks/>
              <a:stCxn id="59" idx="1"/>
              <a:endCxn id="60" idx="3"/>
            </p:cNvCxnSpPr>
            <p:nvPr/>
          </p:nvCxnSpPr>
          <p:spPr>
            <a:xfrm flipH="1">
              <a:off x="2674882" y="5110436"/>
              <a:ext cx="342111" cy="10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D029341F-7400-CCE8-1997-01AC91687848}"/>
                </a:ext>
              </a:extLst>
            </p:cNvPr>
            <p:cNvSpPr/>
            <p:nvPr/>
          </p:nvSpPr>
          <p:spPr>
            <a:xfrm>
              <a:off x="3016992" y="1164967"/>
              <a:ext cx="1297258" cy="3931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Central Serous Chorioretinopathy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092A344F-A083-133C-94B6-9B2A7961E873}"/>
                </a:ext>
              </a:extLst>
            </p:cNvPr>
            <p:cNvSpPr/>
            <p:nvPr/>
          </p:nvSpPr>
          <p:spPr>
            <a:xfrm>
              <a:off x="1330712" y="1164967"/>
              <a:ext cx="1344168" cy="39319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Central Serous Chorioretinopathy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4DFCC4A-38E3-DB80-EE4B-BE92DE2428DB}"/>
                </a:ext>
              </a:extLst>
            </p:cNvPr>
            <p:cNvCxnSpPr>
              <a:cxnSpLocks/>
              <a:stCxn id="65" idx="1"/>
              <a:endCxn id="66" idx="3"/>
            </p:cNvCxnSpPr>
            <p:nvPr/>
          </p:nvCxnSpPr>
          <p:spPr>
            <a:xfrm flipH="1">
              <a:off x="2674880" y="1361563"/>
              <a:ext cx="342112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1D2557F4-F901-8470-4A06-319CBD73512B}"/>
                </a:ext>
              </a:extLst>
            </p:cNvPr>
            <p:cNvSpPr/>
            <p:nvPr/>
          </p:nvSpPr>
          <p:spPr>
            <a:xfrm>
              <a:off x="3016993" y="5481664"/>
              <a:ext cx="925527" cy="3931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Stargardt Disease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B4FF413E-F14F-E9AA-473B-106AF073F46A}"/>
                </a:ext>
              </a:extLst>
            </p:cNvPr>
            <p:cNvSpPr/>
            <p:nvPr/>
          </p:nvSpPr>
          <p:spPr>
            <a:xfrm>
              <a:off x="1328529" y="5539353"/>
              <a:ext cx="1346352" cy="28346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Stargardt Disease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ABF0500-2E0B-FC9D-BCE0-FB89B0EB5C4C}"/>
                </a:ext>
              </a:extLst>
            </p:cNvPr>
            <p:cNvCxnSpPr>
              <a:cxnSpLocks/>
              <a:stCxn id="70" idx="1"/>
              <a:endCxn id="71" idx="3"/>
            </p:cNvCxnSpPr>
            <p:nvPr/>
          </p:nvCxnSpPr>
          <p:spPr>
            <a:xfrm flipH="1">
              <a:off x="2674881" y="5678260"/>
              <a:ext cx="342112" cy="2825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CF33A2CF-C0DC-225C-2AFF-46185823AD18}"/>
                </a:ext>
              </a:extLst>
            </p:cNvPr>
            <p:cNvSpPr/>
            <p:nvPr/>
          </p:nvSpPr>
          <p:spPr>
            <a:xfrm>
              <a:off x="1328529" y="2856626"/>
              <a:ext cx="1346351" cy="28346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Macular Hole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42C40FA-5E1D-DFD3-1FFC-ACDFD9C3CC70}"/>
                </a:ext>
              </a:extLst>
            </p:cNvPr>
            <p:cNvCxnSpPr>
              <a:cxnSpLocks/>
              <a:stCxn id="13" idx="1"/>
              <a:endCxn id="78" idx="3"/>
            </p:cNvCxnSpPr>
            <p:nvPr/>
          </p:nvCxnSpPr>
          <p:spPr>
            <a:xfrm flipH="1" flipV="1">
              <a:off x="2674880" y="2998358"/>
              <a:ext cx="342113" cy="169737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4425865F-B1E9-F58C-211E-322E6C39F179}"/>
                </a:ext>
              </a:extLst>
            </p:cNvPr>
            <p:cNvSpPr/>
            <p:nvPr/>
          </p:nvSpPr>
          <p:spPr>
            <a:xfrm>
              <a:off x="6009994" y="4931299"/>
              <a:ext cx="1174196" cy="3931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Retinitis Pigmentosa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41A5BAC9-88FA-F33A-252B-6387F67F6146}"/>
                </a:ext>
              </a:extLst>
            </p:cNvPr>
            <p:cNvSpPr/>
            <p:nvPr/>
          </p:nvSpPr>
          <p:spPr>
            <a:xfrm>
              <a:off x="4161899" y="4934268"/>
              <a:ext cx="1143000" cy="39319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Retinitis Pigmentosa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5D9FEFF-7FD0-A271-68B8-8BF0E24A2F86}"/>
                </a:ext>
              </a:extLst>
            </p:cNvPr>
            <p:cNvCxnSpPr>
              <a:cxnSpLocks/>
              <a:stCxn id="84" idx="1"/>
              <a:endCxn id="86" idx="3"/>
            </p:cNvCxnSpPr>
            <p:nvPr/>
          </p:nvCxnSpPr>
          <p:spPr>
            <a:xfrm flipH="1">
              <a:off x="5304899" y="5127895"/>
              <a:ext cx="705095" cy="296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86C5C216-878B-2528-109F-8304B06BCFD9}"/>
                </a:ext>
              </a:extLst>
            </p:cNvPr>
            <p:cNvSpPr/>
            <p:nvPr/>
          </p:nvSpPr>
          <p:spPr>
            <a:xfrm>
              <a:off x="6009994" y="5481664"/>
              <a:ext cx="1174196" cy="3931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Macular Telangiectasia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374C6B60-B9E7-7412-D266-119A20676D95}"/>
                </a:ext>
              </a:extLst>
            </p:cNvPr>
            <p:cNvSpPr/>
            <p:nvPr/>
          </p:nvSpPr>
          <p:spPr>
            <a:xfrm>
              <a:off x="4161899" y="5484633"/>
              <a:ext cx="1143000" cy="39319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macular telangiectasia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ABEA5B07-B36F-444A-34C8-AFF0FAC80490}"/>
                </a:ext>
              </a:extLst>
            </p:cNvPr>
            <p:cNvCxnSpPr>
              <a:cxnSpLocks/>
              <a:stCxn id="96" idx="1"/>
              <a:endCxn id="98" idx="3"/>
            </p:cNvCxnSpPr>
            <p:nvPr/>
          </p:nvCxnSpPr>
          <p:spPr>
            <a:xfrm flipH="1">
              <a:off x="5304899" y="5678260"/>
              <a:ext cx="705095" cy="296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04264ED0-704C-E414-34B2-795CABE9CD8F}"/>
                </a:ext>
              </a:extLst>
            </p:cNvPr>
            <p:cNvSpPr/>
            <p:nvPr/>
          </p:nvSpPr>
          <p:spPr>
            <a:xfrm>
              <a:off x="1315775" y="1776236"/>
              <a:ext cx="1346351" cy="39319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Epiretinal Membrane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2304ACBD-C32E-27E9-FB80-11E668995A38}"/>
                </a:ext>
              </a:extLst>
            </p:cNvPr>
            <p:cNvCxnSpPr>
              <a:cxnSpLocks/>
              <a:stCxn id="49" idx="1"/>
              <a:endCxn id="104" idx="3"/>
            </p:cNvCxnSpPr>
            <p:nvPr/>
          </p:nvCxnSpPr>
          <p:spPr>
            <a:xfrm flipH="1" flipV="1">
              <a:off x="2662126" y="1972832"/>
              <a:ext cx="350126" cy="233938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3683E99E-58FB-3611-D600-62A0F615793B}"/>
                </a:ext>
              </a:extLst>
            </p:cNvPr>
            <p:cNvSpPr/>
            <p:nvPr/>
          </p:nvSpPr>
          <p:spPr>
            <a:xfrm flipH="1">
              <a:off x="7593418" y="3683223"/>
              <a:ext cx="869384" cy="3967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intraretinal fluid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9E9F0755-83BB-B64F-0B64-01F84596C784}"/>
                </a:ext>
              </a:extLst>
            </p:cNvPr>
            <p:cNvCxnSpPr>
              <a:cxnSpLocks/>
              <a:stCxn id="44" idx="1"/>
              <a:endCxn id="115" idx="3"/>
            </p:cNvCxnSpPr>
            <p:nvPr/>
          </p:nvCxnSpPr>
          <p:spPr>
            <a:xfrm>
              <a:off x="7208738" y="3394141"/>
              <a:ext cx="384680" cy="48744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39DCA013-A4B4-8AA9-FAB4-CADCE170BFD6}"/>
                </a:ext>
              </a:extLst>
            </p:cNvPr>
            <p:cNvSpPr/>
            <p:nvPr/>
          </p:nvSpPr>
          <p:spPr>
            <a:xfrm flipH="1">
              <a:off x="7593418" y="4151112"/>
              <a:ext cx="869384" cy="3967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subretinal fluid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8BBFE546-4B45-B4C3-99EF-D37D0E5766F3}"/>
                </a:ext>
              </a:extLst>
            </p:cNvPr>
            <p:cNvCxnSpPr>
              <a:cxnSpLocks/>
              <a:stCxn id="44" idx="1"/>
              <a:endCxn id="129" idx="3"/>
            </p:cNvCxnSpPr>
            <p:nvPr/>
          </p:nvCxnSpPr>
          <p:spPr>
            <a:xfrm>
              <a:off x="7208738" y="3394141"/>
              <a:ext cx="384680" cy="955338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Rectangle: Rounded Corners 27">
              <a:extLst>
                <a:ext uri="{FF2B5EF4-FFF2-40B4-BE49-F238E27FC236}">
                  <a16:creationId xmlns:a16="http://schemas.microsoft.com/office/drawing/2014/main" id="{F712D818-76BC-40CD-8001-6D8DCD2AA99D}"/>
                </a:ext>
              </a:extLst>
            </p:cNvPr>
            <p:cNvSpPr/>
            <p:nvPr/>
          </p:nvSpPr>
          <p:spPr>
            <a:xfrm flipH="1">
              <a:off x="7554844" y="1359945"/>
              <a:ext cx="1212772" cy="28409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Microaneurysm</a:t>
              </a:r>
              <a:endParaRPr lang="zh-CN" altLang="en-US" sz="1050" dirty="0"/>
            </a:p>
          </p:txBody>
        </p:sp>
        <p:cxnSp>
          <p:nvCxnSpPr>
            <p:cNvPr id="7" name="Straight Arrow Connector 71">
              <a:extLst>
                <a:ext uri="{FF2B5EF4-FFF2-40B4-BE49-F238E27FC236}">
                  <a16:creationId xmlns:a16="http://schemas.microsoft.com/office/drawing/2014/main" id="{7E5C7EFB-B17A-9BB5-A05D-A9FFB1363094}"/>
                </a:ext>
              </a:extLst>
            </p:cNvPr>
            <p:cNvCxnSpPr>
              <a:cxnSpLocks/>
              <a:stCxn id="4" idx="1"/>
              <a:endCxn id="6" idx="3"/>
            </p:cNvCxnSpPr>
            <p:nvPr/>
          </p:nvCxnSpPr>
          <p:spPr>
            <a:xfrm flipV="1">
              <a:off x="7208738" y="1501992"/>
              <a:ext cx="346106" cy="569603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5">
              <a:extLst>
                <a:ext uri="{FF2B5EF4-FFF2-40B4-BE49-F238E27FC236}">
                  <a16:creationId xmlns:a16="http://schemas.microsoft.com/office/drawing/2014/main" id="{3BBC26C1-F2FB-59BC-7745-16609F01D210}"/>
                </a:ext>
              </a:extLst>
            </p:cNvPr>
            <p:cNvCxnSpPr>
              <a:cxnSpLocks/>
              <a:stCxn id="3" idx="1"/>
              <a:endCxn id="6" idx="3"/>
            </p:cNvCxnSpPr>
            <p:nvPr/>
          </p:nvCxnSpPr>
          <p:spPr>
            <a:xfrm>
              <a:off x="7208738" y="1501677"/>
              <a:ext cx="346106" cy="315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: Rounded Corners 18">
              <a:extLst>
                <a:ext uri="{FF2B5EF4-FFF2-40B4-BE49-F238E27FC236}">
                  <a16:creationId xmlns:a16="http://schemas.microsoft.com/office/drawing/2014/main" id="{1B2A9176-81B5-B898-EE88-BB30CBE54959}"/>
                </a:ext>
              </a:extLst>
            </p:cNvPr>
            <p:cNvSpPr/>
            <p:nvPr/>
          </p:nvSpPr>
          <p:spPr>
            <a:xfrm flipH="1">
              <a:off x="7593422" y="4937237"/>
              <a:ext cx="1174194" cy="387254"/>
            </a:xfrm>
            <a:prstGeom prst="roundRect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Retinitis Pigmentosa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7" name="Straight Arrow Connector 86">
              <a:extLst>
                <a:ext uri="{FF2B5EF4-FFF2-40B4-BE49-F238E27FC236}">
                  <a16:creationId xmlns:a16="http://schemas.microsoft.com/office/drawing/2014/main" id="{E7B45049-237E-3567-6082-976C6F2304AF}"/>
                </a:ext>
              </a:extLst>
            </p:cNvPr>
            <p:cNvCxnSpPr>
              <a:cxnSpLocks/>
              <a:stCxn id="84" idx="3"/>
              <a:endCxn id="15" idx="3"/>
            </p:cNvCxnSpPr>
            <p:nvPr/>
          </p:nvCxnSpPr>
          <p:spPr>
            <a:xfrm>
              <a:off x="7184190" y="5127895"/>
              <a:ext cx="409232" cy="296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5605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6CCB5-97A3-E0A6-F0F3-44C9A11C7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6BA2770-9EBD-06E9-E06E-7B9EF12F736B}"/>
              </a:ext>
            </a:extLst>
          </p:cNvPr>
          <p:cNvGrpSpPr/>
          <p:nvPr/>
        </p:nvGrpSpPr>
        <p:grpSpPr>
          <a:xfrm>
            <a:off x="1109310" y="564192"/>
            <a:ext cx="7631382" cy="4980515"/>
            <a:chOff x="1109310" y="564192"/>
            <a:chExt cx="7631382" cy="498051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26FA179-D949-D0DF-E25D-55FDAE5764BF}"/>
                </a:ext>
              </a:extLst>
            </p:cNvPr>
            <p:cNvSpPr txBox="1"/>
            <p:nvPr/>
          </p:nvSpPr>
          <p:spPr>
            <a:xfrm>
              <a:off x="1109310" y="1755202"/>
              <a:ext cx="17405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epiretinal membrane (ERM)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AC626F-16A5-47C0-1862-67328685EEFD}"/>
                </a:ext>
              </a:extLst>
            </p:cNvPr>
            <p:cNvSpPr txBox="1"/>
            <p:nvPr/>
          </p:nvSpPr>
          <p:spPr>
            <a:xfrm>
              <a:off x="3052899" y="1755202"/>
              <a:ext cx="16167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Macular Hole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243158-248D-1938-8FF2-3D5D26D2709A}"/>
                </a:ext>
              </a:extLst>
            </p:cNvPr>
            <p:cNvSpPr txBox="1"/>
            <p:nvPr/>
          </p:nvSpPr>
          <p:spPr>
            <a:xfrm>
              <a:off x="4976879" y="1755202"/>
              <a:ext cx="14527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Retinal Nerve Fiber Layer Defect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E60ACD-AFD5-A934-105B-8FE53E980CCC}"/>
                </a:ext>
              </a:extLst>
            </p:cNvPr>
            <p:cNvSpPr txBox="1"/>
            <p:nvPr/>
          </p:nvSpPr>
          <p:spPr>
            <a:xfrm>
              <a:off x="6581636" y="1792612"/>
              <a:ext cx="2159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Glaucomatous Disc Change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E7C7F0-D007-C7D6-94E7-206D6997A354}"/>
                </a:ext>
              </a:extLst>
            </p:cNvPr>
            <p:cNvSpPr txBox="1"/>
            <p:nvPr/>
          </p:nvSpPr>
          <p:spPr>
            <a:xfrm>
              <a:off x="1146478" y="3478373"/>
              <a:ext cx="1673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Hard Exudate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7AF39F-CDFA-0B00-2560-8886008D0A2A}"/>
                </a:ext>
              </a:extLst>
            </p:cNvPr>
            <p:cNvSpPr txBox="1"/>
            <p:nvPr/>
          </p:nvSpPr>
          <p:spPr>
            <a:xfrm>
              <a:off x="2623541" y="3478373"/>
              <a:ext cx="23763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Hemorrhage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4B095BD-C29D-99D1-E18F-EF540E28F841}"/>
                </a:ext>
              </a:extLst>
            </p:cNvPr>
            <p:cNvSpPr txBox="1"/>
            <p:nvPr/>
          </p:nvSpPr>
          <p:spPr>
            <a:xfrm>
              <a:off x="4784888" y="3478373"/>
              <a:ext cx="19162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Cotton Wool Patch / Soft Exudate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18EF45-E84D-ACC4-EF4E-8B24B72D29CD}"/>
                </a:ext>
              </a:extLst>
            </p:cNvPr>
            <p:cNvSpPr txBox="1"/>
            <p:nvPr/>
          </p:nvSpPr>
          <p:spPr>
            <a:xfrm>
              <a:off x="6922386" y="3478373"/>
              <a:ext cx="14400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Fluid Accumulation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3D661F8-37A3-69C1-D40F-1F157B4708F8}"/>
                </a:ext>
              </a:extLst>
            </p:cNvPr>
            <p:cNvSpPr txBox="1"/>
            <p:nvPr/>
          </p:nvSpPr>
          <p:spPr>
            <a:xfrm>
              <a:off x="1770295" y="5283097"/>
              <a:ext cx="2159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Vascular Abnormality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BB59008-B3FC-C6F1-C6A7-A5A9A411BE48}"/>
                </a:ext>
              </a:extLst>
            </p:cNvPr>
            <p:cNvSpPr txBox="1"/>
            <p:nvPr/>
          </p:nvSpPr>
          <p:spPr>
            <a:xfrm>
              <a:off x="3692621" y="5283097"/>
              <a:ext cx="2159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Chorodial Lesion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C1D59AA-AC18-5766-438A-62EC6AAFFA1C}"/>
                </a:ext>
              </a:extLst>
            </p:cNvPr>
            <p:cNvSpPr txBox="1"/>
            <p:nvPr/>
          </p:nvSpPr>
          <p:spPr>
            <a:xfrm>
              <a:off x="6166109" y="5275102"/>
              <a:ext cx="12792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drusen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89A1D6-5999-8C01-0217-7889F6E62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7262" y="564192"/>
              <a:ext cx="1666913" cy="117957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3CDD3F8-8EB7-05F6-0AAB-A4A927DA6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4609" y="564192"/>
              <a:ext cx="1701443" cy="119101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4709346-0F91-EBC2-D64D-78C4BB85D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3865" y="569402"/>
              <a:ext cx="1695813" cy="1200027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7202264-88B1-1938-3B3C-66A0F31C7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24488" y="564192"/>
              <a:ext cx="1673352" cy="1178574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9D9FED-F4C8-1730-34F2-DF38812D1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0465" y="2281994"/>
              <a:ext cx="1675156" cy="1166528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AC7CE95-D6C9-9FB9-ED8F-2F7F28B3E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22137" y="2281994"/>
              <a:ext cx="1672025" cy="116652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1CF1885-CA46-9EA0-060E-2E9A65A41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83865" y="2278345"/>
              <a:ext cx="1695813" cy="1180913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CD94F0C9-E14F-70CB-A633-A7C93C0D5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24488" y="2278346"/>
              <a:ext cx="1677122" cy="1179576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97FA571C-B497-DCD5-5CE6-F4E028D60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19269" y="4034318"/>
              <a:ext cx="1673352" cy="116189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F8F1E385-4FCD-8875-3FA2-AD4307929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965533" y="4037433"/>
              <a:ext cx="1638710" cy="1161895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6A8F9D9-35E7-1E66-5838-9C9E86EBF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92717" y="4034318"/>
              <a:ext cx="1719835" cy="11618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2405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6CCB5-97A3-E0A6-F0F3-44C9A11C7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0C0225-97B3-4D37-CFF2-1EA18A4D4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211922"/>
              </p:ext>
            </p:extLst>
          </p:nvPr>
        </p:nvGraphicFramePr>
        <p:xfrm>
          <a:off x="4200939" y="1424609"/>
          <a:ext cx="4784035" cy="1596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25">
                  <a:extLst>
                    <a:ext uri="{9D8B030D-6E8A-4147-A177-3AD203B41FA5}">
                      <a16:colId xmlns:a16="http://schemas.microsoft.com/office/drawing/2014/main" val="381885710"/>
                    </a:ext>
                  </a:extLst>
                </a:gridCol>
                <a:gridCol w="1233834">
                  <a:extLst>
                    <a:ext uri="{9D8B030D-6E8A-4147-A177-3AD203B41FA5}">
                      <a16:colId xmlns:a16="http://schemas.microsoft.com/office/drawing/2014/main" val="4226811896"/>
                    </a:ext>
                  </a:extLst>
                </a:gridCol>
                <a:gridCol w="1451193">
                  <a:extLst>
                    <a:ext uri="{9D8B030D-6E8A-4147-A177-3AD203B41FA5}">
                      <a16:colId xmlns:a16="http://schemas.microsoft.com/office/drawing/2014/main" val="1282355170"/>
                    </a:ext>
                  </a:extLst>
                </a:gridCol>
                <a:gridCol w="1760183">
                  <a:extLst>
                    <a:ext uri="{9D8B030D-6E8A-4147-A177-3AD203B41FA5}">
                      <a16:colId xmlns:a16="http://schemas.microsoft.com/office/drawing/2014/main" val="1727691726"/>
                    </a:ext>
                  </a:extLst>
                </a:gridCol>
              </a:tblGrid>
              <a:tr h="324678">
                <a:tc>
                  <a:txBody>
                    <a:bodyPr/>
                    <a:lstStyle/>
                    <a:p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Predicted condition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411844"/>
                  </a:ext>
                </a:extLst>
              </a:tr>
              <a:tr h="390939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Actual</a:t>
                      </a:r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condition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population = P +N = PP + PN</a:t>
                      </a:r>
                      <a:endParaRPr lang="zh-CN" alt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Positive (PP)</a:t>
                      </a:r>
                      <a:endParaRPr lang="zh-CN" alt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Negative (PN)</a:t>
                      </a:r>
                      <a:endParaRPr lang="zh-CN" alt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538984"/>
                  </a:ext>
                </a:extLst>
              </a:tr>
              <a:tr h="40286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Positive (P)</a:t>
                      </a:r>
                      <a:endParaRPr lang="zh-CN" alt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True Positive (TP)</a:t>
                      </a:r>
                      <a:endParaRPr lang="zh-CN" alt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False Negative (FN)</a:t>
                      </a:r>
                      <a:endParaRPr lang="zh-CN" alt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1798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Negative (N)</a:t>
                      </a:r>
                      <a:endParaRPr lang="zh-CN" alt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False Positive (FP)</a:t>
                      </a:r>
                      <a:endParaRPr lang="zh-CN" alt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True Negative (TN)</a:t>
                      </a:r>
                      <a:endParaRPr lang="zh-CN" alt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589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52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6CCB5-97A3-E0A6-F0F3-44C9A11C7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C811992-0C10-2C1D-CE81-4B435CF6E1B6}"/>
              </a:ext>
            </a:extLst>
          </p:cNvPr>
          <p:cNvSpPr/>
          <p:nvPr/>
        </p:nvSpPr>
        <p:spPr>
          <a:xfrm>
            <a:off x="6644313" y="1778988"/>
            <a:ext cx="1548467" cy="356450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Diagnosis Model</a:t>
            </a:r>
            <a:endParaRPr lang="zh-CN" alt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8AFD24-C99C-D870-0C3D-E8E38C0EDB98}"/>
              </a:ext>
            </a:extLst>
          </p:cNvPr>
          <p:cNvSpPr/>
          <p:nvPr/>
        </p:nvSpPr>
        <p:spPr>
          <a:xfrm>
            <a:off x="4089412" y="1778988"/>
            <a:ext cx="1182197" cy="5869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OCT-Disease Model</a:t>
            </a:r>
            <a:endParaRPr lang="zh-CN" alt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3D98122-5FBA-97DC-283E-C52D7E3EE3DF}"/>
              </a:ext>
            </a:extLst>
          </p:cNvPr>
          <p:cNvSpPr/>
          <p:nvPr/>
        </p:nvSpPr>
        <p:spPr>
          <a:xfrm>
            <a:off x="4089412" y="2558376"/>
            <a:ext cx="1182197" cy="5869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OCT-Abnormity Model</a:t>
            </a:r>
            <a:endParaRPr lang="zh-CN" alt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17F2A6C-176F-9921-7992-4693796C9FB1}"/>
              </a:ext>
            </a:extLst>
          </p:cNvPr>
          <p:cNvSpPr/>
          <p:nvPr/>
        </p:nvSpPr>
        <p:spPr>
          <a:xfrm>
            <a:off x="4089412" y="3337764"/>
            <a:ext cx="1182197" cy="5869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Retinal-Layer Model</a:t>
            </a:r>
            <a:endParaRPr lang="zh-CN" alt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626CF4-5052-B89F-79DF-67A6B70646D6}"/>
              </a:ext>
            </a:extLst>
          </p:cNvPr>
          <p:cNvSpPr/>
          <p:nvPr/>
        </p:nvSpPr>
        <p:spPr>
          <a:xfrm>
            <a:off x="4089412" y="4589694"/>
            <a:ext cx="1182197" cy="58696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Fundus-Disease Model</a:t>
            </a:r>
            <a:endParaRPr lang="zh-CN" alt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D18359-FEE6-4384-B107-85EEC1059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233" y="2108930"/>
            <a:ext cx="537563" cy="4428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115CDE-4A6A-254B-774C-E92C232C0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542" y="2674979"/>
            <a:ext cx="537563" cy="4428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6FD311-25CA-0E49-DA75-C44E4D55C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233" y="3249402"/>
            <a:ext cx="537562" cy="4428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22CF32-2B98-9606-0C6E-ECE796904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6456" y="4474122"/>
            <a:ext cx="540388" cy="3772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4C9D03-88D9-47CE-9C03-088B426D46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6456" y="4966243"/>
            <a:ext cx="537563" cy="377252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6B92470D-1283-4B81-0B13-CF25B6ADCED8}"/>
              </a:ext>
            </a:extLst>
          </p:cNvPr>
          <p:cNvSpPr/>
          <p:nvPr/>
        </p:nvSpPr>
        <p:spPr>
          <a:xfrm>
            <a:off x="6044856" y="1891429"/>
            <a:ext cx="362078" cy="36207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DF7E21-7EEE-983B-D059-2A4F655CB360}"/>
              </a:ext>
            </a:extLst>
          </p:cNvPr>
          <p:cNvSpPr/>
          <p:nvPr/>
        </p:nvSpPr>
        <p:spPr>
          <a:xfrm>
            <a:off x="5486399" y="2670817"/>
            <a:ext cx="362078" cy="36207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240C293-759B-1686-A920-91170F194200}"/>
              </a:ext>
            </a:extLst>
          </p:cNvPr>
          <p:cNvSpPr/>
          <p:nvPr/>
        </p:nvSpPr>
        <p:spPr>
          <a:xfrm>
            <a:off x="6044856" y="2670817"/>
            <a:ext cx="362078" cy="36207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7CDAF2-FCCA-453A-1DD8-E052D328E9AD}"/>
              </a:ext>
            </a:extLst>
          </p:cNvPr>
          <p:cNvSpPr/>
          <p:nvPr/>
        </p:nvSpPr>
        <p:spPr>
          <a:xfrm>
            <a:off x="6044856" y="3451739"/>
            <a:ext cx="362078" cy="36207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9142D1D-DFEC-86A1-0694-FC23377CEFB6}"/>
              </a:ext>
            </a:extLst>
          </p:cNvPr>
          <p:cNvCxnSpPr>
            <a:stCxn id="2" idx="3"/>
            <a:endCxn id="17" idx="2"/>
          </p:cNvCxnSpPr>
          <p:nvPr/>
        </p:nvCxnSpPr>
        <p:spPr>
          <a:xfrm>
            <a:off x="5271609" y="2851856"/>
            <a:ext cx="214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951688-3704-06E4-24A2-A49565091433}"/>
              </a:ext>
            </a:extLst>
          </p:cNvPr>
          <p:cNvCxnSpPr>
            <a:cxnSpLocks/>
            <a:stCxn id="10" idx="3"/>
            <a:endCxn id="16" idx="2"/>
          </p:cNvCxnSpPr>
          <p:nvPr/>
        </p:nvCxnSpPr>
        <p:spPr>
          <a:xfrm>
            <a:off x="5271609" y="2072468"/>
            <a:ext cx="773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4E86351-E913-95E5-9E86-31800DA568E9}"/>
              </a:ext>
            </a:extLst>
          </p:cNvPr>
          <p:cNvCxnSpPr>
            <a:cxnSpLocks/>
            <a:stCxn id="3" idx="3"/>
            <a:endCxn id="23" idx="2"/>
          </p:cNvCxnSpPr>
          <p:nvPr/>
        </p:nvCxnSpPr>
        <p:spPr>
          <a:xfrm>
            <a:off x="5271609" y="3631244"/>
            <a:ext cx="773247" cy="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EE95F87-08C5-F1BF-8E3A-3AFBEE855379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>
            <a:off x="5848477" y="2851856"/>
            <a:ext cx="196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5C86CDFF-D031-3E1F-DD17-98FB509FAE25}"/>
              </a:ext>
            </a:extLst>
          </p:cNvPr>
          <p:cNvSpPr/>
          <p:nvPr/>
        </p:nvSpPr>
        <p:spPr>
          <a:xfrm>
            <a:off x="6032579" y="4701051"/>
            <a:ext cx="362078" cy="36207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00CBED1-A4D4-B2AA-C204-963A785C5E44}"/>
              </a:ext>
            </a:extLst>
          </p:cNvPr>
          <p:cNvCxnSpPr>
            <a:cxnSpLocks/>
            <a:stCxn id="4" idx="3"/>
            <a:endCxn id="58" idx="2"/>
          </p:cNvCxnSpPr>
          <p:nvPr/>
        </p:nvCxnSpPr>
        <p:spPr>
          <a:xfrm flipV="1">
            <a:off x="5271609" y="4882090"/>
            <a:ext cx="760970" cy="1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4ACA371C-70A6-F71A-37E7-3E65C985993C}"/>
              </a:ext>
            </a:extLst>
          </p:cNvPr>
          <p:cNvSpPr/>
          <p:nvPr/>
        </p:nvSpPr>
        <p:spPr>
          <a:xfrm>
            <a:off x="6836520" y="2360846"/>
            <a:ext cx="362078" cy="362078"/>
          </a:xfrm>
          <a:prstGeom prst="ellipse">
            <a:avLst/>
          </a:prstGeom>
          <a:solidFill>
            <a:srgbClr val="D3FDAD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F96A24E-310D-DC77-56D0-6D73F322AB7F}"/>
              </a:ext>
            </a:extLst>
          </p:cNvPr>
          <p:cNvSpPr/>
          <p:nvPr/>
        </p:nvSpPr>
        <p:spPr>
          <a:xfrm>
            <a:off x="6836520" y="3052123"/>
            <a:ext cx="362078" cy="362078"/>
          </a:xfrm>
          <a:prstGeom prst="ellipse">
            <a:avLst/>
          </a:prstGeom>
          <a:solidFill>
            <a:srgbClr val="D3FDAD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AC6A5F6-E837-CEC2-35A7-3049BA62A1DC}"/>
              </a:ext>
            </a:extLst>
          </p:cNvPr>
          <p:cNvSpPr/>
          <p:nvPr/>
        </p:nvSpPr>
        <p:spPr>
          <a:xfrm>
            <a:off x="6836520" y="3743685"/>
            <a:ext cx="362078" cy="362078"/>
          </a:xfrm>
          <a:prstGeom prst="ellipse">
            <a:avLst/>
          </a:prstGeom>
          <a:solidFill>
            <a:srgbClr val="D3FDAD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5BF38B9-4FB0-167D-4968-B4243B8C5BCF}"/>
              </a:ext>
            </a:extLst>
          </p:cNvPr>
          <p:cNvSpPr/>
          <p:nvPr/>
        </p:nvSpPr>
        <p:spPr>
          <a:xfrm>
            <a:off x="6836520" y="4435247"/>
            <a:ext cx="362078" cy="362078"/>
          </a:xfrm>
          <a:prstGeom prst="ellipse">
            <a:avLst/>
          </a:prstGeom>
          <a:solidFill>
            <a:srgbClr val="D3FDAD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B347656-80D1-C169-87DF-C1B6F2C9A73B}"/>
              </a:ext>
            </a:extLst>
          </p:cNvPr>
          <p:cNvSpPr/>
          <p:nvPr/>
        </p:nvSpPr>
        <p:spPr>
          <a:xfrm>
            <a:off x="7597490" y="2366266"/>
            <a:ext cx="362078" cy="362078"/>
          </a:xfrm>
          <a:prstGeom prst="ellipse">
            <a:avLst/>
          </a:prstGeom>
          <a:solidFill>
            <a:srgbClr val="D3FDAD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13AA82A-A190-C86E-6B05-9289049C9A1A}"/>
              </a:ext>
            </a:extLst>
          </p:cNvPr>
          <p:cNvSpPr/>
          <p:nvPr/>
        </p:nvSpPr>
        <p:spPr>
          <a:xfrm>
            <a:off x="7597490" y="3057543"/>
            <a:ext cx="362078" cy="362078"/>
          </a:xfrm>
          <a:prstGeom prst="ellipse">
            <a:avLst/>
          </a:prstGeom>
          <a:solidFill>
            <a:srgbClr val="D3FDAD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45185EF-044E-7D4A-3046-199ED4964B83}"/>
              </a:ext>
            </a:extLst>
          </p:cNvPr>
          <p:cNvSpPr/>
          <p:nvPr/>
        </p:nvSpPr>
        <p:spPr>
          <a:xfrm>
            <a:off x="7597490" y="3749105"/>
            <a:ext cx="362078" cy="362078"/>
          </a:xfrm>
          <a:prstGeom prst="ellipse">
            <a:avLst/>
          </a:prstGeom>
          <a:solidFill>
            <a:srgbClr val="D3FDAD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14EF376-2D29-68FC-5214-94F52BD086E6}"/>
              </a:ext>
            </a:extLst>
          </p:cNvPr>
          <p:cNvSpPr/>
          <p:nvPr/>
        </p:nvSpPr>
        <p:spPr>
          <a:xfrm>
            <a:off x="7597490" y="4440667"/>
            <a:ext cx="362078" cy="362078"/>
          </a:xfrm>
          <a:prstGeom prst="ellipse">
            <a:avLst/>
          </a:prstGeom>
          <a:solidFill>
            <a:srgbClr val="D3FDAD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9879497-0054-B317-1DC2-21336C55EC07}"/>
              </a:ext>
            </a:extLst>
          </p:cNvPr>
          <p:cNvSpPr/>
          <p:nvPr/>
        </p:nvSpPr>
        <p:spPr>
          <a:xfrm>
            <a:off x="8591672" y="3378095"/>
            <a:ext cx="362078" cy="36207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B25BECE-5F1A-B945-2A9F-1387A19E8696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406934" y="2072468"/>
            <a:ext cx="233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55BBC2A-1721-B359-2943-FBCC6FE4A30D}"/>
              </a:ext>
            </a:extLst>
          </p:cNvPr>
          <p:cNvCxnSpPr>
            <a:cxnSpLocks/>
            <a:stCxn id="63" idx="6"/>
            <a:endCxn id="67" idx="2"/>
          </p:cNvCxnSpPr>
          <p:nvPr/>
        </p:nvCxnSpPr>
        <p:spPr>
          <a:xfrm>
            <a:off x="7198598" y="2541885"/>
            <a:ext cx="398892" cy="542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477FC8E-5A04-4FE7-58D5-A74F16F26B7F}"/>
              </a:ext>
            </a:extLst>
          </p:cNvPr>
          <p:cNvCxnSpPr>
            <a:cxnSpLocks/>
            <a:stCxn id="63" idx="6"/>
            <a:endCxn id="68" idx="2"/>
          </p:cNvCxnSpPr>
          <p:nvPr/>
        </p:nvCxnSpPr>
        <p:spPr>
          <a:xfrm>
            <a:off x="7198598" y="2541885"/>
            <a:ext cx="398892" cy="69669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B100674-EF27-C72D-FB01-0B124E882448}"/>
              </a:ext>
            </a:extLst>
          </p:cNvPr>
          <p:cNvCxnSpPr>
            <a:cxnSpLocks/>
            <a:stCxn id="63" idx="6"/>
            <a:endCxn id="69" idx="2"/>
          </p:cNvCxnSpPr>
          <p:nvPr/>
        </p:nvCxnSpPr>
        <p:spPr>
          <a:xfrm>
            <a:off x="7198598" y="2541885"/>
            <a:ext cx="398892" cy="138825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3BC0F6-4DBD-6D98-6F5A-354287429DBE}"/>
              </a:ext>
            </a:extLst>
          </p:cNvPr>
          <p:cNvCxnSpPr>
            <a:cxnSpLocks/>
            <a:stCxn id="64" idx="6"/>
            <a:endCxn id="67" idx="2"/>
          </p:cNvCxnSpPr>
          <p:nvPr/>
        </p:nvCxnSpPr>
        <p:spPr>
          <a:xfrm flipV="1">
            <a:off x="7198598" y="2547305"/>
            <a:ext cx="398892" cy="68585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7796061-24BE-BCB0-6A0B-BF17DC946F91}"/>
              </a:ext>
            </a:extLst>
          </p:cNvPr>
          <p:cNvCxnSpPr>
            <a:cxnSpLocks/>
            <a:stCxn id="64" idx="6"/>
            <a:endCxn id="69" idx="2"/>
          </p:cNvCxnSpPr>
          <p:nvPr/>
        </p:nvCxnSpPr>
        <p:spPr>
          <a:xfrm>
            <a:off x="7198598" y="3233162"/>
            <a:ext cx="398892" cy="69698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F00E4DB-1DD2-A68C-F8F7-EFD30CEC562F}"/>
              </a:ext>
            </a:extLst>
          </p:cNvPr>
          <p:cNvCxnSpPr>
            <a:cxnSpLocks/>
            <a:stCxn id="64" idx="6"/>
            <a:endCxn id="70" idx="2"/>
          </p:cNvCxnSpPr>
          <p:nvPr/>
        </p:nvCxnSpPr>
        <p:spPr>
          <a:xfrm>
            <a:off x="7198598" y="3233162"/>
            <a:ext cx="398892" cy="138854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9F62E46-40FA-D315-DF11-D3F81CE2604E}"/>
              </a:ext>
            </a:extLst>
          </p:cNvPr>
          <p:cNvCxnSpPr>
            <a:cxnSpLocks/>
            <a:stCxn id="65" idx="6"/>
            <a:endCxn id="67" idx="2"/>
          </p:cNvCxnSpPr>
          <p:nvPr/>
        </p:nvCxnSpPr>
        <p:spPr>
          <a:xfrm flipV="1">
            <a:off x="7198598" y="2547305"/>
            <a:ext cx="398892" cy="137741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96515EB-B846-827D-7607-47D465DE42A6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>
          <a:xfrm flipV="1">
            <a:off x="7198598" y="3238582"/>
            <a:ext cx="398892" cy="68614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69A7B31-4CCF-69D7-7EE1-9AA5BFF76CEA}"/>
              </a:ext>
            </a:extLst>
          </p:cNvPr>
          <p:cNvCxnSpPr>
            <a:cxnSpLocks/>
            <a:stCxn id="65" idx="6"/>
            <a:endCxn id="69" idx="2"/>
          </p:cNvCxnSpPr>
          <p:nvPr/>
        </p:nvCxnSpPr>
        <p:spPr>
          <a:xfrm>
            <a:off x="7198598" y="3924724"/>
            <a:ext cx="398892" cy="542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D9E0E35-E85E-F4FB-7113-374860B1DBFF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>
            <a:off x="7198598" y="4616286"/>
            <a:ext cx="398892" cy="542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7516541-0620-C52B-0FDC-3F969390A20C}"/>
              </a:ext>
            </a:extLst>
          </p:cNvPr>
          <p:cNvCxnSpPr>
            <a:cxnSpLocks/>
            <a:stCxn id="65" idx="6"/>
            <a:endCxn id="70" idx="2"/>
          </p:cNvCxnSpPr>
          <p:nvPr/>
        </p:nvCxnSpPr>
        <p:spPr>
          <a:xfrm>
            <a:off x="7198598" y="3924724"/>
            <a:ext cx="398892" cy="69698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C7B31D6-8873-6311-7538-C6E99C3E4DBE}"/>
              </a:ext>
            </a:extLst>
          </p:cNvPr>
          <p:cNvCxnSpPr>
            <a:cxnSpLocks/>
            <a:stCxn id="66" idx="6"/>
            <a:endCxn id="67" idx="2"/>
          </p:cNvCxnSpPr>
          <p:nvPr/>
        </p:nvCxnSpPr>
        <p:spPr>
          <a:xfrm flipV="1">
            <a:off x="7198598" y="2547305"/>
            <a:ext cx="398892" cy="206898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F665887-88E9-FD93-ECE1-2C8A27B67DFA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406934" y="2851856"/>
            <a:ext cx="233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28D5E6B-E71F-5F72-8F1E-0EE718EA9721}"/>
              </a:ext>
            </a:extLst>
          </p:cNvPr>
          <p:cNvCxnSpPr>
            <a:cxnSpLocks/>
          </p:cNvCxnSpPr>
          <p:nvPr/>
        </p:nvCxnSpPr>
        <p:spPr>
          <a:xfrm>
            <a:off x="6411106" y="3635572"/>
            <a:ext cx="233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02B30F5-E213-9BA6-983D-C33177C7D05E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6394657" y="4881006"/>
            <a:ext cx="245484" cy="1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2EA0DFF-6AB0-B44A-2633-5D4E75ED259F}"/>
              </a:ext>
            </a:extLst>
          </p:cNvPr>
          <p:cNvCxnSpPr>
            <a:cxnSpLocks/>
            <a:stCxn id="63" idx="6"/>
            <a:endCxn id="70" idx="2"/>
          </p:cNvCxnSpPr>
          <p:nvPr/>
        </p:nvCxnSpPr>
        <p:spPr>
          <a:xfrm>
            <a:off x="7198598" y="2541885"/>
            <a:ext cx="398892" cy="207982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3AC9EF4-7D01-9F8E-1F6D-4680F31D3711}"/>
              </a:ext>
            </a:extLst>
          </p:cNvPr>
          <p:cNvCxnSpPr>
            <a:cxnSpLocks/>
            <a:stCxn id="64" idx="6"/>
            <a:endCxn id="68" idx="2"/>
          </p:cNvCxnSpPr>
          <p:nvPr/>
        </p:nvCxnSpPr>
        <p:spPr>
          <a:xfrm>
            <a:off x="7198598" y="3233162"/>
            <a:ext cx="398892" cy="542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031220C-C459-51B9-75EA-62A8096D3374}"/>
              </a:ext>
            </a:extLst>
          </p:cNvPr>
          <p:cNvCxnSpPr>
            <a:cxnSpLocks/>
            <a:stCxn id="66" idx="6"/>
            <a:endCxn id="68" idx="2"/>
          </p:cNvCxnSpPr>
          <p:nvPr/>
        </p:nvCxnSpPr>
        <p:spPr>
          <a:xfrm flipV="1">
            <a:off x="7198598" y="3238582"/>
            <a:ext cx="398892" cy="137770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E97781A-7DCA-5AFE-0BD4-6D9B495534DC}"/>
              </a:ext>
            </a:extLst>
          </p:cNvPr>
          <p:cNvCxnSpPr>
            <a:cxnSpLocks/>
            <a:stCxn id="66" idx="6"/>
            <a:endCxn id="69" idx="2"/>
          </p:cNvCxnSpPr>
          <p:nvPr/>
        </p:nvCxnSpPr>
        <p:spPr>
          <a:xfrm flipV="1">
            <a:off x="7198598" y="3930144"/>
            <a:ext cx="398892" cy="68614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382A4E8-444F-2A46-E068-925CD819606F}"/>
              </a:ext>
            </a:extLst>
          </p:cNvPr>
          <p:cNvCxnSpPr>
            <a:cxnSpLocks/>
            <a:stCxn id="75" idx="3"/>
            <a:endCxn id="72" idx="2"/>
          </p:cNvCxnSpPr>
          <p:nvPr/>
        </p:nvCxnSpPr>
        <p:spPr>
          <a:xfrm flipV="1">
            <a:off x="8192780" y="3559134"/>
            <a:ext cx="398892" cy="2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975B780-16B9-1916-89DE-E098CA4DDD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6165" y="1546802"/>
            <a:ext cx="525700" cy="4428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D94518-CBF7-629A-4B50-34CA112038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0233" y="3803156"/>
            <a:ext cx="547989" cy="41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8EDE3-5F1B-C84A-B656-A3520FE01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06C5CE-0D4E-C4CB-E7CF-97B9217E7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744165"/>
            <a:ext cx="1459865" cy="12296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ECD394-0F15-98EE-8BD7-811BCBFE5565}"/>
              </a:ext>
            </a:extLst>
          </p:cNvPr>
          <p:cNvSpPr txBox="1"/>
          <p:nvPr/>
        </p:nvSpPr>
        <p:spPr>
          <a:xfrm>
            <a:off x="974379" y="2051910"/>
            <a:ext cx="2159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diabetic macular edema (DME)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880E06-1A11-EF48-5FD2-1169AF8E4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443" y="744165"/>
            <a:ext cx="1471421" cy="12276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185BC1-193E-4578-AC0C-FDB7F0438503}"/>
              </a:ext>
            </a:extLst>
          </p:cNvPr>
          <p:cNvSpPr txBox="1"/>
          <p:nvPr/>
        </p:nvSpPr>
        <p:spPr>
          <a:xfrm>
            <a:off x="3054624" y="2050686"/>
            <a:ext cx="2159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choroidal neovascularization (CNV)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E3C5CAF-63FA-E899-EC54-A47393404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923" y="776708"/>
            <a:ext cx="1619889" cy="122864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3CE2998-846E-2C14-2985-FA7288B4F6E5}"/>
              </a:ext>
            </a:extLst>
          </p:cNvPr>
          <p:cNvSpPr txBox="1"/>
          <p:nvPr/>
        </p:nvSpPr>
        <p:spPr>
          <a:xfrm>
            <a:off x="5322339" y="2051708"/>
            <a:ext cx="2159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drusen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4C98AF6-C387-932F-DCB6-3DE7DF59F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975" y="2491922"/>
            <a:ext cx="1459865" cy="142001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653A2DB-952D-AE13-104C-FDA4DC1E8DA3}"/>
              </a:ext>
            </a:extLst>
          </p:cNvPr>
          <p:cNvSpPr txBox="1"/>
          <p:nvPr/>
        </p:nvSpPr>
        <p:spPr>
          <a:xfrm>
            <a:off x="865719" y="4009582"/>
            <a:ext cx="237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central serous chorioretinopathy (CSC)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BD22D91-828F-600A-3C45-53B41F2A75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8444" y="2491922"/>
            <a:ext cx="1471422" cy="142001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B5E1BE3-A8F4-3CDC-58AC-259408ABFC16}"/>
              </a:ext>
            </a:extLst>
          </p:cNvPr>
          <p:cNvSpPr txBox="1"/>
          <p:nvPr/>
        </p:nvSpPr>
        <p:spPr>
          <a:xfrm>
            <a:off x="2945965" y="4009582"/>
            <a:ext cx="237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Stargardt disease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248900D-D76E-8D07-36E3-CBEE427D92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1923" y="2492944"/>
            <a:ext cx="1622105" cy="142001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6B799C3-69C9-CFA4-B5AB-FCCE4B0B53D8}"/>
              </a:ext>
            </a:extLst>
          </p:cNvPr>
          <p:cNvSpPr txBox="1"/>
          <p:nvPr/>
        </p:nvSpPr>
        <p:spPr>
          <a:xfrm>
            <a:off x="5185129" y="4008358"/>
            <a:ext cx="237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retinitis pigmentosa (RP)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A5377AB-C778-D17E-E18D-0622A5D711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7947" y="2490360"/>
            <a:ext cx="1619889" cy="142001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880B666-D3E9-D163-A098-FC67D183F367}"/>
              </a:ext>
            </a:extLst>
          </p:cNvPr>
          <p:cNvSpPr txBox="1"/>
          <p:nvPr/>
        </p:nvSpPr>
        <p:spPr>
          <a:xfrm>
            <a:off x="7293923" y="4009582"/>
            <a:ext cx="237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macular telangiectasia (Mactel)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36691F0-BD78-000C-51C5-AE3ADC93C5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8443" y="4447175"/>
            <a:ext cx="1471421" cy="121316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5FB1AA4-2119-9508-82ED-EC843FF0B9A1}"/>
              </a:ext>
            </a:extLst>
          </p:cNvPr>
          <p:cNvSpPr txBox="1"/>
          <p:nvPr/>
        </p:nvSpPr>
        <p:spPr>
          <a:xfrm>
            <a:off x="2945965" y="5778139"/>
            <a:ext cx="237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macular hole (MH)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AEBAA25-0432-34B8-9CEF-CB4E44A375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39617" y="4483999"/>
            <a:ext cx="1667400" cy="117736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E122F62-6444-F016-AB47-A65BC1773C05}"/>
              </a:ext>
            </a:extLst>
          </p:cNvPr>
          <p:cNvSpPr txBox="1"/>
          <p:nvPr/>
        </p:nvSpPr>
        <p:spPr>
          <a:xfrm>
            <a:off x="5185128" y="5778139"/>
            <a:ext cx="237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epiretinal membrane (ERM)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A4E13C3-DBCE-AD89-C004-613A7DE2AD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77947" y="744164"/>
            <a:ext cx="1619889" cy="122762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6AD60BF-C7D7-B729-860C-2E989D88FFB7}"/>
              </a:ext>
            </a:extLst>
          </p:cNvPr>
          <p:cNvSpPr txBox="1"/>
          <p:nvPr/>
        </p:nvSpPr>
        <p:spPr>
          <a:xfrm>
            <a:off x="7402583" y="2050953"/>
            <a:ext cx="2159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retinal detachment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04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02A8F-A383-A7AA-F58B-07D5D1BF9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B57EAA1-808A-0431-B375-6BB7EB0D4EB3}"/>
              </a:ext>
            </a:extLst>
          </p:cNvPr>
          <p:cNvSpPr txBox="1"/>
          <p:nvPr/>
        </p:nvSpPr>
        <p:spPr>
          <a:xfrm>
            <a:off x="1396867" y="1849391"/>
            <a:ext cx="2159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vitreomacular</a:t>
            </a:r>
            <a:r>
              <a:rPr lang="zh-CN" alt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adhesion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7BC27-23E2-8152-5C53-8EAFD7402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479" y="750302"/>
            <a:ext cx="2266474" cy="10761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46ED76-DEAD-055D-ED1D-06AAB8B76B85}"/>
              </a:ext>
            </a:extLst>
          </p:cNvPr>
          <p:cNvSpPr txBox="1"/>
          <p:nvPr/>
        </p:nvSpPr>
        <p:spPr>
          <a:xfrm>
            <a:off x="3913188" y="1849391"/>
            <a:ext cx="2159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drusen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972C1D-D8DB-5320-1E74-14A26F89D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366" y="736437"/>
            <a:ext cx="2129121" cy="10891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95209D-74C9-D9B0-3CF0-A79E503F6674}"/>
              </a:ext>
            </a:extLst>
          </p:cNvPr>
          <p:cNvSpPr txBox="1"/>
          <p:nvPr/>
        </p:nvSpPr>
        <p:spPr>
          <a:xfrm>
            <a:off x="6349398" y="1849391"/>
            <a:ext cx="2159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intraretinal fluid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B756208-3F71-5FFD-D894-AE3C63668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867" y="750302"/>
            <a:ext cx="2224199" cy="107524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9A297B1-6633-BEC4-0CDD-D872D37625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867" y="2167895"/>
            <a:ext cx="2225050" cy="106472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F2FF55B-4524-79B5-5349-3995FE2441DB}"/>
              </a:ext>
            </a:extLst>
          </p:cNvPr>
          <p:cNvSpPr txBox="1"/>
          <p:nvPr/>
        </p:nvSpPr>
        <p:spPr>
          <a:xfrm>
            <a:off x="1329361" y="3240414"/>
            <a:ext cx="2159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subretinal fluid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5FB5A4-4728-CB20-CC8F-7C2D3F78E5A0}"/>
              </a:ext>
            </a:extLst>
          </p:cNvPr>
          <p:cNvSpPr txBox="1"/>
          <p:nvPr/>
        </p:nvSpPr>
        <p:spPr>
          <a:xfrm>
            <a:off x="3845682" y="3240414"/>
            <a:ext cx="2159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macular neovascularization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7AE719-274A-A9BE-74A3-8864FDBECB47}"/>
              </a:ext>
            </a:extLst>
          </p:cNvPr>
          <p:cNvSpPr txBox="1"/>
          <p:nvPr/>
        </p:nvSpPr>
        <p:spPr>
          <a:xfrm>
            <a:off x="6281892" y="3240414"/>
            <a:ext cx="2159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epiretinal membrane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2F6C6AC-549A-B93C-F068-5855C273F9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9479" y="2167895"/>
            <a:ext cx="2266474" cy="106472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BD2FE88-2CB6-F786-F083-6FD6F58A07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0285" y="2167895"/>
            <a:ext cx="2133202" cy="106472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50CA379-5782-5F59-31F3-FD65209BCB5C}"/>
              </a:ext>
            </a:extLst>
          </p:cNvPr>
          <p:cNvSpPr txBox="1"/>
          <p:nvPr/>
        </p:nvSpPr>
        <p:spPr>
          <a:xfrm>
            <a:off x="2504204" y="4655985"/>
            <a:ext cx="2159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macular hole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08CB58-B1CE-6787-F065-81EB008883E7}"/>
              </a:ext>
            </a:extLst>
          </p:cNvPr>
          <p:cNvSpPr txBox="1"/>
          <p:nvPr/>
        </p:nvSpPr>
        <p:spPr>
          <a:xfrm>
            <a:off x="5280757" y="4683414"/>
            <a:ext cx="2159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backscattering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BE852C9-4DEE-A5D0-0B66-98C6510EE7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9142" y="3595544"/>
            <a:ext cx="2135960" cy="106472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A607C4F-37F0-D99E-1809-3235237715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00490" y="3595544"/>
            <a:ext cx="2297816" cy="106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3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6CCB5-97A3-E0A6-F0F3-44C9A11C7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75B780-16B9-1916-89DE-E098CA4DDD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2" r="862"/>
          <a:stretch/>
        </p:blipFill>
        <p:spPr>
          <a:xfrm>
            <a:off x="482307" y="1225364"/>
            <a:ext cx="1429608" cy="1231072"/>
          </a:xfrm>
          <a:prstGeom prst="rect">
            <a:avLst/>
          </a:prstGeom>
          <a:scene3d>
            <a:camera prst="isometricRightUp">
              <a:rot lat="1800000" lon="17820000" rev="0"/>
            </a:camera>
            <a:lightRig rig="threePt" dir="t"/>
          </a:scene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ECCC99-C827-B265-0E42-380114EEA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47" y="2338592"/>
            <a:ext cx="1441217" cy="1104645"/>
          </a:xfrm>
          <a:prstGeom prst="rect">
            <a:avLst/>
          </a:prstGeom>
          <a:scene3d>
            <a:camera prst="isometricRightUp">
              <a:rot lat="1800000" lon="17820000" rev="0"/>
            </a:camera>
            <a:lightRig rig="threePt" dir="t"/>
          </a:scene3d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97110F6-CA8C-6119-3919-6E1FF8946BED}"/>
              </a:ext>
            </a:extLst>
          </p:cNvPr>
          <p:cNvGrpSpPr/>
          <p:nvPr/>
        </p:nvGrpSpPr>
        <p:grpSpPr>
          <a:xfrm>
            <a:off x="1368279" y="1015875"/>
            <a:ext cx="4467137" cy="2304759"/>
            <a:chOff x="1368279" y="1015875"/>
            <a:chExt cx="4467137" cy="230475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51729B-DC32-8EA5-54EE-A960BB662A18}"/>
                </a:ext>
              </a:extLst>
            </p:cNvPr>
            <p:cNvSpPr/>
            <p:nvPr/>
          </p:nvSpPr>
          <p:spPr>
            <a:xfrm>
              <a:off x="1764234" y="2022689"/>
              <a:ext cx="45719" cy="952500"/>
            </a:xfrm>
            <a:prstGeom prst="rect">
              <a:avLst/>
            </a:prstGeom>
            <a:noFill/>
            <a:ln>
              <a:noFill/>
            </a:ln>
            <a:scene3d>
              <a:camera prst="isometricOffAxis1Right">
                <a:rot lat="1140000" lon="1080000" rev="0"/>
              </a:camera>
              <a:lightRig rig="flat" dir="t"/>
            </a:scene3d>
            <a:sp3d extrusionH="1524000" contourW="12700" prstMaterial="matte"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accent1">
                  <a:lumMod val="40000"/>
                  <a:lumOff val="60000"/>
                </a:schemeClr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9AEFA9C-7B01-1CD9-5E24-B4FD38B89757}"/>
                </a:ext>
              </a:extLst>
            </p:cNvPr>
            <p:cNvSpPr/>
            <p:nvPr/>
          </p:nvSpPr>
          <p:spPr>
            <a:xfrm>
              <a:off x="1916634" y="2015545"/>
              <a:ext cx="45719" cy="952500"/>
            </a:xfrm>
            <a:prstGeom prst="rect">
              <a:avLst/>
            </a:prstGeom>
            <a:noFill/>
            <a:ln>
              <a:noFill/>
            </a:ln>
            <a:scene3d>
              <a:camera prst="isometricOffAxis1Right">
                <a:rot lat="1140000" lon="1080000" rev="0"/>
              </a:camera>
              <a:lightRig rig="flat" dir="t"/>
            </a:scene3d>
            <a:sp3d extrusionH="1524000" contourW="12700" prstMaterial="matte"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accent1">
                  <a:lumMod val="40000"/>
                  <a:lumOff val="60000"/>
                </a:schemeClr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F420C4-C1FB-8E9B-5428-16F8D340E832}"/>
                </a:ext>
              </a:extLst>
            </p:cNvPr>
            <p:cNvSpPr/>
            <p:nvPr/>
          </p:nvSpPr>
          <p:spPr>
            <a:xfrm>
              <a:off x="2182663" y="2172708"/>
              <a:ext cx="82296" cy="520486"/>
            </a:xfrm>
            <a:prstGeom prst="rect">
              <a:avLst/>
            </a:prstGeom>
            <a:noFill/>
            <a:ln>
              <a:noFill/>
            </a:ln>
            <a:scene3d>
              <a:camera prst="isometricOffAxis1Right">
                <a:rot lat="1140000" lon="1080000" rev="0"/>
              </a:camera>
              <a:lightRig rig="flat" dir="t"/>
            </a:scene3d>
            <a:sp3d extrusionH="762000" contourW="12700" prstMaterial="matte">
              <a:extrusionClr>
                <a:schemeClr val="accent2">
                  <a:lumMod val="40000"/>
                  <a:lumOff val="60000"/>
                </a:schemeClr>
              </a:extrusionClr>
              <a:contourClr>
                <a:schemeClr val="accent2">
                  <a:lumMod val="60000"/>
                  <a:lumOff val="40000"/>
                </a:schemeClr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D9FBBAB-01F9-6F55-9AE2-CFC4807F7DBA}"/>
                </a:ext>
              </a:extLst>
            </p:cNvPr>
            <p:cNvSpPr/>
            <p:nvPr/>
          </p:nvSpPr>
          <p:spPr>
            <a:xfrm>
              <a:off x="2328383" y="2179848"/>
              <a:ext cx="82296" cy="520486"/>
            </a:xfrm>
            <a:prstGeom prst="rect">
              <a:avLst/>
            </a:prstGeom>
            <a:noFill/>
            <a:ln>
              <a:noFill/>
            </a:ln>
            <a:scene3d>
              <a:camera prst="isometricOffAxis1Right">
                <a:rot lat="1140000" lon="1080000" rev="0"/>
              </a:camera>
              <a:lightRig rig="flat" dir="t"/>
            </a:scene3d>
            <a:sp3d extrusionH="762000" contourW="12700" prstMaterial="matte"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accent1">
                  <a:lumMod val="40000"/>
                  <a:lumOff val="60000"/>
                </a:schemeClr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7FD17DA-DB8B-31E5-43A0-582BF0A78BAA}"/>
                </a:ext>
              </a:extLst>
            </p:cNvPr>
            <p:cNvSpPr/>
            <p:nvPr/>
          </p:nvSpPr>
          <p:spPr>
            <a:xfrm>
              <a:off x="2478315" y="2183925"/>
              <a:ext cx="82296" cy="520486"/>
            </a:xfrm>
            <a:prstGeom prst="rect">
              <a:avLst/>
            </a:prstGeom>
            <a:noFill/>
            <a:ln>
              <a:noFill/>
            </a:ln>
            <a:scene3d>
              <a:camera prst="isometricOffAxis1Right">
                <a:rot lat="1140000" lon="1080000" rev="0"/>
              </a:camera>
              <a:lightRig rig="flat" dir="t"/>
            </a:scene3d>
            <a:sp3d extrusionH="762000" contourW="12700" prstMaterial="matte"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accent1">
                  <a:lumMod val="40000"/>
                  <a:lumOff val="60000"/>
                </a:schemeClr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C94A55-5CB3-A37E-DD52-E678A5DB84B2}"/>
                </a:ext>
              </a:extLst>
            </p:cNvPr>
            <p:cNvSpPr txBox="1"/>
            <p:nvPr/>
          </p:nvSpPr>
          <p:spPr>
            <a:xfrm>
              <a:off x="3076573" y="2129906"/>
              <a:ext cx="407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n>
                    <a:solidFill>
                      <a:schemeClr val="accent1"/>
                    </a:solidFill>
                  </a:ln>
                </a:rPr>
                <a:t>…</a:t>
              </a:r>
              <a:endParaRPr lang="zh-CN" altLang="en-US" b="1" dirty="0">
                <a:ln>
                  <a:solidFill>
                    <a:schemeClr val="accent1"/>
                  </a:solidFill>
                </a:ln>
              </a:endParaRPr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527538F7-2F87-837F-BC29-976A64652610}"/>
                </a:ext>
              </a:extLst>
            </p:cNvPr>
            <p:cNvSpPr/>
            <p:nvPr/>
          </p:nvSpPr>
          <p:spPr>
            <a:xfrm>
              <a:off x="1368279" y="2215570"/>
              <a:ext cx="375946" cy="19287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87C731B7-A891-6D8B-18A3-D6028F5562D1}"/>
                </a:ext>
              </a:extLst>
            </p:cNvPr>
            <p:cNvSpPr/>
            <p:nvPr/>
          </p:nvSpPr>
          <p:spPr>
            <a:xfrm>
              <a:off x="2695787" y="2215568"/>
              <a:ext cx="375946" cy="19287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BFEDDC45-8897-DC7B-B0D2-B5E852827950}"/>
                </a:ext>
              </a:extLst>
            </p:cNvPr>
            <p:cNvSpPr/>
            <p:nvPr/>
          </p:nvSpPr>
          <p:spPr>
            <a:xfrm>
              <a:off x="3478113" y="2215568"/>
              <a:ext cx="375946" cy="19287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C1CB019-3E11-3D4A-99D1-78ED9BD9824F}"/>
                </a:ext>
              </a:extLst>
            </p:cNvPr>
            <p:cNvGrpSpPr/>
            <p:nvPr/>
          </p:nvGrpSpPr>
          <p:grpSpPr>
            <a:xfrm>
              <a:off x="4551377" y="1495786"/>
              <a:ext cx="137413" cy="1632445"/>
              <a:chOff x="4551377" y="1495786"/>
              <a:chExt cx="137413" cy="163244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B1E09F3-7504-9EF1-B0F5-E97EE7D8B928}"/>
                  </a:ext>
                </a:extLst>
              </p:cNvPr>
              <p:cNvSpPr/>
              <p:nvPr/>
            </p:nvSpPr>
            <p:spPr>
              <a:xfrm>
                <a:off x="4551377" y="2036882"/>
                <a:ext cx="137160" cy="55025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  <a:endParaRPr lang="zh-CN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1254281-CF0D-55AF-39D4-92105265E5EA}"/>
                  </a:ext>
                </a:extLst>
              </p:cNvPr>
              <p:cNvSpPr/>
              <p:nvPr/>
            </p:nvSpPr>
            <p:spPr>
              <a:xfrm>
                <a:off x="4551377" y="1495786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4E3B59B-01F1-2A54-5798-44C9D48F5A6E}"/>
                  </a:ext>
                </a:extLst>
              </p:cNvPr>
              <p:cNvSpPr/>
              <p:nvPr/>
            </p:nvSpPr>
            <p:spPr>
              <a:xfrm>
                <a:off x="4551377" y="1631060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AAEC486-6F25-21F1-2B36-7866D4862AA1}"/>
                  </a:ext>
                </a:extLst>
              </p:cNvPr>
              <p:cNvSpPr/>
              <p:nvPr/>
            </p:nvSpPr>
            <p:spPr>
              <a:xfrm>
                <a:off x="4551377" y="1766334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9E8FCF9-62AC-236A-6F70-CCEEE6B5039D}"/>
                  </a:ext>
                </a:extLst>
              </p:cNvPr>
              <p:cNvSpPr/>
              <p:nvPr/>
            </p:nvSpPr>
            <p:spPr>
              <a:xfrm>
                <a:off x="4551377" y="1901608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38063F1-1655-C2D5-7F08-58FBB79FB586}"/>
                  </a:ext>
                </a:extLst>
              </p:cNvPr>
              <p:cNvSpPr/>
              <p:nvPr/>
            </p:nvSpPr>
            <p:spPr>
              <a:xfrm>
                <a:off x="4551377" y="2585249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4603B16-5C9E-7CFE-5389-72E48F6C828E}"/>
                  </a:ext>
                </a:extLst>
              </p:cNvPr>
              <p:cNvSpPr/>
              <p:nvPr/>
            </p:nvSpPr>
            <p:spPr>
              <a:xfrm>
                <a:off x="4551377" y="2720523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96B888A-48BD-B249-43E8-4221E1A9ACFD}"/>
                  </a:ext>
                </a:extLst>
              </p:cNvPr>
              <p:cNvSpPr/>
              <p:nvPr/>
            </p:nvSpPr>
            <p:spPr>
              <a:xfrm>
                <a:off x="4551377" y="2855797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A868B00-38E5-F012-1823-8026ED7B4199}"/>
                  </a:ext>
                </a:extLst>
              </p:cNvPr>
              <p:cNvSpPr/>
              <p:nvPr/>
            </p:nvSpPr>
            <p:spPr>
              <a:xfrm>
                <a:off x="4551377" y="2991071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6B3418E-E15D-A6DC-4338-B976387C4DF0}"/>
                </a:ext>
              </a:extLst>
            </p:cNvPr>
            <p:cNvGrpSpPr/>
            <p:nvPr/>
          </p:nvGrpSpPr>
          <p:grpSpPr>
            <a:xfrm>
              <a:off x="5181390" y="1766098"/>
              <a:ext cx="137413" cy="1091349"/>
              <a:chOff x="5181390" y="1766098"/>
              <a:chExt cx="137413" cy="1091349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88A3DF0-297B-0E1C-3272-8239B9D82A6F}"/>
                  </a:ext>
                </a:extLst>
              </p:cNvPr>
              <p:cNvSpPr/>
              <p:nvPr/>
            </p:nvSpPr>
            <p:spPr>
              <a:xfrm>
                <a:off x="5181390" y="2036646"/>
                <a:ext cx="137160" cy="5502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  <a:endParaRPr lang="zh-CN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A6F8262-E480-47F3-23A6-65500C1F6628}"/>
                  </a:ext>
                </a:extLst>
              </p:cNvPr>
              <p:cNvSpPr/>
              <p:nvPr/>
            </p:nvSpPr>
            <p:spPr>
              <a:xfrm>
                <a:off x="5181390" y="1766098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99A9A86-3BC3-FB3C-BC6E-00B0AEE09450}"/>
                  </a:ext>
                </a:extLst>
              </p:cNvPr>
              <p:cNvSpPr/>
              <p:nvPr/>
            </p:nvSpPr>
            <p:spPr>
              <a:xfrm>
                <a:off x="5181390" y="1901372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ABEA05F-58BD-2B0E-8327-BC5B1DDEDB6E}"/>
                  </a:ext>
                </a:extLst>
              </p:cNvPr>
              <p:cNvSpPr/>
              <p:nvPr/>
            </p:nvSpPr>
            <p:spPr>
              <a:xfrm>
                <a:off x="5181390" y="2585013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4D7A27E-14E0-1285-08A7-523DFFD83CC6}"/>
                  </a:ext>
                </a:extLst>
              </p:cNvPr>
              <p:cNvSpPr/>
              <p:nvPr/>
            </p:nvSpPr>
            <p:spPr>
              <a:xfrm>
                <a:off x="5181390" y="2720287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Arrow: Right 76">
              <a:extLst>
                <a:ext uri="{FF2B5EF4-FFF2-40B4-BE49-F238E27FC236}">
                  <a16:creationId xmlns:a16="http://schemas.microsoft.com/office/drawing/2014/main" id="{68D93AA9-2E79-358A-2E5E-AF95B39616FC}"/>
                </a:ext>
              </a:extLst>
            </p:cNvPr>
            <p:cNvSpPr/>
            <p:nvPr/>
          </p:nvSpPr>
          <p:spPr>
            <a:xfrm>
              <a:off x="4754758" y="2215332"/>
              <a:ext cx="375946" cy="19287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04AD6988-AE20-54AC-2BE0-05D66CEEEF22}"/>
                </a:ext>
              </a:extLst>
            </p:cNvPr>
            <p:cNvGrpSpPr/>
            <p:nvPr/>
          </p:nvGrpSpPr>
          <p:grpSpPr>
            <a:xfrm>
              <a:off x="3935393" y="1360512"/>
              <a:ext cx="137413" cy="1902990"/>
              <a:chOff x="3960874" y="1360748"/>
              <a:chExt cx="137413" cy="1902990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785A644D-6C97-B6CD-151D-59300C7E6E59}"/>
                  </a:ext>
                </a:extLst>
              </p:cNvPr>
              <p:cNvSpPr/>
              <p:nvPr/>
            </p:nvSpPr>
            <p:spPr>
              <a:xfrm>
                <a:off x="3960874" y="2037118"/>
                <a:ext cx="137160" cy="55025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  <a:endParaRPr lang="zh-CN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A63C1B8B-3A59-5BE0-24C8-56D0722F4809}"/>
                  </a:ext>
                </a:extLst>
              </p:cNvPr>
              <p:cNvSpPr/>
              <p:nvPr/>
            </p:nvSpPr>
            <p:spPr>
              <a:xfrm>
                <a:off x="3960874" y="1360748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3021792-D141-B242-68DA-90BCFD89DFC4}"/>
                  </a:ext>
                </a:extLst>
              </p:cNvPr>
              <p:cNvSpPr/>
              <p:nvPr/>
            </p:nvSpPr>
            <p:spPr>
              <a:xfrm>
                <a:off x="3960874" y="1496022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CC176B1-CF09-7AC4-8153-403CF3A4ADE5}"/>
                  </a:ext>
                </a:extLst>
              </p:cNvPr>
              <p:cNvSpPr/>
              <p:nvPr/>
            </p:nvSpPr>
            <p:spPr>
              <a:xfrm>
                <a:off x="3960874" y="1631296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2CC4B072-00AF-16E5-EAB7-5340A2049004}"/>
                  </a:ext>
                </a:extLst>
              </p:cNvPr>
              <p:cNvSpPr/>
              <p:nvPr/>
            </p:nvSpPr>
            <p:spPr>
              <a:xfrm>
                <a:off x="3960874" y="1766570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36CE92FA-CFEA-5B22-BEBA-566D346A345A}"/>
                  </a:ext>
                </a:extLst>
              </p:cNvPr>
              <p:cNvSpPr/>
              <p:nvPr/>
            </p:nvSpPr>
            <p:spPr>
              <a:xfrm>
                <a:off x="3960874" y="1901844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A498046F-03E6-6987-05BE-ED8222EA105C}"/>
                  </a:ext>
                </a:extLst>
              </p:cNvPr>
              <p:cNvSpPr/>
              <p:nvPr/>
            </p:nvSpPr>
            <p:spPr>
              <a:xfrm>
                <a:off x="3960874" y="2585485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4A950C2-0475-6381-2529-269F20C341F7}"/>
                  </a:ext>
                </a:extLst>
              </p:cNvPr>
              <p:cNvSpPr/>
              <p:nvPr/>
            </p:nvSpPr>
            <p:spPr>
              <a:xfrm>
                <a:off x="3960874" y="2720759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416EBB4-06E3-2408-4305-D9E49FA6AC2A}"/>
                  </a:ext>
                </a:extLst>
              </p:cNvPr>
              <p:cNvSpPr/>
              <p:nvPr/>
            </p:nvSpPr>
            <p:spPr>
              <a:xfrm>
                <a:off x="3960874" y="2856033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B80DDFE4-0468-FD18-B899-4EE4224E7A28}"/>
                  </a:ext>
                </a:extLst>
              </p:cNvPr>
              <p:cNvSpPr/>
              <p:nvPr/>
            </p:nvSpPr>
            <p:spPr>
              <a:xfrm>
                <a:off x="3960874" y="2991307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8E91B1BC-59DB-B8E8-782D-3445CD5D7D97}"/>
                  </a:ext>
                </a:extLst>
              </p:cNvPr>
              <p:cNvSpPr/>
              <p:nvPr/>
            </p:nvSpPr>
            <p:spPr>
              <a:xfrm>
                <a:off x="3960874" y="3126578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5" name="Arrow: Right 144">
              <a:extLst>
                <a:ext uri="{FF2B5EF4-FFF2-40B4-BE49-F238E27FC236}">
                  <a16:creationId xmlns:a16="http://schemas.microsoft.com/office/drawing/2014/main" id="{762D8B5A-9AA4-6555-35B2-CC4B0CBC685F}"/>
                </a:ext>
              </a:extLst>
            </p:cNvPr>
            <p:cNvSpPr/>
            <p:nvPr/>
          </p:nvSpPr>
          <p:spPr>
            <a:xfrm>
              <a:off x="4138774" y="2215332"/>
              <a:ext cx="375946" cy="19287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3AD173A-DD66-6D81-F9A3-2C3AB51AE18E}"/>
                </a:ext>
              </a:extLst>
            </p:cNvPr>
            <p:cNvSpPr txBox="1"/>
            <p:nvPr/>
          </p:nvSpPr>
          <p:spPr>
            <a:xfrm>
              <a:off x="2129014" y="3043635"/>
              <a:ext cx="1448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Modified ResNet50</a:t>
              </a:r>
              <a:endParaRPr lang="zh-CN" altLang="en-US" sz="1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035E90A-E8A7-09CD-F438-4D34317B18DA}"/>
                </a:ext>
              </a:extLst>
            </p:cNvPr>
            <p:cNvSpPr txBox="1"/>
            <p:nvPr/>
          </p:nvSpPr>
          <p:spPr>
            <a:xfrm>
              <a:off x="3724963" y="1015875"/>
              <a:ext cx="695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Flatten</a:t>
              </a:r>
              <a:endParaRPr lang="zh-CN" altLang="en-US" sz="1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56DB45-CEA9-7408-D338-4FBC78DF1CEE}"/>
                </a:ext>
              </a:extLst>
            </p:cNvPr>
            <p:cNvSpPr txBox="1"/>
            <p:nvPr/>
          </p:nvSpPr>
          <p:spPr>
            <a:xfrm>
              <a:off x="4272367" y="1163164"/>
              <a:ext cx="695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Feature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127E86-C6DD-AF43-A536-4DC9BD7A90EE}"/>
                </a:ext>
              </a:extLst>
            </p:cNvPr>
            <p:cNvSpPr txBox="1"/>
            <p:nvPr/>
          </p:nvSpPr>
          <p:spPr>
            <a:xfrm>
              <a:off x="4688537" y="1333247"/>
              <a:ext cx="11468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Abnormalities Probabilities</a:t>
              </a:r>
              <a:endParaRPr lang="zh-CN" altLang="en-US" sz="11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EC9AC22-61C8-55B8-BFFE-93B450776C84}"/>
              </a:ext>
            </a:extLst>
          </p:cNvPr>
          <p:cNvGrpSpPr/>
          <p:nvPr/>
        </p:nvGrpSpPr>
        <p:grpSpPr>
          <a:xfrm>
            <a:off x="6722989" y="3608686"/>
            <a:ext cx="4658598" cy="2050605"/>
            <a:chOff x="6722989" y="3608686"/>
            <a:chExt cx="4658598" cy="2050605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BCE5CB3A-E2C5-B809-2A3A-49177778840D}"/>
                </a:ext>
              </a:extLst>
            </p:cNvPr>
            <p:cNvGrpSpPr/>
            <p:nvPr/>
          </p:nvGrpSpPr>
          <p:grpSpPr>
            <a:xfrm>
              <a:off x="6722989" y="4280032"/>
              <a:ext cx="1374589" cy="1319861"/>
              <a:chOff x="7310405" y="4393605"/>
              <a:chExt cx="796377" cy="95964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8E9125E-7080-8DCA-4F5D-33DBCFE85BFE}"/>
                  </a:ext>
                </a:extLst>
              </p:cNvPr>
              <p:cNvSpPr/>
              <p:nvPr/>
            </p:nvSpPr>
            <p:spPr>
              <a:xfrm>
                <a:off x="7310405" y="4400749"/>
                <a:ext cx="45719" cy="952500"/>
              </a:xfrm>
              <a:prstGeom prst="rect">
                <a:avLst/>
              </a:prstGeom>
              <a:noFill/>
              <a:ln>
                <a:noFill/>
              </a:ln>
              <a:scene3d>
                <a:camera prst="isometricOffAxis1Right">
                  <a:rot lat="1140000" lon="1080000" rev="0"/>
                </a:camera>
                <a:lightRig rig="flat" dir="t"/>
              </a:scene3d>
              <a:sp3d extrusionH="1524000" contourW="12700" prstMaterial="matte">
                <a:extrusionClr>
                  <a:schemeClr val="accent1">
                    <a:lumMod val="60000"/>
                    <a:lumOff val="40000"/>
                  </a:schemeClr>
                </a:extrusionClr>
                <a:contourClr>
                  <a:schemeClr val="accent1">
                    <a:lumMod val="40000"/>
                    <a:lumOff val="60000"/>
                  </a:schemeClr>
                </a:contourClr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44F9928-0C3D-BAE6-4C29-9EB96102962C}"/>
                  </a:ext>
                </a:extLst>
              </p:cNvPr>
              <p:cNvSpPr/>
              <p:nvPr/>
            </p:nvSpPr>
            <p:spPr>
              <a:xfrm>
                <a:off x="7462805" y="4393605"/>
                <a:ext cx="45719" cy="952500"/>
              </a:xfrm>
              <a:prstGeom prst="rect">
                <a:avLst/>
              </a:prstGeom>
              <a:noFill/>
              <a:ln>
                <a:noFill/>
              </a:ln>
              <a:scene3d>
                <a:camera prst="isometricOffAxis1Right">
                  <a:rot lat="1140000" lon="1080000" rev="0"/>
                </a:camera>
                <a:lightRig rig="flat" dir="t"/>
              </a:scene3d>
              <a:sp3d extrusionH="1524000" contourW="12700" prstMaterial="matte">
                <a:extrusionClr>
                  <a:schemeClr val="accent1">
                    <a:lumMod val="60000"/>
                    <a:lumOff val="40000"/>
                  </a:schemeClr>
                </a:extrusionClr>
                <a:contourClr>
                  <a:schemeClr val="accent1">
                    <a:lumMod val="40000"/>
                    <a:lumOff val="60000"/>
                  </a:schemeClr>
                </a:contourClr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F1D4D3-A16A-A551-99EE-FB3481C3A0DE}"/>
                  </a:ext>
                </a:extLst>
              </p:cNvPr>
              <p:cNvSpPr/>
              <p:nvPr/>
            </p:nvSpPr>
            <p:spPr>
              <a:xfrm>
                <a:off x="7728834" y="4550768"/>
                <a:ext cx="82296" cy="520486"/>
              </a:xfrm>
              <a:prstGeom prst="rect">
                <a:avLst/>
              </a:prstGeom>
              <a:noFill/>
              <a:ln>
                <a:noFill/>
              </a:ln>
              <a:scene3d>
                <a:camera prst="isometricOffAxis1Right">
                  <a:rot lat="1140000" lon="1080000" rev="0"/>
                </a:camera>
                <a:lightRig rig="flat" dir="t"/>
              </a:scene3d>
              <a:sp3d extrusionH="762000" contourW="12700" prstMaterial="matte">
                <a:extrusionClr>
                  <a:schemeClr val="accent2">
                    <a:lumMod val="40000"/>
                    <a:lumOff val="6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0031316-A032-A2B1-BA8D-CF076ECBFE87}"/>
                  </a:ext>
                </a:extLst>
              </p:cNvPr>
              <p:cNvSpPr/>
              <p:nvPr/>
            </p:nvSpPr>
            <p:spPr>
              <a:xfrm>
                <a:off x="7874554" y="4557908"/>
                <a:ext cx="82296" cy="520486"/>
              </a:xfrm>
              <a:prstGeom prst="rect">
                <a:avLst/>
              </a:prstGeom>
              <a:noFill/>
              <a:ln>
                <a:noFill/>
              </a:ln>
              <a:scene3d>
                <a:camera prst="isometricOffAxis1Right">
                  <a:rot lat="1140000" lon="1080000" rev="0"/>
                </a:camera>
                <a:lightRig rig="flat" dir="t"/>
              </a:scene3d>
              <a:sp3d extrusionH="762000" contourW="12700" prstMaterial="matte">
                <a:extrusionClr>
                  <a:schemeClr val="accent1">
                    <a:lumMod val="60000"/>
                    <a:lumOff val="40000"/>
                  </a:schemeClr>
                </a:extrusionClr>
                <a:contourClr>
                  <a:schemeClr val="accent1">
                    <a:lumMod val="40000"/>
                    <a:lumOff val="60000"/>
                  </a:schemeClr>
                </a:contourClr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EA5D57D-C9EA-7DCB-D3F5-B2C1DDCCDE75}"/>
                  </a:ext>
                </a:extLst>
              </p:cNvPr>
              <p:cNvSpPr/>
              <p:nvPr/>
            </p:nvSpPr>
            <p:spPr>
              <a:xfrm>
                <a:off x="8024486" y="4561985"/>
                <a:ext cx="82296" cy="520486"/>
              </a:xfrm>
              <a:prstGeom prst="rect">
                <a:avLst/>
              </a:prstGeom>
              <a:noFill/>
              <a:ln>
                <a:noFill/>
              </a:ln>
              <a:scene3d>
                <a:camera prst="isometricOffAxis1Right">
                  <a:rot lat="1140000" lon="1080000" rev="0"/>
                </a:camera>
                <a:lightRig rig="flat" dir="t"/>
              </a:scene3d>
              <a:sp3d extrusionH="762000" contourW="12700" prstMaterial="matte">
                <a:extrusionClr>
                  <a:schemeClr val="accent1">
                    <a:lumMod val="60000"/>
                    <a:lumOff val="40000"/>
                  </a:schemeClr>
                </a:extrusionClr>
                <a:contourClr>
                  <a:schemeClr val="accent1">
                    <a:lumMod val="40000"/>
                    <a:lumOff val="60000"/>
                  </a:schemeClr>
                </a:contourClr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934DD0-6C5C-FC30-58A4-ADF7CEDD28EC}"/>
                </a:ext>
              </a:extLst>
            </p:cNvPr>
            <p:cNvSpPr txBox="1"/>
            <p:nvPr/>
          </p:nvSpPr>
          <p:spPr>
            <a:xfrm>
              <a:off x="8622744" y="4507966"/>
              <a:ext cx="407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n>
                    <a:solidFill>
                      <a:schemeClr val="accent1"/>
                    </a:solidFill>
                  </a:ln>
                </a:rPr>
                <a:t>…</a:t>
              </a:r>
              <a:endParaRPr lang="zh-CN" altLang="en-US" b="1" dirty="0">
                <a:ln>
                  <a:solidFill>
                    <a:schemeClr val="accent1"/>
                  </a:solidFill>
                </a:ln>
              </a:endParaRP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FAC33912-FAA7-EC7D-A28C-ABDEAF179528}"/>
                </a:ext>
              </a:extLst>
            </p:cNvPr>
            <p:cNvSpPr/>
            <p:nvPr/>
          </p:nvSpPr>
          <p:spPr>
            <a:xfrm>
              <a:off x="8241958" y="4593628"/>
              <a:ext cx="375946" cy="19287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1BC7AFD0-BC77-3B76-4C03-300E45886942}"/>
                </a:ext>
              </a:extLst>
            </p:cNvPr>
            <p:cNvSpPr/>
            <p:nvPr/>
          </p:nvSpPr>
          <p:spPr>
            <a:xfrm>
              <a:off x="9024284" y="4593628"/>
              <a:ext cx="375946" cy="19287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4073AD5-41C5-A2C5-28C1-3BB884FD0E63}"/>
                </a:ext>
              </a:extLst>
            </p:cNvPr>
            <p:cNvGrpSpPr/>
            <p:nvPr/>
          </p:nvGrpSpPr>
          <p:grpSpPr>
            <a:xfrm>
              <a:off x="10097548" y="4009120"/>
              <a:ext cx="137413" cy="1361897"/>
              <a:chOff x="10097548" y="4009120"/>
              <a:chExt cx="137413" cy="1361897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90B2CBE-05FE-98D1-00E8-DD7C5C576D04}"/>
                  </a:ext>
                </a:extLst>
              </p:cNvPr>
              <p:cNvSpPr/>
              <p:nvPr/>
            </p:nvSpPr>
            <p:spPr>
              <a:xfrm>
                <a:off x="10097548" y="4414942"/>
                <a:ext cx="137160" cy="55025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  <a:endParaRPr lang="zh-CN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7BFCC39-6C5C-9C9E-B114-9D9DEDB0F9C0}"/>
                  </a:ext>
                </a:extLst>
              </p:cNvPr>
              <p:cNvSpPr/>
              <p:nvPr/>
            </p:nvSpPr>
            <p:spPr>
              <a:xfrm>
                <a:off x="10097548" y="4009120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CD9CD28-6129-0C7F-D551-1360F3A11094}"/>
                  </a:ext>
                </a:extLst>
              </p:cNvPr>
              <p:cNvSpPr/>
              <p:nvPr/>
            </p:nvSpPr>
            <p:spPr>
              <a:xfrm>
                <a:off x="10097548" y="4144394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30A4B40-51DF-C84E-C3EA-40281B196B51}"/>
                  </a:ext>
                </a:extLst>
              </p:cNvPr>
              <p:cNvSpPr/>
              <p:nvPr/>
            </p:nvSpPr>
            <p:spPr>
              <a:xfrm>
                <a:off x="10097548" y="4279668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6EAC386-7105-41C9-00D9-D5BB2650809E}"/>
                  </a:ext>
                </a:extLst>
              </p:cNvPr>
              <p:cNvSpPr/>
              <p:nvPr/>
            </p:nvSpPr>
            <p:spPr>
              <a:xfrm>
                <a:off x="10097548" y="4963309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323FFAC-DB6D-5313-A39B-43C9FD725A07}"/>
                  </a:ext>
                </a:extLst>
              </p:cNvPr>
              <p:cNvSpPr/>
              <p:nvPr/>
            </p:nvSpPr>
            <p:spPr>
              <a:xfrm>
                <a:off x="10097548" y="5098583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5AE8840-4ECA-E82A-41FE-9891FFF5A598}"/>
                  </a:ext>
                </a:extLst>
              </p:cNvPr>
              <p:cNvSpPr/>
              <p:nvPr/>
            </p:nvSpPr>
            <p:spPr>
              <a:xfrm>
                <a:off x="10097548" y="5233857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831D24C-F1F7-E684-0D83-5F116302DB2F}"/>
                </a:ext>
              </a:extLst>
            </p:cNvPr>
            <p:cNvGrpSpPr/>
            <p:nvPr/>
          </p:nvGrpSpPr>
          <p:grpSpPr>
            <a:xfrm>
              <a:off x="10727561" y="4144158"/>
              <a:ext cx="137413" cy="1091349"/>
              <a:chOff x="5181390" y="1766098"/>
              <a:chExt cx="137413" cy="109134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C0A1F03-562B-2459-C67C-999066BA2CF4}"/>
                  </a:ext>
                </a:extLst>
              </p:cNvPr>
              <p:cNvSpPr/>
              <p:nvPr/>
            </p:nvSpPr>
            <p:spPr>
              <a:xfrm>
                <a:off x="5181390" y="2036646"/>
                <a:ext cx="137160" cy="5502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  <a:endParaRPr lang="zh-CN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09C05BD-AFA4-4EBE-30B6-E40D994ED511}"/>
                  </a:ext>
                </a:extLst>
              </p:cNvPr>
              <p:cNvSpPr/>
              <p:nvPr/>
            </p:nvSpPr>
            <p:spPr>
              <a:xfrm>
                <a:off x="5181390" y="1766098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9972F93-A3C2-5469-8055-01254BD91C83}"/>
                  </a:ext>
                </a:extLst>
              </p:cNvPr>
              <p:cNvSpPr/>
              <p:nvPr/>
            </p:nvSpPr>
            <p:spPr>
              <a:xfrm>
                <a:off x="5181390" y="1901372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D9A69B5-1060-8B76-BD57-0C0074600611}"/>
                  </a:ext>
                </a:extLst>
              </p:cNvPr>
              <p:cNvSpPr/>
              <p:nvPr/>
            </p:nvSpPr>
            <p:spPr>
              <a:xfrm>
                <a:off x="5181390" y="2585013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C7F1E32-1A1B-0878-6775-2498F5B0CE45}"/>
                  </a:ext>
                </a:extLst>
              </p:cNvPr>
              <p:cNvSpPr/>
              <p:nvPr/>
            </p:nvSpPr>
            <p:spPr>
              <a:xfrm>
                <a:off x="5181390" y="2720287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204F541D-0A9A-FBE2-F717-CB95AA6AE7FD}"/>
                </a:ext>
              </a:extLst>
            </p:cNvPr>
            <p:cNvSpPr/>
            <p:nvPr/>
          </p:nvSpPr>
          <p:spPr>
            <a:xfrm>
              <a:off x="10300929" y="4593392"/>
              <a:ext cx="375946" cy="19287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69731AC-A25A-1CD6-E99D-B69EBA43C28E}"/>
                </a:ext>
              </a:extLst>
            </p:cNvPr>
            <p:cNvGrpSpPr/>
            <p:nvPr/>
          </p:nvGrpSpPr>
          <p:grpSpPr>
            <a:xfrm>
              <a:off x="9481564" y="3873846"/>
              <a:ext cx="137413" cy="1632445"/>
              <a:chOff x="9481564" y="3873846"/>
              <a:chExt cx="137413" cy="163244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7E90716-F2D3-3B85-424B-F0F775ADC6C7}"/>
                  </a:ext>
                </a:extLst>
              </p:cNvPr>
              <p:cNvSpPr/>
              <p:nvPr/>
            </p:nvSpPr>
            <p:spPr>
              <a:xfrm>
                <a:off x="9481564" y="4414942"/>
                <a:ext cx="137160" cy="55025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  <a:endParaRPr lang="zh-CN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FD4F000-F16B-D009-3369-45014A77A22C}"/>
                  </a:ext>
                </a:extLst>
              </p:cNvPr>
              <p:cNvSpPr/>
              <p:nvPr/>
            </p:nvSpPr>
            <p:spPr>
              <a:xfrm>
                <a:off x="9481564" y="3873846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ABD7325-0087-FF11-4C1F-62F8DB175882}"/>
                  </a:ext>
                </a:extLst>
              </p:cNvPr>
              <p:cNvSpPr/>
              <p:nvPr/>
            </p:nvSpPr>
            <p:spPr>
              <a:xfrm>
                <a:off x="9481564" y="4009120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1A707CB-1384-BB20-EBC8-48F2F789B6CE}"/>
                  </a:ext>
                </a:extLst>
              </p:cNvPr>
              <p:cNvSpPr/>
              <p:nvPr/>
            </p:nvSpPr>
            <p:spPr>
              <a:xfrm>
                <a:off x="9481564" y="4144394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97F3FB2-D66A-E889-2C66-287AFFEB6911}"/>
                  </a:ext>
                </a:extLst>
              </p:cNvPr>
              <p:cNvSpPr/>
              <p:nvPr/>
            </p:nvSpPr>
            <p:spPr>
              <a:xfrm>
                <a:off x="9481564" y="4279668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1A4FC3E-D8D8-42B1-AE6C-478ADC886F7A}"/>
                  </a:ext>
                </a:extLst>
              </p:cNvPr>
              <p:cNvSpPr/>
              <p:nvPr/>
            </p:nvSpPr>
            <p:spPr>
              <a:xfrm>
                <a:off x="9481564" y="4963309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F2C1970-1371-85E9-4B8D-A11185BFAB1A}"/>
                  </a:ext>
                </a:extLst>
              </p:cNvPr>
              <p:cNvSpPr/>
              <p:nvPr/>
            </p:nvSpPr>
            <p:spPr>
              <a:xfrm>
                <a:off x="9481564" y="5098583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CCED866-57DD-0766-8BAF-79760116A05B}"/>
                  </a:ext>
                </a:extLst>
              </p:cNvPr>
              <p:cNvSpPr/>
              <p:nvPr/>
            </p:nvSpPr>
            <p:spPr>
              <a:xfrm>
                <a:off x="9481564" y="5233857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3E719DC-5849-ABBF-7164-10EFBEFA038D}"/>
                  </a:ext>
                </a:extLst>
              </p:cNvPr>
              <p:cNvSpPr/>
              <p:nvPr/>
            </p:nvSpPr>
            <p:spPr>
              <a:xfrm>
                <a:off x="9481564" y="5369131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27114243-6A39-AB6D-EE01-C43FC38A48B9}"/>
                </a:ext>
              </a:extLst>
            </p:cNvPr>
            <p:cNvSpPr/>
            <p:nvPr/>
          </p:nvSpPr>
          <p:spPr>
            <a:xfrm>
              <a:off x="9684945" y="4593392"/>
              <a:ext cx="375946" cy="19287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6F10183-86AE-3732-A798-6C08F58D87B3}"/>
                </a:ext>
              </a:extLst>
            </p:cNvPr>
            <p:cNvSpPr txBox="1"/>
            <p:nvPr/>
          </p:nvSpPr>
          <p:spPr>
            <a:xfrm>
              <a:off x="8079390" y="3917903"/>
              <a:ext cx="14483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Modified ResNet50</a:t>
              </a:r>
              <a:endParaRPr lang="zh-CN" alt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B840E96-CF31-44EB-6ED8-6F6C0B5DE71D}"/>
                </a:ext>
              </a:extLst>
            </p:cNvPr>
            <p:cNvSpPr txBox="1"/>
            <p:nvPr/>
          </p:nvSpPr>
          <p:spPr>
            <a:xfrm>
              <a:off x="9258860" y="3608686"/>
              <a:ext cx="6951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accent2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Flatten</a:t>
              </a:r>
              <a:endParaRPr lang="zh-CN" altLang="en-US" sz="1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4555142-91CE-7AED-6AB8-C97AACF19D2E}"/>
                </a:ext>
              </a:extLst>
            </p:cNvPr>
            <p:cNvSpPr txBox="1"/>
            <p:nvPr/>
          </p:nvSpPr>
          <p:spPr>
            <a:xfrm>
              <a:off x="9849223" y="3756019"/>
              <a:ext cx="6951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Feature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90A1C96-9BC7-8834-2FBD-2F81AD73EF13}"/>
                </a:ext>
              </a:extLst>
            </p:cNvPr>
            <p:cNvSpPr txBox="1"/>
            <p:nvPr/>
          </p:nvSpPr>
          <p:spPr>
            <a:xfrm>
              <a:off x="10234708" y="5228404"/>
              <a:ext cx="11468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Abnormalities Probabilities</a:t>
              </a:r>
              <a:endParaRPr lang="zh-CN" altLang="en-US" sz="11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019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6CCB5-97A3-E0A6-F0F3-44C9A11C7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B97FE2-EFA4-9A4F-375D-B9C0D9A87E32}"/>
              </a:ext>
            </a:extLst>
          </p:cNvPr>
          <p:cNvGrpSpPr/>
          <p:nvPr/>
        </p:nvGrpSpPr>
        <p:grpSpPr>
          <a:xfrm>
            <a:off x="1139686" y="1500714"/>
            <a:ext cx="8802806" cy="2623081"/>
            <a:chOff x="1139686" y="1500714"/>
            <a:chExt cx="8802806" cy="262308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1A2952D-CFCB-4D57-D575-F234A9A75BC0}"/>
                </a:ext>
              </a:extLst>
            </p:cNvPr>
            <p:cNvSpPr/>
            <p:nvPr/>
          </p:nvSpPr>
          <p:spPr>
            <a:xfrm>
              <a:off x="1139686" y="1545253"/>
              <a:ext cx="385425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45D34D8-127B-D606-71F0-FEE82F3131F0}"/>
                </a:ext>
              </a:extLst>
            </p:cNvPr>
            <p:cNvSpPr/>
            <p:nvPr/>
          </p:nvSpPr>
          <p:spPr>
            <a:xfrm>
              <a:off x="2760267" y="1545253"/>
              <a:ext cx="566928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Normal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26B90774-5665-6037-939F-2D244B4CE357}"/>
                </a:ext>
              </a:extLst>
            </p:cNvPr>
            <p:cNvSpPr/>
            <p:nvPr/>
          </p:nvSpPr>
          <p:spPr>
            <a:xfrm>
              <a:off x="1656301" y="2049464"/>
              <a:ext cx="973213" cy="24570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OCT-Model 1</a:t>
              </a:r>
              <a:endParaRPr lang="zh-CN" altLang="en-US" sz="105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Arrow: Right 83">
              <a:extLst>
                <a:ext uri="{FF2B5EF4-FFF2-40B4-BE49-F238E27FC236}">
                  <a16:creationId xmlns:a16="http://schemas.microsoft.com/office/drawing/2014/main" id="{509AFFF2-26A0-C6B8-925A-93BFE2F48131}"/>
                </a:ext>
              </a:extLst>
            </p:cNvPr>
            <p:cNvSpPr/>
            <p:nvPr/>
          </p:nvSpPr>
          <p:spPr>
            <a:xfrm rot="5400000">
              <a:off x="2054365" y="1854045"/>
              <a:ext cx="177970" cy="128875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A2CFD4C-C0AD-AEAE-47D6-DC719457287F}"/>
                </a:ext>
              </a:extLst>
            </p:cNvPr>
            <p:cNvSpPr/>
            <p:nvPr/>
          </p:nvSpPr>
          <p:spPr>
            <a:xfrm>
              <a:off x="2376219" y="1545253"/>
              <a:ext cx="384048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altLang="zh-CN" sz="7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6B3B65F-7D96-CACA-F595-E18F69447F18}"/>
                </a:ext>
              </a:extLst>
            </p:cNvPr>
            <p:cNvSpPr/>
            <p:nvPr/>
          </p:nvSpPr>
          <p:spPr>
            <a:xfrm>
              <a:off x="1525112" y="1545253"/>
              <a:ext cx="385425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E7B846E-085E-2C6F-6EFB-706AF66865EA}"/>
                </a:ext>
              </a:extLst>
            </p:cNvPr>
            <p:cNvSpPr/>
            <p:nvPr/>
          </p:nvSpPr>
          <p:spPr>
            <a:xfrm>
              <a:off x="1910537" y="1545253"/>
              <a:ext cx="465629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rtlCol="0" anchor="ctr" anchorCtr="0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052EDEC-785F-1211-3669-5E6EFAC899FA}"/>
                </a:ext>
              </a:extLst>
            </p:cNvPr>
            <p:cNvSpPr/>
            <p:nvPr/>
          </p:nvSpPr>
          <p:spPr>
            <a:xfrm>
              <a:off x="3478695" y="1545253"/>
              <a:ext cx="516615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altLang="zh-CN" sz="7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+ 1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2750FD-F8A2-A27A-7F8F-B8197A755213}"/>
                </a:ext>
              </a:extLst>
            </p:cNvPr>
            <p:cNvSpPr/>
            <p:nvPr/>
          </p:nvSpPr>
          <p:spPr>
            <a:xfrm>
              <a:off x="5361655" y="1545253"/>
              <a:ext cx="566928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Normal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D5800F30-F80E-16DE-9DB0-DA7D639571A0}"/>
                </a:ext>
              </a:extLst>
            </p:cNvPr>
            <p:cNvSpPr/>
            <p:nvPr/>
          </p:nvSpPr>
          <p:spPr>
            <a:xfrm>
              <a:off x="4260353" y="2049464"/>
              <a:ext cx="973213" cy="24570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OCT-Model 2</a:t>
              </a:r>
              <a:endParaRPr lang="zh-CN" altLang="en-US" sz="105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Arrow: Right 113">
              <a:extLst>
                <a:ext uri="{FF2B5EF4-FFF2-40B4-BE49-F238E27FC236}">
                  <a16:creationId xmlns:a16="http://schemas.microsoft.com/office/drawing/2014/main" id="{171BD9C5-6AC8-CA6A-85B6-39F9B41B0C27}"/>
                </a:ext>
              </a:extLst>
            </p:cNvPr>
            <p:cNvSpPr/>
            <p:nvPr/>
          </p:nvSpPr>
          <p:spPr>
            <a:xfrm rot="5400000">
              <a:off x="4658417" y="1854045"/>
              <a:ext cx="177970" cy="128875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052B8225-33A5-1BFA-9C64-F41B59040544}"/>
                </a:ext>
              </a:extLst>
            </p:cNvPr>
            <p:cNvSpPr/>
            <p:nvPr/>
          </p:nvSpPr>
          <p:spPr>
            <a:xfrm>
              <a:off x="4977607" y="1545253"/>
              <a:ext cx="384048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altLang="zh-CN" sz="7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CF5FE4D-8089-AEB2-D59C-278EBEB4C60F}"/>
                </a:ext>
              </a:extLst>
            </p:cNvPr>
            <p:cNvSpPr/>
            <p:nvPr/>
          </p:nvSpPr>
          <p:spPr>
            <a:xfrm>
              <a:off x="3995310" y="1545253"/>
              <a:ext cx="521208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altLang="zh-CN" sz="7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+ 2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963E640-A248-0F94-971A-0897BB2D4B5B}"/>
                </a:ext>
              </a:extLst>
            </p:cNvPr>
            <p:cNvSpPr/>
            <p:nvPr/>
          </p:nvSpPr>
          <p:spPr>
            <a:xfrm>
              <a:off x="4511925" y="1545253"/>
              <a:ext cx="465629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rtlCol="0" anchor="ctr" anchorCtr="0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ED3B6CB-4D55-85F8-3451-EBA7D3C13CD6}"/>
                </a:ext>
              </a:extLst>
            </p:cNvPr>
            <p:cNvSpPr txBox="1"/>
            <p:nvPr/>
          </p:nvSpPr>
          <p:spPr>
            <a:xfrm>
              <a:off x="6053453" y="1500714"/>
              <a:ext cx="503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</a:rPr>
                <a:t>…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6CD3662-AFAA-7DF6-CB34-797150DA5B00}"/>
                </a:ext>
              </a:extLst>
            </p:cNvPr>
            <p:cNvSpPr/>
            <p:nvPr/>
          </p:nvSpPr>
          <p:spPr>
            <a:xfrm>
              <a:off x="6410653" y="1545253"/>
              <a:ext cx="566928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altLang="zh-CN" sz="7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n-1</a:t>
              </a:r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+ 1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AD5B79D-9355-C1B0-7794-C60EF89D8E94}"/>
                </a:ext>
              </a:extLst>
            </p:cNvPr>
            <p:cNvSpPr/>
            <p:nvPr/>
          </p:nvSpPr>
          <p:spPr>
            <a:xfrm>
              <a:off x="8394238" y="1545253"/>
              <a:ext cx="566928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Normal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B1191DE3-0631-0F4A-2035-95F17E2DA6DB}"/>
                </a:ext>
              </a:extLst>
            </p:cNvPr>
            <p:cNvSpPr/>
            <p:nvPr/>
          </p:nvSpPr>
          <p:spPr>
            <a:xfrm>
              <a:off x="7242623" y="2049464"/>
              <a:ext cx="973213" cy="24570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OCT-Model n</a:t>
              </a:r>
              <a:endParaRPr lang="zh-CN" altLang="en-US" sz="105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Arrow: Right 121">
              <a:extLst>
                <a:ext uri="{FF2B5EF4-FFF2-40B4-BE49-F238E27FC236}">
                  <a16:creationId xmlns:a16="http://schemas.microsoft.com/office/drawing/2014/main" id="{0125DDEA-1F68-E1C2-6E2F-57E56E26FD23}"/>
                </a:ext>
              </a:extLst>
            </p:cNvPr>
            <p:cNvSpPr/>
            <p:nvPr/>
          </p:nvSpPr>
          <p:spPr>
            <a:xfrm rot="5400000">
              <a:off x="7640687" y="1854045"/>
              <a:ext cx="177970" cy="128875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B1F68E1-1F72-A9E1-6B3C-D1F6EB7D5B42}"/>
                </a:ext>
              </a:extLst>
            </p:cNvPr>
            <p:cNvSpPr/>
            <p:nvPr/>
          </p:nvSpPr>
          <p:spPr>
            <a:xfrm>
              <a:off x="8010190" y="1545253"/>
              <a:ext cx="384048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altLang="zh-CN" sz="7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AC2B078-725A-0E4E-2C6C-EC7F33C96947}"/>
                </a:ext>
              </a:extLst>
            </p:cNvPr>
            <p:cNvSpPr/>
            <p:nvPr/>
          </p:nvSpPr>
          <p:spPr>
            <a:xfrm>
              <a:off x="6977580" y="1545253"/>
              <a:ext cx="566928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altLang="zh-CN" sz="7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n-1</a:t>
              </a:r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+ 2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6BD71A-2CC9-2F8A-FB14-2DF22615F0AB}"/>
                </a:ext>
              </a:extLst>
            </p:cNvPr>
            <p:cNvSpPr/>
            <p:nvPr/>
          </p:nvSpPr>
          <p:spPr>
            <a:xfrm>
              <a:off x="7544508" y="1545253"/>
              <a:ext cx="465629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rtlCol="0" anchor="ctr" anchorCtr="0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E89FB02-1DC2-C3B8-FA0B-CD70C64D99F9}"/>
                </a:ext>
              </a:extLst>
            </p:cNvPr>
            <p:cNvSpPr/>
            <p:nvPr/>
          </p:nvSpPr>
          <p:spPr>
            <a:xfrm>
              <a:off x="1139686" y="3792178"/>
              <a:ext cx="385425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E57812C-1840-D565-E8F3-8EFB1E387EB8}"/>
                </a:ext>
              </a:extLst>
            </p:cNvPr>
            <p:cNvSpPr/>
            <p:nvPr/>
          </p:nvSpPr>
          <p:spPr>
            <a:xfrm>
              <a:off x="2760267" y="3792178"/>
              <a:ext cx="566928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Normal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099F2208-D1FE-561D-18C9-AA41A11AA959}"/>
                </a:ext>
              </a:extLst>
            </p:cNvPr>
            <p:cNvSpPr/>
            <p:nvPr/>
          </p:nvSpPr>
          <p:spPr>
            <a:xfrm>
              <a:off x="1554726" y="3265202"/>
              <a:ext cx="1175609" cy="24570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Fundus-Model 1</a:t>
              </a:r>
              <a:endParaRPr lang="zh-CN" altLang="en-US" sz="105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Arrow: Right 128">
              <a:extLst>
                <a:ext uri="{FF2B5EF4-FFF2-40B4-BE49-F238E27FC236}">
                  <a16:creationId xmlns:a16="http://schemas.microsoft.com/office/drawing/2014/main" id="{C74672B6-D87F-FA72-0C3E-970C14C4699C}"/>
                </a:ext>
              </a:extLst>
            </p:cNvPr>
            <p:cNvSpPr/>
            <p:nvPr/>
          </p:nvSpPr>
          <p:spPr>
            <a:xfrm rot="16200000" flipV="1">
              <a:off x="2054365" y="3592640"/>
              <a:ext cx="177970" cy="128875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1F46525-B344-C176-3C40-4A046B5F11E5}"/>
                </a:ext>
              </a:extLst>
            </p:cNvPr>
            <p:cNvSpPr/>
            <p:nvPr/>
          </p:nvSpPr>
          <p:spPr>
            <a:xfrm>
              <a:off x="2376219" y="3792178"/>
              <a:ext cx="384048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altLang="zh-CN" sz="7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AA8F8400-5D53-2E4B-85CA-8523B6E1D728}"/>
                </a:ext>
              </a:extLst>
            </p:cNvPr>
            <p:cNvSpPr/>
            <p:nvPr/>
          </p:nvSpPr>
          <p:spPr>
            <a:xfrm>
              <a:off x="1525112" y="3792178"/>
              <a:ext cx="385425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D02D1D1-C7FF-CDCD-5B88-2BA3063DA789}"/>
                </a:ext>
              </a:extLst>
            </p:cNvPr>
            <p:cNvSpPr/>
            <p:nvPr/>
          </p:nvSpPr>
          <p:spPr>
            <a:xfrm>
              <a:off x="1910537" y="3792178"/>
              <a:ext cx="465629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rtlCol="0" anchor="ctr" anchorCtr="0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8F43F74-13F3-4D2D-E966-29D8F14E94FC}"/>
                </a:ext>
              </a:extLst>
            </p:cNvPr>
            <p:cNvSpPr/>
            <p:nvPr/>
          </p:nvSpPr>
          <p:spPr>
            <a:xfrm>
              <a:off x="3478695" y="3792178"/>
              <a:ext cx="516615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altLang="zh-CN" sz="7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+ 1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4E3D4B52-58F2-C684-086E-FD97017CC03C}"/>
                </a:ext>
              </a:extLst>
            </p:cNvPr>
            <p:cNvSpPr/>
            <p:nvPr/>
          </p:nvSpPr>
          <p:spPr>
            <a:xfrm>
              <a:off x="5361655" y="3792178"/>
              <a:ext cx="566928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Normal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DBF6D342-B904-6576-BF3B-8E90D3D34407}"/>
                </a:ext>
              </a:extLst>
            </p:cNvPr>
            <p:cNvSpPr/>
            <p:nvPr/>
          </p:nvSpPr>
          <p:spPr>
            <a:xfrm>
              <a:off x="4156934" y="3265202"/>
              <a:ext cx="1175609" cy="24570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Fundus-Model 2</a:t>
              </a:r>
              <a:endParaRPr lang="zh-CN" altLang="en-US" sz="105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" name="Arrow: Right 148">
              <a:extLst>
                <a:ext uri="{FF2B5EF4-FFF2-40B4-BE49-F238E27FC236}">
                  <a16:creationId xmlns:a16="http://schemas.microsoft.com/office/drawing/2014/main" id="{31D28194-F920-8BE5-5250-500318ADF852}"/>
                </a:ext>
              </a:extLst>
            </p:cNvPr>
            <p:cNvSpPr/>
            <p:nvPr/>
          </p:nvSpPr>
          <p:spPr>
            <a:xfrm rot="16200000" flipV="1">
              <a:off x="4658417" y="3592640"/>
              <a:ext cx="177970" cy="128875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7E546D0-5F48-1F62-3E98-7739231A4E56}"/>
                </a:ext>
              </a:extLst>
            </p:cNvPr>
            <p:cNvSpPr/>
            <p:nvPr/>
          </p:nvSpPr>
          <p:spPr>
            <a:xfrm>
              <a:off x="4977607" y="3792178"/>
              <a:ext cx="384048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altLang="zh-CN" sz="7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B79F981-E748-AE6B-F411-AEDDF844D98B}"/>
                </a:ext>
              </a:extLst>
            </p:cNvPr>
            <p:cNvSpPr/>
            <p:nvPr/>
          </p:nvSpPr>
          <p:spPr>
            <a:xfrm>
              <a:off x="3995310" y="3792178"/>
              <a:ext cx="521208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altLang="zh-CN" sz="7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+ 2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D3E59C1A-6A3B-D1C1-5A3C-6BEE2A2E1FD6}"/>
                </a:ext>
              </a:extLst>
            </p:cNvPr>
            <p:cNvSpPr/>
            <p:nvPr/>
          </p:nvSpPr>
          <p:spPr>
            <a:xfrm>
              <a:off x="4511925" y="3792178"/>
              <a:ext cx="465629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rtlCol="0" anchor="ctr" anchorCtr="0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5E362CC4-EE41-978E-C8DC-47668EDDD4E4}"/>
                </a:ext>
              </a:extLst>
            </p:cNvPr>
            <p:cNvSpPr txBox="1"/>
            <p:nvPr/>
          </p:nvSpPr>
          <p:spPr>
            <a:xfrm>
              <a:off x="6053453" y="3754463"/>
              <a:ext cx="503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</a:rPr>
                <a:t>…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64CB8207-DA1E-35F8-7D08-FAC1B90463F3}"/>
                </a:ext>
              </a:extLst>
            </p:cNvPr>
            <p:cNvSpPr/>
            <p:nvPr/>
          </p:nvSpPr>
          <p:spPr>
            <a:xfrm>
              <a:off x="6410653" y="3792178"/>
              <a:ext cx="566928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altLang="zh-CN" sz="7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m-1</a:t>
              </a:r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+ 1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79AD93D-1450-9C11-3783-89A291B5A30D}"/>
                </a:ext>
              </a:extLst>
            </p:cNvPr>
            <p:cNvSpPr/>
            <p:nvPr/>
          </p:nvSpPr>
          <p:spPr>
            <a:xfrm>
              <a:off x="8394238" y="3792178"/>
              <a:ext cx="566928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Normal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D9701BFC-23D8-1A65-B545-14C74E7D62DD}"/>
                </a:ext>
              </a:extLst>
            </p:cNvPr>
            <p:cNvSpPr/>
            <p:nvPr/>
          </p:nvSpPr>
          <p:spPr>
            <a:xfrm>
              <a:off x="7153421" y="3265202"/>
              <a:ext cx="1151615" cy="24570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Fundus-Model m</a:t>
              </a:r>
              <a:endParaRPr lang="zh-CN" altLang="en-US" sz="105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7" name="Arrow: Right 156">
              <a:extLst>
                <a:ext uri="{FF2B5EF4-FFF2-40B4-BE49-F238E27FC236}">
                  <a16:creationId xmlns:a16="http://schemas.microsoft.com/office/drawing/2014/main" id="{32F9D0E7-4546-FEE5-C096-A974174DC09F}"/>
                </a:ext>
              </a:extLst>
            </p:cNvPr>
            <p:cNvSpPr/>
            <p:nvPr/>
          </p:nvSpPr>
          <p:spPr>
            <a:xfrm rot="16200000" flipV="1">
              <a:off x="7640687" y="3592640"/>
              <a:ext cx="177970" cy="128875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0B8330EF-4EAC-96D0-95FA-331C189D0B53}"/>
                </a:ext>
              </a:extLst>
            </p:cNvPr>
            <p:cNvSpPr/>
            <p:nvPr/>
          </p:nvSpPr>
          <p:spPr>
            <a:xfrm>
              <a:off x="8010190" y="3792178"/>
              <a:ext cx="384048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altLang="zh-CN" sz="7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A08BB74D-B179-6D74-E797-405718E43A60}"/>
                </a:ext>
              </a:extLst>
            </p:cNvPr>
            <p:cNvSpPr/>
            <p:nvPr/>
          </p:nvSpPr>
          <p:spPr>
            <a:xfrm>
              <a:off x="6977580" y="3792178"/>
              <a:ext cx="566928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altLang="zh-CN" sz="7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m-1</a:t>
              </a:r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+ 2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80D4A9D-9ABE-E0D1-D49C-E2D12D8D018E}"/>
                </a:ext>
              </a:extLst>
            </p:cNvPr>
            <p:cNvSpPr/>
            <p:nvPr/>
          </p:nvSpPr>
          <p:spPr>
            <a:xfrm>
              <a:off x="7544508" y="3792178"/>
              <a:ext cx="465629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rtlCol="0" anchor="ctr" anchorCtr="0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46B1C8E6-A901-B0C4-E4C3-C4359EB365B1}"/>
                </a:ext>
              </a:extLst>
            </p:cNvPr>
            <p:cNvSpPr/>
            <p:nvPr/>
          </p:nvSpPr>
          <p:spPr>
            <a:xfrm>
              <a:off x="1541110" y="2583646"/>
              <a:ext cx="6541455" cy="36933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Diagnosis-Model</a:t>
              </a:r>
              <a:endParaRPr lang="zh-CN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2" name="Arrow: Right 161">
              <a:extLst>
                <a:ext uri="{FF2B5EF4-FFF2-40B4-BE49-F238E27FC236}">
                  <a16:creationId xmlns:a16="http://schemas.microsoft.com/office/drawing/2014/main" id="{4B507B7F-C8F7-6243-459F-1AD355D2D554}"/>
                </a:ext>
              </a:extLst>
            </p:cNvPr>
            <p:cNvSpPr/>
            <p:nvPr/>
          </p:nvSpPr>
          <p:spPr>
            <a:xfrm rot="16200000" flipV="1">
              <a:off x="2054364" y="3035198"/>
              <a:ext cx="177970" cy="128875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Arrow: Right 162">
              <a:extLst>
                <a:ext uri="{FF2B5EF4-FFF2-40B4-BE49-F238E27FC236}">
                  <a16:creationId xmlns:a16="http://schemas.microsoft.com/office/drawing/2014/main" id="{0469E471-8FD3-FB6E-D987-13F12AFA1AD9}"/>
                </a:ext>
              </a:extLst>
            </p:cNvPr>
            <p:cNvSpPr/>
            <p:nvPr/>
          </p:nvSpPr>
          <p:spPr>
            <a:xfrm rot="16200000" flipV="1">
              <a:off x="4658416" y="3035198"/>
              <a:ext cx="177970" cy="128875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Arrow: Right 163">
              <a:extLst>
                <a:ext uri="{FF2B5EF4-FFF2-40B4-BE49-F238E27FC236}">
                  <a16:creationId xmlns:a16="http://schemas.microsoft.com/office/drawing/2014/main" id="{ACC79F30-8DBA-7DAE-345B-9FA0A30722EC}"/>
                </a:ext>
              </a:extLst>
            </p:cNvPr>
            <p:cNvSpPr/>
            <p:nvPr/>
          </p:nvSpPr>
          <p:spPr>
            <a:xfrm rot="16200000" flipV="1">
              <a:off x="7640686" y="3035198"/>
              <a:ext cx="177970" cy="128875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Arrow: Right 164">
              <a:extLst>
                <a:ext uri="{FF2B5EF4-FFF2-40B4-BE49-F238E27FC236}">
                  <a16:creationId xmlns:a16="http://schemas.microsoft.com/office/drawing/2014/main" id="{251CE34F-7E90-F807-7407-55D43B477C8E}"/>
                </a:ext>
              </a:extLst>
            </p:cNvPr>
            <p:cNvSpPr/>
            <p:nvPr/>
          </p:nvSpPr>
          <p:spPr>
            <a:xfrm rot="5400000">
              <a:off x="2054363" y="2369003"/>
              <a:ext cx="177970" cy="128875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Arrow: Right 165">
              <a:extLst>
                <a:ext uri="{FF2B5EF4-FFF2-40B4-BE49-F238E27FC236}">
                  <a16:creationId xmlns:a16="http://schemas.microsoft.com/office/drawing/2014/main" id="{82C26A4E-19B9-F23E-BFF3-9DCD3394A53B}"/>
                </a:ext>
              </a:extLst>
            </p:cNvPr>
            <p:cNvSpPr/>
            <p:nvPr/>
          </p:nvSpPr>
          <p:spPr>
            <a:xfrm rot="5400000">
              <a:off x="4658415" y="2369003"/>
              <a:ext cx="177970" cy="128875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Arrow: Right 166">
              <a:extLst>
                <a:ext uri="{FF2B5EF4-FFF2-40B4-BE49-F238E27FC236}">
                  <a16:creationId xmlns:a16="http://schemas.microsoft.com/office/drawing/2014/main" id="{E62B03CF-3F9D-E812-C5B8-F1D710B4D672}"/>
                </a:ext>
              </a:extLst>
            </p:cNvPr>
            <p:cNvSpPr/>
            <p:nvPr/>
          </p:nvSpPr>
          <p:spPr>
            <a:xfrm rot="5400000">
              <a:off x="7640685" y="2369003"/>
              <a:ext cx="177970" cy="128875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Arrow: Right 167">
              <a:extLst>
                <a:ext uri="{FF2B5EF4-FFF2-40B4-BE49-F238E27FC236}">
                  <a16:creationId xmlns:a16="http://schemas.microsoft.com/office/drawing/2014/main" id="{106B9D1F-AB70-B27F-9193-E3EB6B0CF65A}"/>
                </a:ext>
              </a:extLst>
            </p:cNvPr>
            <p:cNvSpPr/>
            <p:nvPr/>
          </p:nvSpPr>
          <p:spPr>
            <a:xfrm>
              <a:off x="8159186" y="2608639"/>
              <a:ext cx="566928" cy="343093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780730A2-4F3C-8121-5FEF-CA0D3E4CC162}"/>
                </a:ext>
              </a:extLst>
            </p:cNvPr>
            <p:cNvSpPr/>
            <p:nvPr/>
          </p:nvSpPr>
          <p:spPr>
            <a:xfrm>
              <a:off x="8812213" y="2448569"/>
              <a:ext cx="1130279" cy="66323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Front-end UI</a:t>
              </a:r>
              <a:endParaRPr lang="zh-CN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4834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6CCB5-97A3-E0A6-F0F3-44C9A11C7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E3EAAEC-0194-8AFC-7AD7-DD421376584B}"/>
              </a:ext>
            </a:extLst>
          </p:cNvPr>
          <p:cNvGrpSpPr/>
          <p:nvPr/>
        </p:nvGrpSpPr>
        <p:grpSpPr>
          <a:xfrm>
            <a:off x="1168808" y="434746"/>
            <a:ext cx="8770951" cy="2940887"/>
            <a:chOff x="1168808" y="434746"/>
            <a:chExt cx="8770951" cy="294088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C645FE-0A23-D21E-6007-ED288C35EF37}"/>
                </a:ext>
              </a:extLst>
            </p:cNvPr>
            <p:cNvSpPr/>
            <p:nvPr/>
          </p:nvSpPr>
          <p:spPr>
            <a:xfrm>
              <a:off x="3480627" y="1357267"/>
              <a:ext cx="566928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Normal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0029B15-5694-913C-1724-66D2BA276F73}"/>
                </a:ext>
              </a:extLst>
            </p:cNvPr>
            <p:cNvSpPr/>
            <p:nvPr/>
          </p:nvSpPr>
          <p:spPr>
            <a:xfrm>
              <a:off x="2994019" y="1587197"/>
              <a:ext cx="973213" cy="24570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OCT-Model 1</a:t>
              </a:r>
              <a:endParaRPr lang="zh-CN" altLang="en-US" sz="105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7DFC419-ED80-E442-D1C2-5DABBDBEAE32}"/>
                </a:ext>
              </a:extLst>
            </p:cNvPr>
            <p:cNvSpPr/>
            <p:nvPr/>
          </p:nvSpPr>
          <p:spPr>
            <a:xfrm>
              <a:off x="2931987" y="1357267"/>
              <a:ext cx="27432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F16CAB2-9A4E-E91B-E3D2-155C311F2827}"/>
                </a:ext>
              </a:extLst>
            </p:cNvPr>
            <p:cNvSpPr/>
            <p:nvPr/>
          </p:nvSpPr>
          <p:spPr>
            <a:xfrm>
              <a:off x="3206307" y="1357267"/>
              <a:ext cx="27432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315BDE-9692-0D10-5D1C-37F43FDE995B}"/>
                </a:ext>
              </a:extLst>
            </p:cNvPr>
            <p:cNvSpPr/>
            <p:nvPr/>
          </p:nvSpPr>
          <p:spPr>
            <a:xfrm>
              <a:off x="5600318" y="667647"/>
              <a:ext cx="566928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Normal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E320666-62AE-47A1-A445-9AE2912B7B86}"/>
                </a:ext>
              </a:extLst>
            </p:cNvPr>
            <p:cNvSpPr/>
            <p:nvPr/>
          </p:nvSpPr>
          <p:spPr>
            <a:xfrm>
              <a:off x="4982113" y="903071"/>
              <a:ext cx="973213" cy="24570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OCT-Model 1</a:t>
              </a:r>
              <a:endParaRPr lang="zh-CN" altLang="en-US" sz="105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D4F4465-BFE5-A0B4-9CAC-7ED0B98CEA1D}"/>
                </a:ext>
              </a:extLst>
            </p:cNvPr>
            <p:cNvSpPr/>
            <p:nvPr/>
          </p:nvSpPr>
          <p:spPr>
            <a:xfrm>
              <a:off x="4826841" y="667647"/>
              <a:ext cx="27432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EC5C74-024B-7CE4-E68E-03821375D4A7}"/>
                </a:ext>
              </a:extLst>
            </p:cNvPr>
            <p:cNvSpPr/>
            <p:nvPr/>
          </p:nvSpPr>
          <p:spPr>
            <a:xfrm>
              <a:off x="5103072" y="667647"/>
              <a:ext cx="27432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6C9CC38-EC8B-FE0D-F476-15A08A9275CA}"/>
                </a:ext>
              </a:extLst>
            </p:cNvPr>
            <p:cNvSpPr/>
            <p:nvPr/>
          </p:nvSpPr>
          <p:spPr>
            <a:xfrm>
              <a:off x="5356267" y="667647"/>
              <a:ext cx="27432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73468E7-C662-923C-96AC-16346EA67913}"/>
                </a:ext>
              </a:extLst>
            </p:cNvPr>
            <p:cNvSpPr/>
            <p:nvPr/>
          </p:nvSpPr>
          <p:spPr>
            <a:xfrm>
              <a:off x="3325176" y="2042091"/>
              <a:ext cx="566928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Normal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B690382-2280-BBEC-0193-FE4556A21D4C}"/>
                </a:ext>
              </a:extLst>
            </p:cNvPr>
            <p:cNvSpPr/>
            <p:nvPr/>
          </p:nvSpPr>
          <p:spPr>
            <a:xfrm>
              <a:off x="2994019" y="2270691"/>
              <a:ext cx="973213" cy="24570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OCT-Model 1</a:t>
              </a:r>
              <a:endParaRPr lang="zh-CN" altLang="en-US" sz="105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3B1844-6193-AE7B-784B-28710FD59F36}"/>
                </a:ext>
              </a:extLst>
            </p:cNvPr>
            <p:cNvSpPr/>
            <p:nvPr/>
          </p:nvSpPr>
          <p:spPr>
            <a:xfrm>
              <a:off x="3044396" y="2042091"/>
              <a:ext cx="27432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360792-FA08-91B7-DE12-EF2F6FCFF55F}"/>
                </a:ext>
              </a:extLst>
            </p:cNvPr>
            <p:cNvSpPr/>
            <p:nvPr/>
          </p:nvSpPr>
          <p:spPr>
            <a:xfrm>
              <a:off x="1499965" y="1760879"/>
              <a:ext cx="566928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Normal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E53247A-E5C0-0A08-7867-F694041A9A0A}"/>
                </a:ext>
              </a:extLst>
            </p:cNvPr>
            <p:cNvSpPr/>
            <p:nvPr/>
          </p:nvSpPr>
          <p:spPr>
            <a:xfrm>
              <a:off x="1168808" y="1989479"/>
              <a:ext cx="973213" cy="24570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OCT-Model 1</a:t>
              </a:r>
              <a:endParaRPr lang="zh-CN" altLang="en-US" sz="105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0FE1A8D-1F6F-B061-BF51-B1ED14FBCDB8}"/>
                </a:ext>
              </a:extLst>
            </p:cNvPr>
            <p:cNvSpPr/>
            <p:nvPr/>
          </p:nvSpPr>
          <p:spPr>
            <a:xfrm>
              <a:off x="1219185" y="1760879"/>
              <a:ext cx="27432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0A316FA-55DA-54B5-AEEB-F31DFCDD4BE6}"/>
                </a:ext>
              </a:extLst>
            </p:cNvPr>
            <p:cNvSpPr/>
            <p:nvPr/>
          </p:nvSpPr>
          <p:spPr>
            <a:xfrm>
              <a:off x="5469179" y="1357267"/>
              <a:ext cx="566928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Normal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1452B67-CAAC-45C3-F75B-340E16F150E1}"/>
                </a:ext>
              </a:extLst>
            </p:cNvPr>
            <p:cNvSpPr/>
            <p:nvPr/>
          </p:nvSpPr>
          <p:spPr>
            <a:xfrm>
              <a:off x="4982571" y="1587197"/>
              <a:ext cx="973213" cy="24570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OCT-Model 1</a:t>
              </a:r>
              <a:endParaRPr lang="zh-CN" altLang="en-US" sz="105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5567037-B47D-0276-F297-016A142FB28F}"/>
                </a:ext>
              </a:extLst>
            </p:cNvPr>
            <p:cNvSpPr/>
            <p:nvPr/>
          </p:nvSpPr>
          <p:spPr>
            <a:xfrm>
              <a:off x="4920539" y="1357267"/>
              <a:ext cx="27432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6E1517E-D35D-8C0F-1A4C-E6BEB39F39E7}"/>
                </a:ext>
              </a:extLst>
            </p:cNvPr>
            <p:cNvSpPr/>
            <p:nvPr/>
          </p:nvSpPr>
          <p:spPr>
            <a:xfrm>
              <a:off x="5194859" y="1357267"/>
              <a:ext cx="27432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7E5F0AC-A9D3-5209-48F2-5F5D8F10A5CD}"/>
                </a:ext>
              </a:extLst>
            </p:cNvPr>
            <p:cNvSpPr/>
            <p:nvPr/>
          </p:nvSpPr>
          <p:spPr>
            <a:xfrm>
              <a:off x="5310394" y="2688737"/>
              <a:ext cx="566928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Normal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77BD600-8176-FBA7-29BE-30A6BA8D7F5F}"/>
                </a:ext>
              </a:extLst>
            </p:cNvPr>
            <p:cNvSpPr/>
            <p:nvPr/>
          </p:nvSpPr>
          <p:spPr>
            <a:xfrm>
              <a:off x="4979237" y="2917337"/>
              <a:ext cx="973213" cy="24570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OCT-Model 1</a:t>
              </a:r>
              <a:endParaRPr lang="zh-CN" altLang="en-US" sz="105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8674618-54A9-9B75-2BA3-659DFEC4CE11}"/>
                </a:ext>
              </a:extLst>
            </p:cNvPr>
            <p:cNvSpPr/>
            <p:nvPr/>
          </p:nvSpPr>
          <p:spPr>
            <a:xfrm>
              <a:off x="5029614" y="2688737"/>
              <a:ext cx="27432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98A6C25-F398-D9B1-AF2E-8317F79CC12E}"/>
                </a:ext>
              </a:extLst>
            </p:cNvPr>
            <p:cNvSpPr/>
            <p:nvPr/>
          </p:nvSpPr>
          <p:spPr>
            <a:xfrm>
              <a:off x="5469179" y="2013783"/>
              <a:ext cx="566928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Normal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BC63AB4D-80F4-E37E-C5C7-5BE213756D99}"/>
                </a:ext>
              </a:extLst>
            </p:cNvPr>
            <p:cNvSpPr/>
            <p:nvPr/>
          </p:nvSpPr>
          <p:spPr>
            <a:xfrm>
              <a:off x="4982571" y="2243713"/>
              <a:ext cx="973213" cy="24570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OCT-Model 1</a:t>
              </a:r>
              <a:endParaRPr lang="zh-CN" altLang="en-US" sz="105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2CFC14A-63EF-A727-99AC-433BBB9C7702}"/>
                </a:ext>
              </a:extLst>
            </p:cNvPr>
            <p:cNvSpPr/>
            <p:nvPr/>
          </p:nvSpPr>
          <p:spPr>
            <a:xfrm>
              <a:off x="4920539" y="2013783"/>
              <a:ext cx="27432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0E52F47-81C3-5F89-BB7F-491A01CD99C7}"/>
                </a:ext>
              </a:extLst>
            </p:cNvPr>
            <p:cNvSpPr/>
            <p:nvPr/>
          </p:nvSpPr>
          <p:spPr>
            <a:xfrm>
              <a:off x="5194859" y="2013783"/>
              <a:ext cx="27432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47C4C9F-FE15-1B42-5938-05B31CA781C1}"/>
                </a:ext>
              </a:extLst>
            </p:cNvPr>
            <p:cNvCxnSpPr/>
            <p:nvPr/>
          </p:nvCxnSpPr>
          <p:spPr>
            <a:xfrm flipV="1">
              <a:off x="2204113" y="1585867"/>
              <a:ext cx="634621" cy="297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3FB6E5A-E3DC-6330-0F33-74A23EC080A2}"/>
                </a:ext>
              </a:extLst>
            </p:cNvPr>
            <p:cNvCxnSpPr>
              <a:cxnSpLocks/>
            </p:cNvCxnSpPr>
            <p:nvPr/>
          </p:nvCxnSpPr>
          <p:spPr>
            <a:xfrm>
              <a:off x="2215021" y="2129759"/>
              <a:ext cx="623550" cy="2384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B4C8576-53CA-5CC7-4483-3DD5FC68BDF2}"/>
                </a:ext>
              </a:extLst>
            </p:cNvPr>
            <p:cNvCxnSpPr>
              <a:cxnSpLocks/>
            </p:cNvCxnSpPr>
            <p:nvPr/>
          </p:nvCxnSpPr>
          <p:spPr>
            <a:xfrm>
              <a:off x="4122517" y="1679343"/>
              <a:ext cx="6733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1A782A9-A847-0DF3-444D-4989DB4AA9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517" y="1014015"/>
              <a:ext cx="620130" cy="457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C1ADD8-1210-E0E5-2BC5-7358C03402E4}"/>
                </a:ext>
              </a:extLst>
            </p:cNvPr>
            <p:cNvCxnSpPr>
              <a:cxnSpLocks/>
            </p:cNvCxnSpPr>
            <p:nvPr/>
          </p:nvCxnSpPr>
          <p:spPr>
            <a:xfrm>
              <a:off x="4069316" y="2270691"/>
              <a:ext cx="6733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297D9DB-F944-8411-B39A-B2404618C109}"/>
                </a:ext>
              </a:extLst>
            </p:cNvPr>
            <p:cNvCxnSpPr>
              <a:cxnSpLocks/>
            </p:cNvCxnSpPr>
            <p:nvPr/>
          </p:nvCxnSpPr>
          <p:spPr>
            <a:xfrm>
              <a:off x="4069316" y="2516399"/>
              <a:ext cx="757525" cy="465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F596877-6222-AD94-44F3-506E2B6DF52F}"/>
                </a:ext>
              </a:extLst>
            </p:cNvPr>
            <p:cNvCxnSpPr>
              <a:cxnSpLocks/>
            </p:cNvCxnSpPr>
            <p:nvPr/>
          </p:nvCxnSpPr>
          <p:spPr>
            <a:xfrm>
              <a:off x="6279341" y="1014015"/>
              <a:ext cx="6733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63C4649-98DD-A143-AFA8-C556157F90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9341" y="604102"/>
              <a:ext cx="673331" cy="2499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9359AD2-3905-B998-B32C-C6FCEC5E50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5076" y="1357267"/>
              <a:ext cx="706000" cy="1252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E645ACC-004E-D57A-9CAA-2B682CB925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5984" y="1626502"/>
              <a:ext cx="653487" cy="154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F343C1A-1611-854E-7157-86C43BD33A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3139" y="2040561"/>
              <a:ext cx="706000" cy="1252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4981D3F-5F76-B74B-2662-45C9F5F515E9}"/>
                </a:ext>
              </a:extLst>
            </p:cNvPr>
            <p:cNvCxnSpPr>
              <a:cxnSpLocks/>
            </p:cNvCxnSpPr>
            <p:nvPr/>
          </p:nvCxnSpPr>
          <p:spPr>
            <a:xfrm>
              <a:off x="6234047" y="2316620"/>
              <a:ext cx="653487" cy="154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62293D3-3033-EA6F-25D6-C8AE2851561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147" y="2831575"/>
              <a:ext cx="6733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804C867-5B16-4D48-B748-2E257B5586F2}"/>
                </a:ext>
              </a:extLst>
            </p:cNvPr>
            <p:cNvCxnSpPr>
              <a:cxnSpLocks/>
            </p:cNvCxnSpPr>
            <p:nvPr/>
          </p:nvCxnSpPr>
          <p:spPr>
            <a:xfrm>
              <a:off x="6195147" y="2988571"/>
              <a:ext cx="733992" cy="264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B888F4E-5325-0EF7-25EE-03E9FCC59717}"/>
                </a:ext>
              </a:extLst>
            </p:cNvPr>
            <p:cNvSpPr txBox="1"/>
            <p:nvPr/>
          </p:nvSpPr>
          <p:spPr>
            <a:xfrm rot="20069297">
              <a:off x="2141178" y="1424323"/>
              <a:ext cx="11372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adopt 2</a:t>
              </a:r>
              <a:endParaRPr lang="zh-CN" altLang="en-US" sz="9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D57259E-81D1-743B-6519-EC1DA24F1F33}"/>
                </a:ext>
              </a:extLst>
            </p:cNvPr>
            <p:cNvSpPr txBox="1"/>
            <p:nvPr/>
          </p:nvSpPr>
          <p:spPr>
            <a:xfrm rot="1296930">
              <a:off x="2212935" y="2095229"/>
              <a:ext cx="11372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abandon 2</a:t>
              </a:r>
              <a:endParaRPr lang="zh-CN" altLang="en-US" sz="9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8123F7-D5F4-BEB9-1500-2E1CFC694C38}"/>
                </a:ext>
              </a:extLst>
            </p:cNvPr>
            <p:cNvSpPr txBox="1"/>
            <p:nvPr/>
          </p:nvSpPr>
          <p:spPr>
            <a:xfrm rot="19424816">
              <a:off x="4018127" y="886645"/>
              <a:ext cx="11372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adopt 3</a:t>
              </a:r>
              <a:endParaRPr lang="zh-CN" altLang="en-US" sz="9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ED83BD6-BEFD-DAAA-ABDF-EC5AB99B3D77}"/>
                </a:ext>
              </a:extLst>
            </p:cNvPr>
            <p:cNvSpPr txBox="1"/>
            <p:nvPr/>
          </p:nvSpPr>
          <p:spPr>
            <a:xfrm>
              <a:off x="4119140" y="1458250"/>
              <a:ext cx="11372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abandon 3</a:t>
              </a:r>
              <a:endParaRPr lang="zh-CN" altLang="en-US" sz="9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2F8782-44B7-4AE0-BFF3-4E7184EE0141}"/>
                </a:ext>
              </a:extLst>
            </p:cNvPr>
            <p:cNvSpPr txBox="1"/>
            <p:nvPr/>
          </p:nvSpPr>
          <p:spPr>
            <a:xfrm rot="1798009">
              <a:off x="4095860" y="2641678"/>
              <a:ext cx="11372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abandon 3</a:t>
              </a:r>
              <a:endParaRPr lang="zh-CN" altLang="en-US" sz="9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B6D2616-43FD-E0FC-DF8F-5FECD3C4FD15}"/>
                </a:ext>
              </a:extLst>
            </p:cNvPr>
            <p:cNvSpPr txBox="1"/>
            <p:nvPr/>
          </p:nvSpPr>
          <p:spPr>
            <a:xfrm>
              <a:off x="4120708" y="2054122"/>
              <a:ext cx="11372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adopt 3</a:t>
              </a:r>
              <a:endParaRPr lang="zh-CN" altLang="en-US" sz="9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6C35766-5D37-91A1-47C7-6FC698354984}"/>
                </a:ext>
              </a:extLst>
            </p:cNvPr>
            <p:cNvSpPr txBox="1"/>
            <p:nvPr/>
          </p:nvSpPr>
          <p:spPr>
            <a:xfrm>
              <a:off x="6929894" y="434746"/>
              <a:ext cx="11372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  <a:endParaRPr lang="zh-CN" altLang="en-US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E3A8B1B-C3B8-202D-FAE7-CEEE0C882388}"/>
                </a:ext>
              </a:extLst>
            </p:cNvPr>
            <p:cNvSpPr txBox="1"/>
            <p:nvPr/>
          </p:nvSpPr>
          <p:spPr>
            <a:xfrm>
              <a:off x="6929894" y="832053"/>
              <a:ext cx="11372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  <a:endParaRPr lang="zh-CN" altLang="en-US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C06E18F-B7E9-D4DF-BB95-427D8E489E8D}"/>
                </a:ext>
              </a:extLst>
            </p:cNvPr>
            <p:cNvSpPr txBox="1"/>
            <p:nvPr/>
          </p:nvSpPr>
          <p:spPr>
            <a:xfrm>
              <a:off x="6955257" y="1213651"/>
              <a:ext cx="11372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  <a:endParaRPr lang="zh-CN" altLang="en-US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7311518-A209-64C1-A320-EF724B043D73}"/>
                </a:ext>
              </a:extLst>
            </p:cNvPr>
            <p:cNvSpPr txBox="1"/>
            <p:nvPr/>
          </p:nvSpPr>
          <p:spPr>
            <a:xfrm>
              <a:off x="6929894" y="1590143"/>
              <a:ext cx="11372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  <a:endParaRPr lang="zh-CN" altLang="en-US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96659A1-1FB8-923B-9A13-D45DCB3514C8}"/>
                </a:ext>
              </a:extLst>
            </p:cNvPr>
            <p:cNvSpPr txBox="1"/>
            <p:nvPr/>
          </p:nvSpPr>
          <p:spPr>
            <a:xfrm>
              <a:off x="6929894" y="1845104"/>
              <a:ext cx="11372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  <a:endParaRPr lang="zh-CN" altLang="en-US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5A3A90E-C944-F67E-6E38-C9B08EF2C285}"/>
                </a:ext>
              </a:extLst>
            </p:cNvPr>
            <p:cNvSpPr txBox="1"/>
            <p:nvPr/>
          </p:nvSpPr>
          <p:spPr>
            <a:xfrm>
              <a:off x="6929894" y="2268630"/>
              <a:ext cx="11372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  <a:endParaRPr lang="zh-CN" altLang="en-US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7A818FB-3FBE-093F-6529-7AB8072CCC44}"/>
                </a:ext>
              </a:extLst>
            </p:cNvPr>
            <p:cNvSpPr txBox="1"/>
            <p:nvPr/>
          </p:nvSpPr>
          <p:spPr>
            <a:xfrm>
              <a:off x="6929894" y="2645122"/>
              <a:ext cx="11372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  <a:endParaRPr lang="zh-CN" altLang="en-US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E7607BD-87EF-7CE1-4178-F65CE5D0E10B}"/>
                </a:ext>
              </a:extLst>
            </p:cNvPr>
            <p:cNvSpPr txBox="1"/>
            <p:nvPr/>
          </p:nvSpPr>
          <p:spPr>
            <a:xfrm>
              <a:off x="6929894" y="3067856"/>
              <a:ext cx="11372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  <a:endParaRPr lang="zh-CN" altLang="en-US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Arrow: Right 89">
              <a:extLst>
                <a:ext uri="{FF2B5EF4-FFF2-40B4-BE49-F238E27FC236}">
                  <a16:creationId xmlns:a16="http://schemas.microsoft.com/office/drawing/2014/main" id="{AA343C85-5488-B907-00AC-BA4DA2F95AC6}"/>
                </a:ext>
              </a:extLst>
            </p:cNvPr>
            <p:cNvSpPr/>
            <p:nvPr/>
          </p:nvSpPr>
          <p:spPr>
            <a:xfrm>
              <a:off x="7241811" y="1668760"/>
              <a:ext cx="765186" cy="439850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F6602E7-45A0-6845-8396-C822D016EF05}"/>
                </a:ext>
              </a:extLst>
            </p:cNvPr>
            <p:cNvSpPr/>
            <p:nvPr/>
          </p:nvSpPr>
          <p:spPr>
            <a:xfrm>
              <a:off x="9372831" y="1630432"/>
              <a:ext cx="566928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Normal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889FF0C3-A253-32B5-49C2-78C65857D02C}"/>
                </a:ext>
              </a:extLst>
            </p:cNvPr>
            <p:cNvSpPr/>
            <p:nvPr/>
          </p:nvSpPr>
          <p:spPr>
            <a:xfrm>
              <a:off x="8509927" y="1866229"/>
              <a:ext cx="973213" cy="24570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OCT-Model 1</a:t>
              </a:r>
              <a:endParaRPr lang="zh-CN" altLang="en-US" sz="105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C92E00A-3FA8-88AA-EE5E-DD291343DAAA}"/>
                </a:ext>
              </a:extLst>
            </p:cNvPr>
            <p:cNvSpPr/>
            <p:nvPr/>
          </p:nvSpPr>
          <p:spPr>
            <a:xfrm>
              <a:off x="8068569" y="1630432"/>
              <a:ext cx="27432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0828627-5E03-9FFB-11C3-24B25B9F816D}"/>
                </a:ext>
              </a:extLst>
            </p:cNvPr>
            <p:cNvSpPr/>
            <p:nvPr/>
          </p:nvSpPr>
          <p:spPr>
            <a:xfrm>
              <a:off x="8344800" y="1630432"/>
              <a:ext cx="27432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4C6ED17-563B-EF71-847E-CB83B7929A92}"/>
                </a:ext>
              </a:extLst>
            </p:cNvPr>
            <p:cNvSpPr/>
            <p:nvPr/>
          </p:nvSpPr>
          <p:spPr>
            <a:xfrm>
              <a:off x="8619120" y="1630432"/>
              <a:ext cx="423174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atin typeface="Calibri" panose="020F0502020204030204" pitchFamily="34" charset="0"/>
                  <a:cs typeface="Calibri" panose="020F0502020204030204" pitchFamily="34" charset="0"/>
                </a:rPr>
                <a:t>…</a:t>
              </a:r>
              <a:endParaRPr lang="zh-CN" altLang="en-US" sz="10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AA626E3-A005-A13A-B08A-2B8A7FF6C76A}"/>
                </a:ext>
              </a:extLst>
            </p:cNvPr>
            <p:cNvSpPr/>
            <p:nvPr/>
          </p:nvSpPr>
          <p:spPr>
            <a:xfrm>
              <a:off x="9047589" y="1630432"/>
              <a:ext cx="321895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altLang="zh-CN" sz="7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4722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6CCB5-97A3-E0A6-F0F3-44C9A11C7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75B780-16B9-1916-89DE-E098CA4DDD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2" r="862"/>
          <a:stretch/>
        </p:blipFill>
        <p:spPr>
          <a:xfrm>
            <a:off x="482307" y="1225364"/>
            <a:ext cx="1429608" cy="1231072"/>
          </a:xfrm>
          <a:prstGeom prst="rect">
            <a:avLst/>
          </a:prstGeom>
          <a:scene3d>
            <a:camera prst="isometricRightUp">
              <a:rot lat="1800000" lon="17820000" rev="0"/>
            </a:camera>
            <a:lightRig rig="threePt" dir="t"/>
          </a:scene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ECCC99-C827-B265-0E42-380114EEA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47" y="2338592"/>
            <a:ext cx="1441217" cy="1104645"/>
          </a:xfrm>
          <a:prstGeom prst="rect">
            <a:avLst/>
          </a:prstGeom>
          <a:scene3d>
            <a:camera prst="isometricRightUp">
              <a:rot lat="1800000" lon="17820000" rev="0"/>
            </a:camera>
            <a:lightRig rig="threePt" dir="t"/>
          </a:scene3d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97110F6-CA8C-6119-3919-6E1FF8946BED}"/>
              </a:ext>
            </a:extLst>
          </p:cNvPr>
          <p:cNvGrpSpPr/>
          <p:nvPr/>
        </p:nvGrpSpPr>
        <p:grpSpPr>
          <a:xfrm>
            <a:off x="1368279" y="1015875"/>
            <a:ext cx="4467137" cy="2304759"/>
            <a:chOff x="1368279" y="1015875"/>
            <a:chExt cx="4467137" cy="230475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51729B-DC32-8EA5-54EE-A960BB662A18}"/>
                </a:ext>
              </a:extLst>
            </p:cNvPr>
            <p:cNvSpPr/>
            <p:nvPr/>
          </p:nvSpPr>
          <p:spPr>
            <a:xfrm>
              <a:off x="1764234" y="2022689"/>
              <a:ext cx="45719" cy="952500"/>
            </a:xfrm>
            <a:prstGeom prst="rect">
              <a:avLst/>
            </a:prstGeom>
            <a:noFill/>
            <a:ln>
              <a:noFill/>
            </a:ln>
            <a:scene3d>
              <a:camera prst="isometricOffAxis1Right">
                <a:rot lat="1140000" lon="1080000" rev="0"/>
              </a:camera>
              <a:lightRig rig="flat" dir="t"/>
            </a:scene3d>
            <a:sp3d extrusionH="1524000" contourW="12700" prstMaterial="matte"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accent1">
                  <a:lumMod val="40000"/>
                  <a:lumOff val="60000"/>
                </a:schemeClr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9AEFA9C-7B01-1CD9-5E24-B4FD38B89757}"/>
                </a:ext>
              </a:extLst>
            </p:cNvPr>
            <p:cNvSpPr/>
            <p:nvPr/>
          </p:nvSpPr>
          <p:spPr>
            <a:xfrm>
              <a:off x="1916634" y="2015545"/>
              <a:ext cx="45719" cy="952500"/>
            </a:xfrm>
            <a:prstGeom prst="rect">
              <a:avLst/>
            </a:prstGeom>
            <a:noFill/>
            <a:ln>
              <a:noFill/>
            </a:ln>
            <a:scene3d>
              <a:camera prst="isometricOffAxis1Right">
                <a:rot lat="1140000" lon="1080000" rev="0"/>
              </a:camera>
              <a:lightRig rig="flat" dir="t"/>
            </a:scene3d>
            <a:sp3d extrusionH="1524000" contourW="12700" prstMaterial="matte"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accent1">
                  <a:lumMod val="40000"/>
                  <a:lumOff val="60000"/>
                </a:schemeClr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F420C4-C1FB-8E9B-5428-16F8D340E832}"/>
                </a:ext>
              </a:extLst>
            </p:cNvPr>
            <p:cNvSpPr/>
            <p:nvPr/>
          </p:nvSpPr>
          <p:spPr>
            <a:xfrm>
              <a:off x="2182663" y="2172708"/>
              <a:ext cx="82296" cy="520486"/>
            </a:xfrm>
            <a:prstGeom prst="rect">
              <a:avLst/>
            </a:prstGeom>
            <a:noFill/>
            <a:ln>
              <a:noFill/>
            </a:ln>
            <a:scene3d>
              <a:camera prst="isometricOffAxis1Right">
                <a:rot lat="1140000" lon="1080000" rev="0"/>
              </a:camera>
              <a:lightRig rig="flat" dir="t"/>
            </a:scene3d>
            <a:sp3d extrusionH="762000" contourW="12700" prstMaterial="matte">
              <a:extrusionClr>
                <a:schemeClr val="accent2">
                  <a:lumMod val="40000"/>
                  <a:lumOff val="60000"/>
                </a:schemeClr>
              </a:extrusionClr>
              <a:contourClr>
                <a:schemeClr val="accent2">
                  <a:lumMod val="60000"/>
                  <a:lumOff val="40000"/>
                </a:schemeClr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D9FBBAB-01F9-6F55-9AE2-CFC4807F7DBA}"/>
                </a:ext>
              </a:extLst>
            </p:cNvPr>
            <p:cNvSpPr/>
            <p:nvPr/>
          </p:nvSpPr>
          <p:spPr>
            <a:xfrm>
              <a:off x="2328383" y="2179848"/>
              <a:ext cx="82296" cy="520486"/>
            </a:xfrm>
            <a:prstGeom prst="rect">
              <a:avLst/>
            </a:prstGeom>
            <a:noFill/>
            <a:ln>
              <a:noFill/>
            </a:ln>
            <a:scene3d>
              <a:camera prst="isometricOffAxis1Right">
                <a:rot lat="1140000" lon="1080000" rev="0"/>
              </a:camera>
              <a:lightRig rig="flat" dir="t"/>
            </a:scene3d>
            <a:sp3d extrusionH="762000" contourW="12700" prstMaterial="matte"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accent1">
                  <a:lumMod val="40000"/>
                  <a:lumOff val="60000"/>
                </a:schemeClr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7FD17DA-DB8B-31E5-43A0-582BF0A78BAA}"/>
                </a:ext>
              </a:extLst>
            </p:cNvPr>
            <p:cNvSpPr/>
            <p:nvPr/>
          </p:nvSpPr>
          <p:spPr>
            <a:xfrm>
              <a:off x="2478315" y="2183925"/>
              <a:ext cx="82296" cy="520486"/>
            </a:xfrm>
            <a:prstGeom prst="rect">
              <a:avLst/>
            </a:prstGeom>
            <a:noFill/>
            <a:ln>
              <a:noFill/>
            </a:ln>
            <a:scene3d>
              <a:camera prst="isometricOffAxis1Right">
                <a:rot lat="1140000" lon="1080000" rev="0"/>
              </a:camera>
              <a:lightRig rig="flat" dir="t"/>
            </a:scene3d>
            <a:sp3d extrusionH="762000" contourW="12700" prstMaterial="matte"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accent1">
                  <a:lumMod val="40000"/>
                  <a:lumOff val="60000"/>
                </a:schemeClr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C94A55-5CB3-A37E-DD52-E678A5DB84B2}"/>
                </a:ext>
              </a:extLst>
            </p:cNvPr>
            <p:cNvSpPr txBox="1"/>
            <p:nvPr/>
          </p:nvSpPr>
          <p:spPr>
            <a:xfrm>
              <a:off x="3076573" y="2129906"/>
              <a:ext cx="407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n>
                    <a:solidFill>
                      <a:schemeClr val="accent1"/>
                    </a:solidFill>
                  </a:ln>
                </a:rPr>
                <a:t>…</a:t>
              </a:r>
              <a:endParaRPr lang="zh-CN" altLang="en-US" b="1" dirty="0">
                <a:ln>
                  <a:solidFill>
                    <a:schemeClr val="accent1"/>
                  </a:solidFill>
                </a:ln>
              </a:endParaRPr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527538F7-2F87-837F-BC29-976A64652610}"/>
                </a:ext>
              </a:extLst>
            </p:cNvPr>
            <p:cNvSpPr/>
            <p:nvPr/>
          </p:nvSpPr>
          <p:spPr>
            <a:xfrm>
              <a:off x="1368279" y="2215570"/>
              <a:ext cx="375946" cy="19287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87C731B7-A891-6D8B-18A3-D6028F5562D1}"/>
                </a:ext>
              </a:extLst>
            </p:cNvPr>
            <p:cNvSpPr/>
            <p:nvPr/>
          </p:nvSpPr>
          <p:spPr>
            <a:xfrm>
              <a:off x="2695787" y="2215568"/>
              <a:ext cx="375946" cy="19287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BFEDDC45-8897-DC7B-B0D2-B5E852827950}"/>
                </a:ext>
              </a:extLst>
            </p:cNvPr>
            <p:cNvSpPr/>
            <p:nvPr/>
          </p:nvSpPr>
          <p:spPr>
            <a:xfrm>
              <a:off x="3478113" y="2215568"/>
              <a:ext cx="375946" cy="19287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C1CB019-3E11-3D4A-99D1-78ED9BD9824F}"/>
                </a:ext>
              </a:extLst>
            </p:cNvPr>
            <p:cNvGrpSpPr/>
            <p:nvPr/>
          </p:nvGrpSpPr>
          <p:grpSpPr>
            <a:xfrm>
              <a:off x="4551377" y="1495786"/>
              <a:ext cx="137413" cy="1632445"/>
              <a:chOff x="4551377" y="1495786"/>
              <a:chExt cx="137413" cy="163244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B1E09F3-7504-9EF1-B0F5-E97EE7D8B928}"/>
                  </a:ext>
                </a:extLst>
              </p:cNvPr>
              <p:cNvSpPr/>
              <p:nvPr/>
            </p:nvSpPr>
            <p:spPr>
              <a:xfrm>
                <a:off x="4551377" y="2036882"/>
                <a:ext cx="137160" cy="55025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  <a:endParaRPr lang="zh-CN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1254281-CF0D-55AF-39D4-92105265E5EA}"/>
                  </a:ext>
                </a:extLst>
              </p:cNvPr>
              <p:cNvSpPr/>
              <p:nvPr/>
            </p:nvSpPr>
            <p:spPr>
              <a:xfrm>
                <a:off x="4551377" y="1495786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4E3B59B-01F1-2A54-5798-44C9D48F5A6E}"/>
                  </a:ext>
                </a:extLst>
              </p:cNvPr>
              <p:cNvSpPr/>
              <p:nvPr/>
            </p:nvSpPr>
            <p:spPr>
              <a:xfrm>
                <a:off x="4551377" y="1631060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AAEC486-6F25-21F1-2B36-7866D4862AA1}"/>
                  </a:ext>
                </a:extLst>
              </p:cNvPr>
              <p:cNvSpPr/>
              <p:nvPr/>
            </p:nvSpPr>
            <p:spPr>
              <a:xfrm>
                <a:off x="4551377" y="1766334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9E8FCF9-62AC-236A-6F70-CCEEE6B5039D}"/>
                  </a:ext>
                </a:extLst>
              </p:cNvPr>
              <p:cNvSpPr/>
              <p:nvPr/>
            </p:nvSpPr>
            <p:spPr>
              <a:xfrm>
                <a:off x="4551377" y="1901608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38063F1-1655-C2D5-7F08-58FBB79FB586}"/>
                  </a:ext>
                </a:extLst>
              </p:cNvPr>
              <p:cNvSpPr/>
              <p:nvPr/>
            </p:nvSpPr>
            <p:spPr>
              <a:xfrm>
                <a:off x="4551377" y="2585249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4603B16-5C9E-7CFE-5389-72E48F6C828E}"/>
                  </a:ext>
                </a:extLst>
              </p:cNvPr>
              <p:cNvSpPr/>
              <p:nvPr/>
            </p:nvSpPr>
            <p:spPr>
              <a:xfrm>
                <a:off x="4551377" y="2720523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96B888A-48BD-B249-43E8-4221E1A9ACFD}"/>
                  </a:ext>
                </a:extLst>
              </p:cNvPr>
              <p:cNvSpPr/>
              <p:nvPr/>
            </p:nvSpPr>
            <p:spPr>
              <a:xfrm>
                <a:off x="4551377" y="2855797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A868B00-38E5-F012-1823-8026ED7B4199}"/>
                  </a:ext>
                </a:extLst>
              </p:cNvPr>
              <p:cNvSpPr/>
              <p:nvPr/>
            </p:nvSpPr>
            <p:spPr>
              <a:xfrm>
                <a:off x="4551377" y="2991071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6B3418E-E15D-A6DC-4338-B976387C4DF0}"/>
                </a:ext>
              </a:extLst>
            </p:cNvPr>
            <p:cNvGrpSpPr/>
            <p:nvPr/>
          </p:nvGrpSpPr>
          <p:grpSpPr>
            <a:xfrm>
              <a:off x="5181390" y="1766098"/>
              <a:ext cx="137413" cy="1091349"/>
              <a:chOff x="5181390" y="1766098"/>
              <a:chExt cx="137413" cy="1091349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88A3DF0-297B-0E1C-3272-8239B9D82A6F}"/>
                  </a:ext>
                </a:extLst>
              </p:cNvPr>
              <p:cNvSpPr/>
              <p:nvPr/>
            </p:nvSpPr>
            <p:spPr>
              <a:xfrm>
                <a:off x="5181390" y="2036646"/>
                <a:ext cx="137160" cy="5502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  <a:endParaRPr lang="zh-CN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A6F8262-E480-47F3-23A6-65500C1F6628}"/>
                  </a:ext>
                </a:extLst>
              </p:cNvPr>
              <p:cNvSpPr/>
              <p:nvPr/>
            </p:nvSpPr>
            <p:spPr>
              <a:xfrm>
                <a:off x="5181390" y="1766098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99A9A86-3BC3-FB3C-BC6E-00B0AEE09450}"/>
                  </a:ext>
                </a:extLst>
              </p:cNvPr>
              <p:cNvSpPr/>
              <p:nvPr/>
            </p:nvSpPr>
            <p:spPr>
              <a:xfrm>
                <a:off x="5181390" y="1901372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ABEA05F-58BD-2B0E-8327-BC5B1DDEDB6E}"/>
                  </a:ext>
                </a:extLst>
              </p:cNvPr>
              <p:cNvSpPr/>
              <p:nvPr/>
            </p:nvSpPr>
            <p:spPr>
              <a:xfrm>
                <a:off x="5181390" y="2585013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4D7A27E-14E0-1285-08A7-523DFFD83CC6}"/>
                  </a:ext>
                </a:extLst>
              </p:cNvPr>
              <p:cNvSpPr/>
              <p:nvPr/>
            </p:nvSpPr>
            <p:spPr>
              <a:xfrm>
                <a:off x="5181390" y="2720287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Arrow: Right 76">
              <a:extLst>
                <a:ext uri="{FF2B5EF4-FFF2-40B4-BE49-F238E27FC236}">
                  <a16:creationId xmlns:a16="http://schemas.microsoft.com/office/drawing/2014/main" id="{68D93AA9-2E79-358A-2E5E-AF95B39616FC}"/>
                </a:ext>
              </a:extLst>
            </p:cNvPr>
            <p:cNvSpPr/>
            <p:nvPr/>
          </p:nvSpPr>
          <p:spPr>
            <a:xfrm>
              <a:off x="4754758" y="2215332"/>
              <a:ext cx="375946" cy="19287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04AD6988-AE20-54AC-2BE0-05D66CEEEF22}"/>
                </a:ext>
              </a:extLst>
            </p:cNvPr>
            <p:cNvGrpSpPr/>
            <p:nvPr/>
          </p:nvGrpSpPr>
          <p:grpSpPr>
            <a:xfrm>
              <a:off x="3935393" y="1360512"/>
              <a:ext cx="137413" cy="1902990"/>
              <a:chOff x="3960874" y="1360748"/>
              <a:chExt cx="137413" cy="1902990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785A644D-6C97-B6CD-151D-59300C7E6E59}"/>
                  </a:ext>
                </a:extLst>
              </p:cNvPr>
              <p:cNvSpPr/>
              <p:nvPr/>
            </p:nvSpPr>
            <p:spPr>
              <a:xfrm>
                <a:off x="3960874" y="2037118"/>
                <a:ext cx="137160" cy="55025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  <a:endParaRPr lang="zh-CN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A63C1B8B-3A59-5BE0-24C8-56D0722F4809}"/>
                  </a:ext>
                </a:extLst>
              </p:cNvPr>
              <p:cNvSpPr/>
              <p:nvPr/>
            </p:nvSpPr>
            <p:spPr>
              <a:xfrm>
                <a:off x="3960874" y="1360748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3021792-D141-B242-68DA-90BCFD89DFC4}"/>
                  </a:ext>
                </a:extLst>
              </p:cNvPr>
              <p:cNvSpPr/>
              <p:nvPr/>
            </p:nvSpPr>
            <p:spPr>
              <a:xfrm>
                <a:off x="3960874" y="1496022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CC176B1-CF09-7AC4-8153-403CF3A4ADE5}"/>
                  </a:ext>
                </a:extLst>
              </p:cNvPr>
              <p:cNvSpPr/>
              <p:nvPr/>
            </p:nvSpPr>
            <p:spPr>
              <a:xfrm>
                <a:off x="3960874" y="1631296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2CC4B072-00AF-16E5-EAB7-5340A2049004}"/>
                  </a:ext>
                </a:extLst>
              </p:cNvPr>
              <p:cNvSpPr/>
              <p:nvPr/>
            </p:nvSpPr>
            <p:spPr>
              <a:xfrm>
                <a:off x="3960874" y="1766570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36CE92FA-CFEA-5B22-BEBA-566D346A345A}"/>
                  </a:ext>
                </a:extLst>
              </p:cNvPr>
              <p:cNvSpPr/>
              <p:nvPr/>
            </p:nvSpPr>
            <p:spPr>
              <a:xfrm>
                <a:off x="3960874" y="1901844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A498046F-03E6-6987-05BE-ED8222EA105C}"/>
                  </a:ext>
                </a:extLst>
              </p:cNvPr>
              <p:cNvSpPr/>
              <p:nvPr/>
            </p:nvSpPr>
            <p:spPr>
              <a:xfrm>
                <a:off x="3960874" y="2585485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4A950C2-0475-6381-2529-269F20C341F7}"/>
                  </a:ext>
                </a:extLst>
              </p:cNvPr>
              <p:cNvSpPr/>
              <p:nvPr/>
            </p:nvSpPr>
            <p:spPr>
              <a:xfrm>
                <a:off x="3960874" y="2720759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416EBB4-06E3-2408-4305-D9E49FA6AC2A}"/>
                  </a:ext>
                </a:extLst>
              </p:cNvPr>
              <p:cNvSpPr/>
              <p:nvPr/>
            </p:nvSpPr>
            <p:spPr>
              <a:xfrm>
                <a:off x="3960874" y="2856033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B80DDFE4-0468-FD18-B899-4EE4224E7A28}"/>
                  </a:ext>
                </a:extLst>
              </p:cNvPr>
              <p:cNvSpPr/>
              <p:nvPr/>
            </p:nvSpPr>
            <p:spPr>
              <a:xfrm>
                <a:off x="3960874" y="2991307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8E91B1BC-59DB-B8E8-782D-3445CD5D7D97}"/>
                  </a:ext>
                </a:extLst>
              </p:cNvPr>
              <p:cNvSpPr/>
              <p:nvPr/>
            </p:nvSpPr>
            <p:spPr>
              <a:xfrm>
                <a:off x="3960874" y="3126578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5" name="Arrow: Right 144">
              <a:extLst>
                <a:ext uri="{FF2B5EF4-FFF2-40B4-BE49-F238E27FC236}">
                  <a16:creationId xmlns:a16="http://schemas.microsoft.com/office/drawing/2014/main" id="{762D8B5A-9AA4-6555-35B2-CC4B0CBC685F}"/>
                </a:ext>
              </a:extLst>
            </p:cNvPr>
            <p:cNvSpPr/>
            <p:nvPr/>
          </p:nvSpPr>
          <p:spPr>
            <a:xfrm>
              <a:off x="4138774" y="2215332"/>
              <a:ext cx="375946" cy="19287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3AD173A-DD66-6D81-F9A3-2C3AB51AE18E}"/>
                </a:ext>
              </a:extLst>
            </p:cNvPr>
            <p:cNvSpPr txBox="1"/>
            <p:nvPr/>
          </p:nvSpPr>
          <p:spPr>
            <a:xfrm>
              <a:off x="2129014" y="3043635"/>
              <a:ext cx="1448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Modified ResNet50</a:t>
              </a:r>
              <a:endParaRPr lang="zh-CN" altLang="en-US" sz="1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035E90A-E8A7-09CD-F438-4D34317B18DA}"/>
                </a:ext>
              </a:extLst>
            </p:cNvPr>
            <p:cNvSpPr txBox="1"/>
            <p:nvPr/>
          </p:nvSpPr>
          <p:spPr>
            <a:xfrm>
              <a:off x="3724963" y="1015875"/>
              <a:ext cx="695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Flatten</a:t>
              </a:r>
              <a:endParaRPr lang="zh-CN" altLang="en-US" sz="1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56DB45-CEA9-7408-D338-4FBC78DF1CEE}"/>
                </a:ext>
              </a:extLst>
            </p:cNvPr>
            <p:cNvSpPr txBox="1"/>
            <p:nvPr/>
          </p:nvSpPr>
          <p:spPr>
            <a:xfrm>
              <a:off x="4272367" y="1163164"/>
              <a:ext cx="695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Feature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127E86-C6DD-AF43-A536-4DC9BD7A90EE}"/>
                </a:ext>
              </a:extLst>
            </p:cNvPr>
            <p:cNvSpPr txBox="1"/>
            <p:nvPr/>
          </p:nvSpPr>
          <p:spPr>
            <a:xfrm>
              <a:off x="4688537" y="1333247"/>
              <a:ext cx="11468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Abnormalities Probabilities</a:t>
              </a:r>
              <a:endParaRPr lang="zh-CN" altLang="en-US" sz="11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EC9AC22-61C8-55B8-BFFE-93B450776C84}"/>
              </a:ext>
            </a:extLst>
          </p:cNvPr>
          <p:cNvGrpSpPr/>
          <p:nvPr/>
        </p:nvGrpSpPr>
        <p:grpSpPr>
          <a:xfrm>
            <a:off x="6722989" y="3608686"/>
            <a:ext cx="4658598" cy="2050605"/>
            <a:chOff x="6722989" y="3608686"/>
            <a:chExt cx="4658598" cy="2050605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BCE5CB3A-E2C5-B809-2A3A-49177778840D}"/>
                </a:ext>
              </a:extLst>
            </p:cNvPr>
            <p:cNvGrpSpPr/>
            <p:nvPr/>
          </p:nvGrpSpPr>
          <p:grpSpPr>
            <a:xfrm>
              <a:off x="6722989" y="4280032"/>
              <a:ext cx="1374589" cy="1319861"/>
              <a:chOff x="7310405" y="4393605"/>
              <a:chExt cx="796377" cy="95964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8E9125E-7080-8DCA-4F5D-33DBCFE85BFE}"/>
                  </a:ext>
                </a:extLst>
              </p:cNvPr>
              <p:cNvSpPr/>
              <p:nvPr/>
            </p:nvSpPr>
            <p:spPr>
              <a:xfrm>
                <a:off x="7310405" y="4400749"/>
                <a:ext cx="45719" cy="952500"/>
              </a:xfrm>
              <a:prstGeom prst="rect">
                <a:avLst/>
              </a:prstGeom>
              <a:noFill/>
              <a:ln>
                <a:noFill/>
              </a:ln>
              <a:scene3d>
                <a:camera prst="isometricOffAxis1Right">
                  <a:rot lat="1140000" lon="1080000" rev="0"/>
                </a:camera>
                <a:lightRig rig="flat" dir="t"/>
              </a:scene3d>
              <a:sp3d extrusionH="1524000" contourW="12700" prstMaterial="matte">
                <a:extrusionClr>
                  <a:schemeClr val="accent1">
                    <a:lumMod val="60000"/>
                    <a:lumOff val="40000"/>
                  </a:schemeClr>
                </a:extrusionClr>
                <a:contourClr>
                  <a:schemeClr val="accent1">
                    <a:lumMod val="40000"/>
                    <a:lumOff val="60000"/>
                  </a:schemeClr>
                </a:contourClr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44F9928-0C3D-BAE6-4C29-9EB96102962C}"/>
                  </a:ext>
                </a:extLst>
              </p:cNvPr>
              <p:cNvSpPr/>
              <p:nvPr/>
            </p:nvSpPr>
            <p:spPr>
              <a:xfrm>
                <a:off x="7462805" y="4393605"/>
                <a:ext cx="45719" cy="952500"/>
              </a:xfrm>
              <a:prstGeom prst="rect">
                <a:avLst/>
              </a:prstGeom>
              <a:noFill/>
              <a:ln>
                <a:noFill/>
              </a:ln>
              <a:scene3d>
                <a:camera prst="isometricOffAxis1Right">
                  <a:rot lat="1140000" lon="1080000" rev="0"/>
                </a:camera>
                <a:lightRig rig="flat" dir="t"/>
              </a:scene3d>
              <a:sp3d extrusionH="1524000" contourW="12700" prstMaterial="matte">
                <a:extrusionClr>
                  <a:schemeClr val="accent1">
                    <a:lumMod val="60000"/>
                    <a:lumOff val="40000"/>
                  </a:schemeClr>
                </a:extrusionClr>
                <a:contourClr>
                  <a:schemeClr val="accent1">
                    <a:lumMod val="40000"/>
                    <a:lumOff val="60000"/>
                  </a:schemeClr>
                </a:contourClr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F1D4D3-A16A-A551-99EE-FB3481C3A0DE}"/>
                  </a:ext>
                </a:extLst>
              </p:cNvPr>
              <p:cNvSpPr/>
              <p:nvPr/>
            </p:nvSpPr>
            <p:spPr>
              <a:xfrm>
                <a:off x="7728834" y="4550768"/>
                <a:ext cx="82296" cy="520486"/>
              </a:xfrm>
              <a:prstGeom prst="rect">
                <a:avLst/>
              </a:prstGeom>
              <a:noFill/>
              <a:ln>
                <a:noFill/>
              </a:ln>
              <a:scene3d>
                <a:camera prst="isometricOffAxis1Right">
                  <a:rot lat="1140000" lon="1080000" rev="0"/>
                </a:camera>
                <a:lightRig rig="flat" dir="t"/>
              </a:scene3d>
              <a:sp3d extrusionH="762000" contourW="12700" prstMaterial="matte">
                <a:extrusionClr>
                  <a:schemeClr val="accent2">
                    <a:lumMod val="40000"/>
                    <a:lumOff val="60000"/>
                  </a:schemeClr>
                </a:extrusionClr>
                <a:contourClr>
                  <a:schemeClr val="accent2">
                    <a:lumMod val="60000"/>
                    <a:lumOff val="40000"/>
                  </a:schemeClr>
                </a:contourClr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0031316-A032-A2B1-BA8D-CF076ECBFE87}"/>
                  </a:ext>
                </a:extLst>
              </p:cNvPr>
              <p:cNvSpPr/>
              <p:nvPr/>
            </p:nvSpPr>
            <p:spPr>
              <a:xfrm>
                <a:off x="7874554" y="4557908"/>
                <a:ext cx="82296" cy="520486"/>
              </a:xfrm>
              <a:prstGeom prst="rect">
                <a:avLst/>
              </a:prstGeom>
              <a:noFill/>
              <a:ln>
                <a:noFill/>
              </a:ln>
              <a:scene3d>
                <a:camera prst="isometricOffAxis1Right">
                  <a:rot lat="1140000" lon="1080000" rev="0"/>
                </a:camera>
                <a:lightRig rig="flat" dir="t"/>
              </a:scene3d>
              <a:sp3d extrusionH="762000" contourW="12700" prstMaterial="matte">
                <a:extrusionClr>
                  <a:schemeClr val="accent1">
                    <a:lumMod val="60000"/>
                    <a:lumOff val="40000"/>
                  </a:schemeClr>
                </a:extrusionClr>
                <a:contourClr>
                  <a:schemeClr val="accent1">
                    <a:lumMod val="40000"/>
                    <a:lumOff val="60000"/>
                  </a:schemeClr>
                </a:contourClr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EA5D57D-C9EA-7DCB-D3F5-B2C1DDCCDE75}"/>
                  </a:ext>
                </a:extLst>
              </p:cNvPr>
              <p:cNvSpPr/>
              <p:nvPr/>
            </p:nvSpPr>
            <p:spPr>
              <a:xfrm>
                <a:off x="8024486" y="4561985"/>
                <a:ext cx="82296" cy="520486"/>
              </a:xfrm>
              <a:prstGeom prst="rect">
                <a:avLst/>
              </a:prstGeom>
              <a:noFill/>
              <a:ln>
                <a:noFill/>
              </a:ln>
              <a:scene3d>
                <a:camera prst="isometricOffAxis1Right">
                  <a:rot lat="1140000" lon="1080000" rev="0"/>
                </a:camera>
                <a:lightRig rig="flat" dir="t"/>
              </a:scene3d>
              <a:sp3d extrusionH="762000" contourW="12700" prstMaterial="matte">
                <a:extrusionClr>
                  <a:schemeClr val="accent1">
                    <a:lumMod val="60000"/>
                    <a:lumOff val="40000"/>
                  </a:schemeClr>
                </a:extrusionClr>
                <a:contourClr>
                  <a:schemeClr val="accent1">
                    <a:lumMod val="40000"/>
                    <a:lumOff val="60000"/>
                  </a:schemeClr>
                </a:contourClr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934DD0-6C5C-FC30-58A4-ADF7CEDD28EC}"/>
                </a:ext>
              </a:extLst>
            </p:cNvPr>
            <p:cNvSpPr txBox="1"/>
            <p:nvPr/>
          </p:nvSpPr>
          <p:spPr>
            <a:xfrm>
              <a:off x="8622744" y="4507966"/>
              <a:ext cx="407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n>
                    <a:solidFill>
                      <a:schemeClr val="accent1"/>
                    </a:solidFill>
                  </a:ln>
                </a:rPr>
                <a:t>…</a:t>
              </a:r>
              <a:endParaRPr lang="zh-CN" altLang="en-US" b="1" dirty="0">
                <a:ln>
                  <a:solidFill>
                    <a:schemeClr val="accent1"/>
                  </a:solidFill>
                </a:ln>
              </a:endParaRP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FAC33912-FAA7-EC7D-A28C-ABDEAF179528}"/>
                </a:ext>
              </a:extLst>
            </p:cNvPr>
            <p:cNvSpPr/>
            <p:nvPr/>
          </p:nvSpPr>
          <p:spPr>
            <a:xfrm>
              <a:off x="8241958" y="4593628"/>
              <a:ext cx="375946" cy="19287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1BC7AFD0-BC77-3B76-4C03-300E45886942}"/>
                </a:ext>
              </a:extLst>
            </p:cNvPr>
            <p:cNvSpPr/>
            <p:nvPr/>
          </p:nvSpPr>
          <p:spPr>
            <a:xfrm>
              <a:off x="9024284" y="4593628"/>
              <a:ext cx="375946" cy="19287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4073AD5-41C5-A2C5-28C1-3BB884FD0E63}"/>
                </a:ext>
              </a:extLst>
            </p:cNvPr>
            <p:cNvGrpSpPr/>
            <p:nvPr/>
          </p:nvGrpSpPr>
          <p:grpSpPr>
            <a:xfrm>
              <a:off x="10097548" y="4009120"/>
              <a:ext cx="137413" cy="1361897"/>
              <a:chOff x="10097548" y="4009120"/>
              <a:chExt cx="137413" cy="1361897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90B2CBE-05FE-98D1-00E8-DD7C5C576D04}"/>
                  </a:ext>
                </a:extLst>
              </p:cNvPr>
              <p:cNvSpPr/>
              <p:nvPr/>
            </p:nvSpPr>
            <p:spPr>
              <a:xfrm>
                <a:off x="10097548" y="4414942"/>
                <a:ext cx="137160" cy="55025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  <a:endParaRPr lang="zh-CN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7BFCC39-6C5C-9C9E-B114-9D9DEDB0F9C0}"/>
                  </a:ext>
                </a:extLst>
              </p:cNvPr>
              <p:cNvSpPr/>
              <p:nvPr/>
            </p:nvSpPr>
            <p:spPr>
              <a:xfrm>
                <a:off x="10097548" y="4009120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CD9CD28-6129-0C7F-D551-1360F3A11094}"/>
                  </a:ext>
                </a:extLst>
              </p:cNvPr>
              <p:cNvSpPr/>
              <p:nvPr/>
            </p:nvSpPr>
            <p:spPr>
              <a:xfrm>
                <a:off x="10097548" y="4144394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30A4B40-51DF-C84E-C3EA-40281B196B51}"/>
                  </a:ext>
                </a:extLst>
              </p:cNvPr>
              <p:cNvSpPr/>
              <p:nvPr/>
            </p:nvSpPr>
            <p:spPr>
              <a:xfrm>
                <a:off x="10097548" y="4279668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6EAC386-7105-41C9-00D9-D5BB2650809E}"/>
                  </a:ext>
                </a:extLst>
              </p:cNvPr>
              <p:cNvSpPr/>
              <p:nvPr/>
            </p:nvSpPr>
            <p:spPr>
              <a:xfrm>
                <a:off x="10097548" y="4963309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323FFAC-DB6D-5313-A39B-43C9FD725A07}"/>
                  </a:ext>
                </a:extLst>
              </p:cNvPr>
              <p:cNvSpPr/>
              <p:nvPr/>
            </p:nvSpPr>
            <p:spPr>
              <a:xfrm>
                <a:off x="10097548" y="5098583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5AE8840-4ECA-E82A-41FE-9891FFF5A598}"/>
                  </a:ext>
                </a:extLst>
              </p:cNvPr>
              <p:cNvSpPr/>
              <p:nvPr/>
            </p:nvSpPr>
            <p:spPr>
              <a:xfrm>
                <a:off x="10097548" y="5233857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831D24C-F1F7-E684-0D83-5F116302DB2F}"/>
                </a:ext>
              </a:extLst>
            </p:cNvPr>
            <p:cNvGrpSpPr/>
            <p:nvPr/>
          </p:nvGrpSpPr>
          <p:grpSpPr>
            <a:xfrm>
              <a:off x="10727561" y="4144158"/>
              <a:ext cx="137413" cy="1091349"/>
              <a:chOff x="5181390" y="1766098"/>
              <a:chExt cx="137413" cy="109134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C0A1F03-562B-2459-C67C-999066BA2CF4}"/>
                  </a:ext>
                </a:extLst>
              </p:cNvPr>
              <p:cNvSpPr/>
              <p:nvPr/>
            </p:nvSpPr>
            <p:spPr>
              <a:xfrm>
                <a:off x="5181390" y="2036646"/>
                <a:ext cx="137160" cy="5502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  <a:endParaRPr lang="zh-CN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09C05BD-AFA4-4EBE-30B6-E40D994ED511}"/>
                  </a:ext>
                </a:extLst>
              </p:cNvPr>
              <p:cNvSpPr/>
              <p:nvPr/>
            </p:nvSpPr>
            <p:spPr>
              <a:xfrm>
                <a:off x="5181390" y="1766098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9972F93-A3C2-5469-8055-01254BD91C83}"/>
                  </a:ext>
                </a:extLst>
              </p:cNvPr>
              <p:cNvSpPr/>
              <p:nvPr/>
            </p:nvSpPr>
            <p:spPr>
              <a:xfrm>
                <a:off x="5181390" y="1901372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D9A69B5-1060-8B76-BD57-0C0074600611}"/>
                  </a:ext>
                </a:extLst>
              </p:cNvPr>
              <p:cNvSpPr/>
              <p:nvPr/>
            </p:nvSpPr>
            <p:spPr>
              <a:xfrm>
                <a:off x="5181390" y="2585013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C7F1E32-1A1B-0878-6775-2498F5B0CE45}"/>
                  </a:ext>
                </a:extLst>
              </p:cNvPr>
              <p:cNvSpPr/>
              <p:nvPr/>
            </p:nvSpPr>
            <p:spPr>
              <a:xfrm>
                <a:off x="5181390" y="2720287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204F541D-0A9A-FBE2-F717-CB95AA6AE7FD}"/>
                </a:ext>
              </a:extLst>
            </p:cNvPr>
            <p:cNvSpPr/>
            <p:nvPr/>
          </p:nvSpPr>
          <p:spPr>
            <a:xfrm>
              <a:off x="10300929" y="4593392"/>
              <a:ext cx="375946" cy="19287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69731AC-A25A-1CD6-E99D-B69EBA43C28E}"/>
                </a:ext>
              </a:extLst>
            </p:cNvPr>
            <p:cNvGrpSpPr/>
            <p:nvPr/>
          </p:nvGrpSpPr>
          <p:grpSpPr>
            <a:xfrm>
              <a:off x="9481564" y="3873846"/>
              <a:ext cx="137413" cy="1632445"/>
              <a:chOff x="9481564" y="3873846"/>
              <a:chExt cx="137413" cy="163244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7E90716-F2D3-3B85-424B-F0F775ADC6C7}"/>
                  </a:ext>
                </a:extLst>
              </p:cNvPr>
              <p:cNvSpPr/>
              <p:nvPr/>
            </p:nvSpPr>
            <p:spPr>
              <a:xfrm>
                <a:off x="9481564" y="4414942"/>
                <a:ext cx="137160" cy="55025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  <a:endParaRPr lang="zh-CN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FD4F000-F16B-D009-3369-45014A77A22C}"/>
                  </a:ext>
                </a:extLst>
              </p:cNvPr>
              <p:cNvSpPr/>
              <p:nvPr/>
            </p:nvSpPr>
            <p:spPr>
              <a:xfrm>
                <a:off x="9481564" y="3873846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ABD7325-0087-FF11-4C1F-62F8DB175882}"/>
                  </a:ext>
                </a:extLst>
              </p:cNvPr>
              <p:cNvSpPr/>
              <p:nvPr/>
            </p:nvSpPr>
            <p:spPr>
              <a:xfrm>
                <a:off x="9481564" y="4009120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1A707CB-1384-BB20-EBC8-48F2F789B6CE}"/>
                  </a:ext>
                </a:extLst>
              </p:cNvPr>
              <p:cNvSpPr/>
              <p:nvPr/>
            </p:nvSpPr>
            <p:spPr>
              <a:xfrm>
                <a:off x="9481564" y="4144394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97F3FB2-D66A-E889-2C66-287AFFEB6911}"/>
                  </a:ext>
                </a:extLst>
              </p:cNvPr>
              <p:cNvSpPr/>
              <p:nvPr/>
            </p:nvSpPr>
            <p:spPr>
              <a:xfrm>
                <a:off x="9481564" y="4279668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1A4FC3E-D8D8-42B1-AE6C-478ADC886F7A}"/>
                  </a:ext>
                </a:extLst>
              </p:cNvPr>
              <p:cNvSpPr/>
              <p:nvPr/>
            </p:nvSpPr>
            <p:spPr>
              <a:xfrm>
                <a:off x="9481564" y="4963309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F2C1970-1371-85E9-4B8D-A11185BFAB1A}"/>
                  </a:ext>
                </a:extLst>
              </p:cNvPr>
              <p:cNvSpPr/>
              <p:nvPr/>
            </p:nvSpPr>
            <p:spPr>
              <a:xfrm>
                <a:off x="9481564" y="5098583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CCED866-57DD-0766-8BAF-79760116A05B}"/>
                  </a:ext>
                </a:extLst>
              </p:cNvPr>
              <p:cNvSpPr/>
              <p:nvPr/>
            </p:nvSpPr>
            <p:spPr>
              <a:xfrm>
                <a:off x="9481564" y="5233857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3E719DC-5849-ABBF-7164-10EFBEFA038D}"/>
                  </a:ext>
                </a:extLst>
              </p:cNvPr>
              <p:cNvSpPr/>
              <p:nvPr/>
            </p:nvSpPr>
            <p:spPr>
              <a:xfrm>
                <a:off x="9481564" y="5369131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27114243-6A39-AB6D-EE01-C43FC38A48B9}"/>
                </a:ext>
              </a:extLst>
            </p:cNvPr>
            <p:cNvSpPr/>
            <p:nvPr/>
          </p:nvSpPr>
          <p:spPr>
            <a:xfrm>
              <a:off x="9684945" y="4593392"/>
              <a:ext cx="375946" cy="19287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6F10183-86AE-3732-A798-6C08F58D87B3}"/>
                </a:ext>
              </a:extLst>
            </p:cNvPr>
            <p:cNvSpPr txBox="1"/>
            <p:nvPr/>
          </p:nvSpPr>
          <p:spPr>
            <a:xfrm>
              <a:off x="8079390" y="3917903"/>
              <a:ext cx="14483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Modified ResNet50</a:t>
              </a:r>
              <a:endParaRPr lang="zh-CN" alt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B840E96-CF31-44EB-6ED8-6F6C0B5DE71D}"/>
                </a:ext>
              </a:extLst>
            </p:cNvPr>
            <p:cNvSpPr txBox="1"/>
            <p:nvPr/>
          </p:nvSpPr>
          <p:spPr>
            <a:xfrm>
              <a:off x="9258860" y="3608686"/>
              <a:ext cx="6951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accent2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Flatten</a:t>
              </a:r>
              <a:endParaRPr lang="zh-CN" altLang="en-US" sz="1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4555142-91CE-7AED-6AB8-C97AACF19D2E}"/>
                </a:ext>
              </a:extLst>
            </p:cNvPr>
            <p:cNvSpPr txBox="1"/>
            <p:nvPr/>
          </p:nvSpPr>
          <p:spPr>
            <a:xfrm>
              <a:off x="9849223" y="3756019"/>
              <a:ext cx="6951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Feature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90A1C96-9BC7-8834-2FBD-2F81AD73EF13}"/>
                </a:ext>
              </a:extLst>
            </p:cNvPr>
            <p:cNvSpPr txBox="1"/>
            <p:nvPr/>
          </p:nvSpPr>
          <p:spPr>
            <a:xfrm>
              <a:off x="10234708" y="5228404"/>
              <a:ext cx="11468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Abnormalities Probabilities</a:t>
              </a:r>
              <a:endParaRPr lang="zh-CN" altLang="en-US" sz="11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191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6CCB5-97A3-E0A6-F0F3-44C9A11C7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5310F5A-B39C-B3AB-2D7C-B6EC700B6819}"/>
              </a:ext>
            </a:extLst>
          </p:cNvPr>
          <p:cNvGrpSpPr/>
          <p:nvPr/>
        </p:nvGrpSpPr>
        <p:grpSpPr>
          <a:xfrm>
            <a:off x="1280340" y="610793"/>
            <a:ext cx="6833109" cy="2879301"/>
            <a:chOff x="1280340" y="610793"/>
            <a:chExt cx="6833109" cy="287930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2278681-812A-347C-439F-1412153E8171}"/>
                </a:ext>
              </a:extLst>
            </p:cNvPr>
            <p:cNvGrpSpPr/>
            <p:nvPr/>
          </p:nvGrpSpPr>
          <p:grpSpPr>
            <a:xfrm>
              <a:off x="1470725" y="859167"/>
              <a:ext cx="1039272" cy="693471"/>
              <a:chOff x="2188744" y="1877895"/>
              <a:chExt cx="1039272" cy="693471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94CEC2F0-0D21-250C-A10D-E82A40CA1D38}"/>
                  </a:ext>
                </a:extLst>
              </p:cNvPr>
              <p:cNvSpPr/>
              <p:nvPr/>
            </p:nvSpPr>
            <p:spPr>
              <a:xfrm>
                <a:off x="2188744" y="1877895"/>
                <a:ext cx="1039272" cy="69347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14073AD5-41C5-A2C5-28C1-3BB884FD0E63}"/>
                  </a:ext>
                </a:extLst>
              </p:cNvPr>
              <p:cNvGrpSpPr/>
              <p:nvPr/>
            </p:nvGrpSpPr>
            <p:grpSpPr>
              <a:xfrm>
                <a:off x="2671884" y="1925184"/>
                <a:ext cx="83591" cy="584272"/>
                <a:chOff x="10097548" y="4009120"/>
                <a:chExt cx="137413" cy="1361897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490B2CBE-05FE-98D1-00E8-DD7C5C576D04}"/>
                    </a:ext>
                  </a:extLst>
                </p:cNvPr>
                <p:cNvSpPr/>
                <p:nvPr/>
              </p:nvSpPr>
              <p:spPr>
                <a:xfrm>
                  <a:off x="10097548" y="4414942"/>
                  <a:ext cx="137160" cy="550253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sz="1200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…</a:t>
                  </a:r>
                  <a:endParaRPr lang="zh-CN" altLang="en-US" sz="12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17BFCC39-6C5C-9C9E-B114-9D9DEDB0F9C0}"/>
                    </a:ext>
                  </a:extLst>
                </p:cNvPr>
                <p:cNvSpPr/>
                <p:nvPr/>
              </p:nvSpPr>
              <p:spPr>
                <a:xfrm>
                  <a:off x="10097548" y="4009120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6CD9CD28-6129-0C7F-D551-1360F3A11094}"/>
                    </a:ext>
                  </a:extLst>
                </p:cNvPr>
                <p:cNvSpPr/>
                <p:nvPr/>
              </p:nvSpPr>
              <p:spPr>
                <a:xfrm>
                  <a:off x="10097548" y="4144394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330A4B40-51DF-C84E-C3EA-40281B196B51}"/>
                    </a:ext>
                  </a:extLst>
                </p:cNvPr>
                <p:cNvSpPr/>
                <p:nvPr/>
              </p:nvSpPr>
              <p:spPr>
                <a:xfrm>
                  <a:off x="10097548" y="4279668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46EAC386-7105-41C9-00D9-D5BB2650809E}"/>
                    </a:ext>
                  </a:extLst>
                </p:cNvPr>
                <p:cNvSpPr/>
                <p:nvPr/>
              </p:nvSpPr>
              <p:spPr>
                <a:xfrm>
                  <a:off x="10097548" y="4963309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F323FFAC-DB6D-5313-A39B-43C9FD725A07}"/>
                    </a:ext>
                  </a:extLst>
                </p:cNvPr>
                <p:cNvSpPr/>
                <p:nvPr/>
              </p:nvSpPr>
              <p:spPr>
                <a:xfrm>
                  <a:off x="10097548" y="5098583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75AE8840-4ECA-E82A-41FE-9891FFF5A598}"/>
                    </a:ext>
                  </a:extLst>
                </p:cNvPr>
                <p:cNvSpPr/>
                <p:nvPr/>
              </p:nvSpPr>
              <p:spPr>
                <a:xfrm>
                  <a:off x="10097548" y="5233857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1831D24C-F1F7-E684-0D83-5F116302DB2F}"/>
                  </a:ext>
                </a:extLst>
              </p:cNvPr>
              <p:cNvGrpSpPr/>
              <p:nvPr/>
            </p:nvGrpSpPr>
            <p:grpSpPr>
              <a:xfrm>
                <a:off x="3008936" y="1962006"/>
                <a:ext cx="83437" cy="525429"/>
                <a:chOff x="5181390" y="1766098"/>
                <a:chExt cx="137413" cy="1091349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9C0A1F03-562B-2459-C67C-999066BA2CF4}"/>
                    </a:ext>
                  </a:extLst>
                </p:cNvPr>
                <p:cNvSpPr/>
                <p:nvPr/>
              </p:nvSpPr>
              <p:spPr>
                <a:xfrm>
                  <a:off x="5181390" y="2036646"/>
                  <a:ext cx="137160" cy="550253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…</a:t>
                  </a:r>
                  <a:endParaRPr lang="zh-CN" altLang="en-US" sz="14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809C05BD-AFA4-4EBE-30B6-E40D994ED511}"/>
                    </a:ext>
                  </a:extLst>
                </p:cNvPr>
                <p:cNvSpPr/>
                <p:nvPr/>
              </p:nvSpPr>
              <p:spPr>
                <a:xfrm>
                  <a:off x="5181390" y="1766098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C9972F93-A3C2-5469-8055-01254BD91C83}"/>
                    </a:ext>
                  </a:extLst>
                </p:cNvPr>
                <p:cNvSpPr/>
                <p:nvPr/>
              </p:nvSpPr>
              <p:spPr>
                <a:xfrm>
                  <a:off x="5181390" y="1901372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8D9A69B5-1060-8B76-BD57-0C0074600611}"/>
                    </a:ext>
                  </a:extLst>
                </p:cNvPr>
                <p:cNvSpPr/>
                <p:nvPr/>
              </p:nvSpPr>
              <p:spPr>
                <a:xfrm>
                  <a:off x="5181390" y="2585013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8C7F1E32-1A1B-0878-6775-2498F5B0CE45}"/>
                    </a:ext>
                  </a:extLst>
                </p:cNvPr>
                <p:cNvSpPr/>
                <p:nvPr/>
              </p:nvSpPr>
              <p:spPr>
                <a:xfrm>
                  <a:off x="5181390" y="2720286"/>
                  <a:ext cx="137413" cy="137161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204F541D-0A9A-FBE2-F717-CB95AA6AE7FD}"/>
                  </a:ext>
                </a:extLst>
              </p:cNvPr>
              <p:cNvSpPr/>
              <p:nvPr/>
            </p:nvSpPr>
            <p:spPr>
              <a:xfrm>
                <a:off x="2790683" y="2169801"/>
                <a:ext cx="164912" cy="109658"/>
              </a:xfrm>
              <a:prstGeom prst="right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E359965E-2F84-CBA9-D35A-9C42118D4E20}"/>
                  </a:ext>
                </a:extLst>
              </p:cNvPr>
              <p:cNvSpPr/>
              <p:nvPr/>
            </p:nvSpPr>
            <p:spPr>
              <a:xfrm>
                <a:off x="2462621" y="2169801"/>
                <a:ext cx="164912" cy="109658"/>
              </a:xfrm>
              <a:prstGeom prst="right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EB74AF-5C2D-5F06-1DC1-A42057F7204A}"/>
                  </a:ext>
                </a:extLst>
              </p:cNvPr>
              <p:cNvSpPr txBox="1"/>
              <p:nvPr/>
            </p:nvSpPr>
            <p:spPr>
              <a:xfrm>
                <a:off x="2188744" y="2086966"/>
                <a:ext cx="3375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/>
                  <a:t>…</a:t>
                </a:r>
                <a:endParaRPr lang="zh-CN" altLang="en-US" b="1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ECE5A6D-8021-15CA-18DB-2185D7433AE6}"/>
                </a:ext>
              </a:extLst>
            </p:cNvPr>
            <p:cNvGrpSpPr/>
            <p:nvPr/>
          </p:nvGrpSpPr>
          <p:grpSpPr>
            <a:xfrm>
              <a:off x="1479687" y="1680627"/>
              <a:ext cx="1039272" cy="693471"/>
              <a:chOff x="2188744" y="1877895"/>
              <a:chExt cx="1039272" cy="693471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44CEF44D-B6E4-251F-2DDE-28191E2FE8B1}"/>
                  </a:ext>
                </a:extLst>
              </p:cNvPr>
              <p:cNvSpPr/>
              <p:nvPr/>
            </p:nvSpPr>
            <p:spPr>
              <a:xfrm>
                <a:off x="2188744" y="1877895"/>
                <a:ext cx="1039272" cy="69347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C748081A-5442-CBDA-7FA1-B48AD3B96B03}"/>
                  </a:ext>
                </a:extLst>
              </p:cNvPr>
              <p:cNvGrpSpPr/>
              <p:nvPr/>
            </p:nvGrpSpPr>
            <p:grpSpPr>
              <a:xfrm>
                <a:off x="2671884" y="1925184"/>
                <a:ext cx="83591" cy="584272"/>
                <a:chOff x="10097548" y="4009120"/>
                <a:chExt cx="137413" cy="1361897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1EC440B7-1174-AE8E-5B61-F2F6A424EA15}"/>
                    </a:ext>
                  </a:extLst>
                </p:cNvPr>
                <p:cNvSpPr/>
                <p:nvPr/>
              </p:nvSpPr>
              <p:spPr>
                <a:xfrm>
                  <a:off x="10097548" y="4414942"/>
                  <a:ext cx="137160" cy="550253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sz="1200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…</a:t>
                  </a:r>
                  <a:endParaRPr lang="zh-CN" altLang="en-US" sz="12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59C29EF6-7B1D-F885-E3DC-FF3A59611247}"/>
                    </a:ext>
                  </a:extLst>
                </p:cNvPr>
                <p:cNvSpPr/>
                <p:nvPr/>
              </p:nvSpPr>
              <p:spPr>
                <a:xfrm>
                  <a:off x="10097548" y="4009120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6BE1A8AC-8C16-57D6-B416-C0C4E925CC3C}"/>
                    </a:ext>
                  </a:extLst>
                </p:cNvPr>
                <p:cNvSpPr/>
                <p:nvPr/>
              </p:nvSpPr>
              <p:spPr>
                <a:xfrm>
                  <a:off x="10097548" y="4144394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ED4CE430-9325-FF1F-3529-4F09C4135663}"/>
                    </a:ext>
                  </a:extLst>
                </p:cNvPr>
                <p:cNvSpPr/>
                <p:nvPr/>
              </p:nvSpPr>
              <p:spPr>
                <a:xfrm>
                  <a:off x="10097548" y="4279668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9C7DBE4C-3A29-D146-10F2-1D2F32AE99E9}"/>
                    </a:ext>
                  </a:extLst>
                </p:cNvPr>
                <p:cNvSpPr/>
                <p:nvPr/>
              </p:nvSpPr>
              <p:spPr>
                <a:xfrm>
                  <a:off x="10097548" y="4963309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C53D13F4-1F05-BC9C-B0CA-DC444BADB701}"/>
                    </a:ext>
                  </a:extLst>
                </p:cNvPr>
                <p:cNvSpPr/>
                <p:nvPr/>
              </p:nvSpPr>
              <p:spPr>
                <a:xfrm>
                  <a:off x="10097548" y="5098583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D1A9E3F4-B21F-358D-63DC-3D01F66C35F4}"/>
                    </a:ext>
                  </a:extLst>
                </p:cNvPr>
                <p:cNvSpPr/>
                <p:nvPr/>
              </p:nvSpPr>
              <p:spPr>
                <a:xfrm>
                  <a:off x="10097548" y="5233857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57FA22E8-B9CE-A5A0-8FB8-64D2229A6838}"/>
                  </a:ext>
                </a:extLst>
              </p:cNvPr>
              <p:cNvGrpSpPr/>
              <p:nvPr/>
            </p:nvGrpSpPr>
            <p:grpSpPr>
              <a:xfrm>
                <a:off x="3008936" y="1962006"/>
                <a:ext cx="83437" cy="525429"/>
                <a:chOff x="5181390" y="1766098"/>
                <a:chExt cx="137413" cy="1091349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E13E7F5-CA99-21D6-67C0-131F91B0A0F8}"/>
                    </a:ext>
                  </a:extLst>
                </p:cNvPr>
                <p:cNvSpPr/>
                <p:nvPr/>
              </p:nvSpPr>
              <p:spPr>
                <a:xfrm>
                  <a:off x="5181390" y="2036646"/>
                  <a:ext cx="137160" cy="550253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…</a:t>
                  </a:r>
                  <a:endParaRPr lang="zh-CN" altLang="en-US" sz="14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867718E2-CAD4-D0A5-809E-82F6C2557FFE}"/>
                    </a:ext>
                  </a:extLst>
                </p:cNvPr>
                <p:cNvSpPr/>
                <p:nvPr/>
              </p:nvSpPr>
              <p:spPr>
                <a:xfrm>
                  <a:off x="5181390" y="1766098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2C76793-419C-FA6C-555C-D1BEED6379D3}"/>
                    </a:ext>
                  </a:extLst>
                </p:cNvPr>
                <p:cNvSpPr/>
                <p:nvPr/>
              </p:nvSpPr>
              <p:spPr>
                <a:xfrm>
                  <a:off x="5181390" y="1901372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891F7248-FDC7-F165-5645-68386733C085}"/>
                    </a:ext>
                  </a:extLst>
                </p:cNvPr>
                <p:cNvSpPr/>
                <p:nvPr/>
              </p:nvSpPr>
              <p:spPr>
                <a:xfrm>
                  <a:off x="5181390" y="2585013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8FCF5FCE-BC79-90AF-4CD0-94BB092C066E}"/>
                    </a:ext>
                  </a:extLst>
                </p:cNvPr>
                <p:cNvSpPr/>
                <p:nvPr/>
              </p:nvSpPr>
              <p:spPr>
                <a:xfrm>
                  <a:off x="5181390" y="2720286"/>
                  <a:ext cx="137413" cy="137161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4" name="Arrow: Right 53">
                <a:extLst>
                  <a:ext uri="{FF2B5EF4-FFF2-40B4-BE49-F238E27FC236}">
                    <a16:creationId xmlns:a16="http://schemas.microsoft.com/office/drawing/2014/main" id="{AAB30776-7D20-2687-6FDC-FD8F48FED5CC}"/>
                  </a:ext>
                </a:extLst>
              </p:cNvPr>
              <p:cNvSpPr/>
              <p:nvPr/>
            </p:nvSpPr>
            <p:spPr>
              <a:xfrm>
                <a:off x="2790683" y="2169801"/>
                <a:ext cx="164912" cy="109658"/>
              </a:xfrm>
              <a:prstGeom prst="right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" name="Arrow: Right 55">
                <a:extLst>
                  <a:ext uri="{FF2B5EF4-FFF2-40B4-BE49-F238E27FC236}">
                    <a16:creationId xmlns:a16="http://schemas.microsoft.com/office/drawing/2014/main" id="{02FAC953-B19F-DAAA-AF0E-BCDD045299D1}"/>
                  </a:ext>
                </a:extLst>
              </p:cNvPr>
              <p:cNvSpPr/>
              <p:nvPr/>
            </p:nvSpPr>
            <p:spPr>
              <a:xfrm>
                <a:off x="2462621" y="2169801"/>
                <a:ext cx="164912" cy="109658"/>
              </a:xfrm>
              <a:prstGeom prst="right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2353FED-521F-35FE-083B-FFCAA9D6CF97}"/>
                  </a:ext>
                </a:extLst>
              </p:cNvPr>
              <p:cNvSpPr txBox="1"/>
              <p:nvPr/>
            </p:nvSpPr>
            <p:spPr>
              <a:xfrm>
                <a:off x="2188744" y="2086966"/>
                <a:ext cx="3375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/>
                  <a:t>…</a:t>
                </a:r>
                <a:endParaRPr lang="zh-CN" altLang="en-US" b="1" dirty="0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4B6853C-657C-0AC5-CEB0-D40C2B9426AC}"/>
                </a:ext>
              </a:extLst>
            </p:cNvPr>
            <p:cNvGrpSpPr/>
            <p:nvPr/>
          </p:nvGrpSpPr>
          <p:grpSpPr>
            <a:xfrm>
              <a:off x="1474465" y="2792294"/>
              <a:ext cx="1039272" cy="693471"/>
              <a:chOff x="2188744" y="1877895"/>
              <a:chExt cx="1039272" cy="693471"/>
            </a:xfrm>
          </p:grpSpPr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6FD16016-CA72-BF0E-54D0-B86D69429945}"/>
                  </a:ext>
                </a:extLst>
              </p:cNvPr>
              <p:cNvSpPr/>
              <p:nvPr/>
            </p:nvSpPr>
            <p:spPr>
              <a:xfrm>
                <a:off x="2188744" y="1877895"/>
                <a:ext cx="1039272" cy="69347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D8EA20A6-9F26-73E6-C8D9-BE25026EBE88}"/>
                  </a:ext>
                </a:extLst>
              </p:cNvPr>
              <p:cNvGrpSpPr/>
              <p:nvPr/>
            </p:nvGrpSpPr>
            <p:grpSpPr>
              <a:xfrm>
                <a:off x="2671884" y="1925184"/>
                <a:ext cx="83591" cy="584272"/>
                <a:chOff x="10097548" y="4009120"/>
                <a:chExt cx="137413" cy="1361897"/>
              </a:xfrm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7F8BD92B-BF7A-1550-2183-D42C53D8FC5C}"/>
                    </a:ext>
                  </a:extLst>
                </p:cNvPr>
                <p:cNvSpPr/>
                <p:nvPr/>
              </p:nvSpPr>
              <p:spPr>
                <a:xfrm>
                  <a:off x="10097548" y="4414942"/>
                  <a:ext cx="137160" cy="550253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sz="1200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…</a:t>
                  </a:r>
                  <a:endParaRPr lang="zh-CN" altLang="en-US" sz="12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1A81231C-D910-E952-BA70-1637120231B8}"/>
                    </a:ext>
                  </a:extLst>
                </p:cNvPr>
                <p:cNvSpPr/>
                <p:nvPr/>
              </p:nvSpPr>
              <p:spPr>
                <a:xfrm>
                  <a:off x="10097548" y="4009120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0B1B03E-1962-43F0-64EB-55FA407BAF6F}"/>
                    </a:ext>
                  </a:extLst>
                </p:cNvPr>
                <p:cNvSpPr/>
                <p:nvPr/>
              </p:nvSpPr>
              <p:spPr>
                <a:xfrm>
                  <a:off x="10097548" y="4144394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7D8C4F3F-A678-92E4-F4AF-DC3C12581AA3}"/>
                    </a:ext>
                  </a:extLst>
                </p:cNvPr>
                <p:cNvSpPr/>
                <p:nvPr/>
              </p:nvSpPr>
              <p:spPr>
                <a:xfrm>
                  <a:off x="10097548" y="4279668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C889DF58-AEC2-3809-06A8-73ED7C01A31C}"/>
                    </a:ext>
                  </a:extLst>
                </p:cNvPr>
                <p:cNvSpPr/>
                <p:nvPr/>
              </p:nvSpPr>
              <p:spPr>
                <a:xfrm>
                  <a:off x="10097548" y="4963309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6F20E105-0F3B-D04F-9807-BDC8474F3891}"/>
                    </a:ext>
                  </a:extLst>
                </p:cNvPr>
                <p:cNvSpPr/>
                <p:nvPr/>
              </p:nvSpPr>
              <p:spPr>
                <a:xfrm>
                  <a:off x="10097548" y="5098583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797C23D4-FA7A-8230-DB11-A67ED16C633C}"/>
                    </a:ext>
                  </a:extLst>
                </p:cNvPr>
                <p:cNvSpPr/>
                <p:nvPr/>
              </p:nvSpPr>
              <p:spPr>
                <a:xfrm>
                  <a:off x="10097548" y="5233857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889B8365-F24B-A5F7-1DDC-0C996E45407C}"/>
                  </a:ext>
                </a:extLst>
              </p:cNvPr>
              <p:cNvGrpSpPr/>
              <p:nvPr/>
            </p:nvGrpSpPr>
            <p:grpSpPr>
              <a:xfrm>
                <a:off x="3008936" y="1962006"/>
                <a:ext cx="83437" cy="525429"/>
                <a:chOff x="5181390" y="1766098"/>
                <a:chExt cx="137413" cy="1091349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07B5C83A-04A8-93BD-B446-AB0279C73EFF}"/>
                    </a:ext>
                  </a:extLst>
                </p:cNvPr>
                <p:cNvSpPr/>
                <p:nvPr/>
              </p:nvSpPr>
              <p:spPr>
                <a:xfrm>
                  <a:off x="5181390" y="2036646"/>
                  <a:ext cx="137160" cy="550253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…</a:t>
                  </a:r>
                  <a:endParaRPr lang="zh-CN" altLang="en-US" sz="14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64045F14-AF4C-3D2E-2C60-761B6FEDED68}"/>
                    </a:ext>
                  </a:extLst>
                </p:cNvPr>
                <p:cNvSpPr/>
                <p:nvPr/>
              </p:nvSpPr>
              <p:spPr>
                <a:xfrm>
                  <a:off x="5181390" y="1766098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A65F21D7-4334-2466-5A08-70040DBA8630}"/>
                    </a:ext>
                  </a:extLst>
                </p:cNvPr>
                <p:cNvSpPr/>
                <p:nvPr/>
              </p:nvSpPr>
              <p:spPr>
                <a:xfrm>
                  <a:off x="5181390" y="1901372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3EEB1210-5F82-C4CA-F5C9-37EA1D776045}"/>
                    </a:ext>
                  </a:extLst>
                </p:cNvPr>
                <p:cNvSpPr/>
                <p:nvPr/>
              </p:nvSpPr>
              <p:spPr>
                <a:xfrm>
                  <a:off x="5181390" y="2585013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54EC28F4-899A-A8AA-A39C-4C8954B00D69}"/>
                    </a:ext>
                  </a:extLst>
                </p:cNvPr>
                <p:cNvSpPr/>
                <p:nvPr/>
              </p:nvSpPr>
              <p:spPr>
                <a:xfrm>
                  <a:off x="5181390" y="2720286"/>
                  <a:ext cx="137413" cy="137161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2" name="Arrow: Right 101">
                <a:extLst>
                  <a:ext uri="{FF2B5EF4-FFF2-40B4-BE49-F238E27FC236}">
                    <a16:creationId xmlns:a16="http://schemas.microsoft.com/office/drawing/2014/main" id="{53A8CA15-AD46-20E1-5DAD-68E216ACB175}"/>
                  </a:ext>
                </a:extLst>
              </p:cNvPr>
              <p:cNvSpPr/>
              <p:nvPr/>
            </p:nvSpPr>
            <p:spPr>
              <a:xfrm>
                <a:off x="2790683" y="2169801"/>
                <a:ext cx="164912" cy="109658"/>
              </a:xfrm>
              <a:prstGeom prst="right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3" name="Arrow: Right 102">
                <a:extLst>
                  <a:ext uri="{FF2B5EF4-FFF2-40B4-BE49-F238E27FC236}">
                    <a16:creationId xmlns:a16="http://schemas.microsoft.com/office/drawing/2014/main" id="{D5435FB6-4B1D-BF7B-6CE7-CCE7A38AC890}"/>
                  </a:ext>
                </a:extLst>
              </p:cNvPr>
              <p:cNvSpPr/>
              <p:nvPr/>
            </p:nvSpPr>
            <p:spPr>
              <a:xfrm>
                <a:off x="2462621" y="2169801"/>
                <a:ext cx="164912" cy="109658"/>
              </a:xfrm>
              <a:prstGeom prst="right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8588D7A-1E4A-DF55-B89C-57A4B79C2E35}"/>
                  </a:ext>
                </a:extLst>
              </p:cNvPr>
              <p:cNvSpPr txBox="1"/>
              <p:nvPr/>
            </p:nvSpPr>
            <p:spPr>
              <a:xfrm>
                <a:off x="2188744" y="2086966"/>
                <a:ext cx="3375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/>
                  <a:t>…</a:t>
                </a:r>
                <a:endParaRPr lang="zh-CN" altLang="en-US" b="1" dirty="0"/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02ABB95-F59E-D2A8-2410-FF77EDB79A04}"/>
                </a:ext>
              </a:extLst>
            </p:cNvPr>
            <p:cNvSpPr txBox="1"/>
            <p:nvPr/>
          </p:nvSpPr>
          <p:spPr>
            <a:xfrm>
              <a:off x="1661429" y="2472981"/>
              <a:ext cx="400110" cy="4553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b="1" dirty="0"/>
                <a:t>…</a:t>
              </a:r>
              <a:endParaRPr lang="zh-CN" altLang="en-US" sz="1400" b="1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5781DDEA-26B5-8E67-C226-35EFABC11CD6}"/>
                </a:ext>
              </a:extLst>
            </p:cNvPr>
            <p:cNvSpPr/>
            <p:nvPr/>
          </p:nvSpPr>
          <p:spPr>
            <a:xfrm>
              <a:off x="3307171" y="1175622"/>
              <a:ext cx="1139719" cy="211525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4540FAD-C960-D700-D2C5-8CFCDC503876}"/>
                </a:ext>
              </a:extLst>
            </p:cNvPr>
            <p:cNvGrpSpPr/>
            <p:nvPr/>
          </p:nvGrpSpPr>
          <p:grpSpPr>
            <a:xfrm>
              <a:off x="3584980" y="1304226"/>
              <a:ext cx="117916" cy="1782168"/>
              <a:chOff x="10097548" y="4009120"/>
              <a:chExt cx="137413" cy="1361897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43AC0854-25FC-04FE-0372-E1B1A52F9A09}"/>
                  </a:ext>
                </a:extLst>
              </p:cNvPr>
              <p:cNvSpPr/>
              <p:nvPr/>
            </p:nvSpPr>
            <p:spPr>
              <a:xfrm>
                <a:off x="10097548" y="4414942"/>
                <a:ext cx="137160" cy="55025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  <a:endParaRPr lang="zh-CN" altLang="en-US" sz="12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40FB8A57-91B1-D466-B4B3-1024BFD2538C}"/>
                  </a:ext>
                </a:extLst>
              </p:cNvPr>
              <p:cNvSpPr/>
              <p:nvPr/>
            </p:nvSpPr>
            <p:spPr>
              <a:xfrm>
                <a:off x="10097548" y="4009120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40F78B22-A590-4469-F9D9-E8C22945C374}"/>
                  </a:ext>
                </a:extLst>
              </p:cNvPr>
              <p:cNvSpPr/>
              <p:nvPr/>
            </p:nvSpPr>
            <p:spPr>
              <a:xfrm>
                <a:off x="10097548" y="4144394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466D96A6-17DB-8277-CCC1-F9320BA84C72}"/>
                  </a:ext>
                </a:extLst>
              </p:cNvPr>
              <p:cNvSpPr/>
              <p:nvPr/>
            </p:nvSpPr>
            <p:spPr>
              <a:xfrm>
                <a:off x="10097548" y="4279668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04DC8FE-F144-0F33-91B0-F0F7D1E98A74}"/>
                  </a:ext>
                </a:extLst>
              </p:cNvPr>
              <p:cNvSpPr/>
              <p:nvPr/>
            </p:nvSpPr>
            <p:spPr>
              <a:xfrm>
                <a:off x="10097548" y="4963309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92CEAF8-0EFA-5CB5-C5D9-D130FC95D4E6}"/>
                  </a:ext>
                </a:extLst>
              </p:cNvPr>
              <p:cNvSpPr/>
              <p:nvPr/>
            </p:nvSpPr>
            <p:spPr>
              <a:xfrm>
                <a:off x="10097548" y="5098583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141562E5-9C71-B058-C4EF-FFBCED0067B1}"/>
                  </a:ext>
                </a:extLst>
              </p:cNvPr>
              <p:cNvSpPr/>
              <p:nvPr/>
            </p:nvSpPr>
            <p:spPr>
              <a:xfrm>
                <a:off x="10097548" y="5233857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0703F707-9A56-5084-0323-4A12E8E815C8}"/>
                </a:ext>
              </a:extLst>
            </p:cNvPr>
            <p:cNvGrpSpPr/>
            <p:nvPr/>
          </p:nvGrpSpPr>
          <p:grpSpPr>
            <a:xfrm>
              <a:off x="4060437" y="1416541"/>
              <a:ext cx="117699" cy="1602683"/>
              <a:chOff x="5181390" y="1766098"/>
              <a:chExt cx="137413" cy="1091349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2B93DD1-2FD2-12A4-2A01-A0BAB088B633}"/>
                  </a:ext>
                </a:extLst>
              </p:cNvPr>
              <p:cNvSpPr/>
              <p:nvPr/>
            </p:nvSpPr>
            <p:spPr>
              <a:xfrm>
                <a:off x="5181390" y="2036646"/>
                <a:ext cx="137160" cy="550253"/>
              </a:xfrm>
              <a:prstGeom prst="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  <a:endParaRPr lang="zh-CN" alt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4AB84289-C2F6-9061-E5B2-579056F6102F}"/>
                  </a:ext>
                </a:extLst>
              </p:cNvPr>
              <p:cNvSpPr/>
              <p:nvPr/>
            </p:nvSpPr>
            <p:spPr>
              <a:xfrm>
                <a:off x="5181390" y="1766098"/>
                <a:ext cx="137413" cy="137160"/>
              </a:xfrm>
              <a:prstGeom prst="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DF4D800-82EA-6055-6826-8BE1CE2A8F88}"/>
                  </a:ext>
                </a:extLst>
              </p:cNvPr>
              <p:cNvSpPr/>
              <p:nvPr/>
            </p:nvSpPr>
            <p:spPr>
              <a:xfrm>
                <a:off x="5181390" y="1901372"/>
                <a:ext cx="137413" cy="137160"/>
              </a:xfrm>
              <a:prstGeom prst="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A0C46C6-D8E2-2C57-70B7-10DAB9C4CD27}"/>
                  </a:ext>
                </a:extLst>
              </p:cNvPr>
              <p:cNvSpPr/>
              <p:nvPr/>
            </p:nvSpPr>
            <p:spPr>
              <a:xfrm>
                <a:off x="5181390" y="2585013"/>
                <a:ext cx="137413" cy="137160"/>
              </a:xfrm>
              <a:prstGeom prst="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FE6EE9AC-385A-7CD2-B7A2-7FC1F9CB4BC5}"/>
                  </a:ext>
                </a:extLst>
              </p:cNvPr>
              <p:cNvSpPr/>
              <p:nvPr/>
            </p:nvSpPr>
            <p:spPr>
              <a:xfrm>
                <a:off x="5181390" y="2720286"/>
                <a:ext cx="137413" cy="137161"/>
              </a:xfrm>
              <a:prstGeom prst="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3" name="Arrow: Right 122">
              <a:extLst>
                <a:ext uri="{FF2B5EF4-FFF2-40B4-BE49-F238E27FC236}">
                  <a16:creationId xmlns:a16="http://schemas.microsoft.com/office/drawing/2014/main" id="{6C72D25C-11EA-51F7-A9C7-36B65FBF1931}"/>
                </a:ext>
              </a:extLst>
            </p:cNvPr>
            <p:cNvSpPr/>
            <p:nvPr/>
          </p:nvSpPr>
          <p:spPr>
            <a:xfrm>
              <a:off x="3770973" y="2050366"/>
              <a:ext cx="232630" cy="334483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52" name="Connector: Elbow 151">
              <a:extLst>
                <a:ext uri="{FF2B5EF4-FFF2-40B4-BE49-F238E27FC236}">
                  <a16:creationId xmlns:a16="http://schemas.microsoft.com/office/drawing/2014/main" id="{C5DD7AB8-CA32-08BB-53A3-8E3FD04C885A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 rot="16200000" flipH="1">
              <a:off x="2728087" y="758301"/>
              <a:ext cx="124467" cy="1589319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or: Elbow 157">
              <a:extLst>
                <a:ext uri="{FF2B5EF4-FFF2-40B4-BE49-F238E27FC236}">
                  <a16:creationId xmlns:a16="http://schemas.microsoft.com/office/drawing/2014/main" id="{8CF36872-B652-1DCE-B177-8AECAA138DD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734533" y="1586845"/>
              <a:ext cx="124467" cy="1589319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or: Elbow 158">
              <a:extLst>
                <a:ext uri="{FF2B5EF4-FFF2-40B4-BE49-F238E27FC236}">
                  <a16:creationId xmlns:a16="http://schemas.microsoft.com/office/drawing/2014/main" id="{6AD65216-A9A8-C6CC-F9B3-3622CAEA8A9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734533" y="1987735"/>
              <a:ext cx="124467" cy="1589319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0A0C3429-26A3-9ECD-712B-65B13318BB9F}"/>
                </a:ext>
              </a:extLst>
            </p:cNvPr>
            <p:cNvSpPr txBox="1"/>
            <p:nvPr/>
          </p:nvSpPr>
          <p:spPr>
            <a:xfrm>
              <a:off x="1280340" y="610793"/>
              <a:ext cx="17495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OCT-Models / Fundus-Models</a:t>
              </a:r>
              <a:endParaRPr lang="zh-CN" altLang="en-US" sz="10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380DFF8-8F05-3ABE-E50F-099D1CD0ECC9}"/>
                </a:ext>
              </a:extLst>
            </p:cNvPr>
            <p:cNvSpPr txBox="1"/>
            <p:nvPr/>
          </p:nvSpPr>
          <p:spPr>
            <a:xfrm>
              <a:off x="3294869" y="928990"/>
              <a:ext cx="10515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Diagnosis-Model</a:t>
              </a:r>
              <a:endParaRPr lang="zh-CN" altLang="en-US" sz="10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356509F8-2A9F-1340-7707-EA840D4BE49B}"/>
                </a:ext>
              </a:extLst>
            </p:cNvPr>
            <p:cNvSpPr txBox="1"/>
            <p:nvPr/>
          </p:nvSpPr>
          <p:spPr>
            <a:xfrm>
              <a:off x="2476923" y="1404852"/>
              <a:ext cx="1051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Feature vector</a:t>
              </a:r>
              <a:endParaRPr lang="zh-CN" altLang="en-US" sz="9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FF4B28BB-E2DE-39A6-AEAA-E36B1C4071A0}"/>
                </a:ext>
              </a:extLst>
            </p:cNvPr>
            <p:cNvSpPr txBox="1"/>
            <p:nvPr/>
          </p:nvSpPr>
          <p:spPr>
            <a:xfrm>
              <a:off x="2468989" y="2233929"/>
              <a:ext cx="1051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Feature vector</a:t>
              </a:r>
              <a:endParaRPr lang="zh-CN" altLang="en-US" sz="9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6F87A557-B2AC-1FA3-AA3D-1BB4C1DA201D}"/>
                </a:ext>
              </a:extLst>
            </p:cNvPr>
            <p:cNvSpPr txBox="1"/>
            <p:nvPr/>
          </p:nvSpPr>
          <p:spPr>
            <a:xfrm>
              <a:off x="2454658" y="2511822"/>
              <a:ext cx="1051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Feature vector</a:t>
              </a:r>
              <a:endParaRPr lang="zh-CN" altLang="en-US" sz="9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4F9AA508-E7F3-EF1E-711E-25B2291017B0}"/>
                </a:ext>
              </a:extLst>
            </p:cNvPr>
            <p:cNvGrpSpPr/>
            <p:nvPr/>
          </p:nvGrpSpPr>
          <p:grpSpPr>
            <a:xfrm>
              <a:off x="5139878" y="863496"/>
              <a:ext cx="1039272" cy="693471"/>
              <a:chOff x="2188744" y="1877895"/>
              <a:chExt cx="1039272" cy="693471"/>
            </a:xfrm>
          </p:grpSpPr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FBC214F7-2EF6-BEA0-8DD3-A5C77D525C4C}"/>
                  </a:ext>
                </a:extLst>
              </p:cNvPr>
              <p:cNvSpPr/>
              <p:nvPr/>
            </p:nvSpPr>
            <p:spPr>
              <a:xfrm>
                <a:off x="2188744" y="1877895"/>
                <a:ext cx="1039272" cy="69347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9C693D41-872E-43F9-870A-30FD62B81520}"/>
                  </a:ext>
                </a:extLst>
              </p:cNvPr>
              <p:cNvGrpSpPr/>
              <p:nvPr/>
            </p:nvGrpSpPr>
            <p:grpSpPr>
              <a:xfrm>
                <a:off x="2671884" y="1925184"/>
                <a:ext cx="83591" cy="584272"/>
                <a:chOff x="10097548" y="4009120"/>
                <a:chExt cx="137413" cy="1361897"/>
              </a:xfrm>
            </p:grpSpPr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F145B184-F3B4-0ECC-F7F2-2599EBB196FF}"/>
                    </a:ext>
                  </a:extLst>
                </p:cNvPr>
                <p:cNvSpPr/>
                <p:nvPr/>
              </p:nvSpPr>
              <p:spPr>
                <a:xfrm>
                  <a:off x="10097548" y="4414942"/>
                  <a:ext cx="137160" cy="550253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sz="1200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…</a:t>
                  </a:r>
                  <a:endParaRPr lang="zh-CN" altLang="en-US" sz="12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BD37F4AC-E491-9602-600D-65D0E343122D}"/>
                    </a:ext>
                  </a:extLst>
                </p:cNvPr>
                <p:cNvSpPr/>
                <p:nvPr/>
              </p:nvSpPr>
              <p:spPr>
                <a:xfrm>
                  <a:off x="10097548" y="4009120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65C863C5-54C4-FEA7-0E26-044F9DDBC0CB}"/>
                    </a:ext>
                  </a:extLst>
                </p:cNvPr>
                <p:cNvSpPr/>
                <p:nvPr/>
              </p:nvSpPr>
              <p:spPr>
                <a:xfrm>
                  <a:off x="10097548" y="4144394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285C367C-829C-DE71-0536-E3B1CF7DA22D}"/>
                    </a:ext>
                  </a:extLst>
                </p:cNvPr>
                <p:cNvSpPr/>
                <p:nvPr/>
              </p:nvSpPr>
              <p:spPr>
                <a:xfrm>
                  <a:off x="10097548" y="4279668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E5398481-7BA5-F091-D2D4-1A3D81967378}"/>
                    </a:ext>
                  </a:extLst>
                </p:cNvPr>
                <p:cNvSpPr/>
                <p:nvPr/>
              </p:nvSpPr>
              <p:spPr>
                <a:xfrm>
                  <a:off x="10097548" y="4963309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AA44A329-027E-B81E-465C-BDE0BF579D49}"/>
                    </a:ext>
                  </a:extLst>
                </p:cNvPr>
                <p:cNvSpPr/>
                <p:nvPr/>
              </p:nvSpPr>
              <p:spPr>
                <a:xfrm>
                  <a:off x="10097548" y="5098583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68067B40-8847-C8CC-3861-05CDB6C33D00}"/>
                    </a:ext>
                  </a:extLst>
                </p:cNvPr>
                <p:cNvSpPr/>
                <p:nvPr/>
              </p:nvSpPr>
              <p:spPr>
                <a:xfrm>
                  <a:off x="10097548" y="5233857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F8C4DB82-60AE-B2D6-267B-33174464DEA1}"/>
                  </a:ext>
                </a:extLst>
              </p:cNvPr>
              <p:cNvGrpSpPr/>
              <p:nvPr/>
            </p:nvGrpSpPr>
            <p:grpSpPr>
              <a:xfrm>
                <a:off x="3008936" y="1962006"/>
                <a:ext cx="83437" cy="525429"/>
                <a:chOff x="5181390" y="1766098"/>
                <a:chExt cx="137413" cy="1091349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E7AF558A-7239-FC76-5C85-CDA1C5BA660B}"/>
                    </a:ext>
                  </a:extLst>
                </p:cNvPr>
                <p:cNvSpPr/>
                <p:nvPr/>
              </p:nvSpPr>
              <p:spPr>
                <a:xfrm>
                  <a:off x="5181390" y="2036646"/>
                  <a:ext cx="137160" cy="550253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…</a:t>
                  </a:r>
                  <a:endParaRPr lang="zh-CN" altLang="en-US" sz="14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5443C26D-BAB5-E477-DF06-15463A63B80B}"/>
                    </a:ext>
                  </a:extLst>
                </p:cNvPr>
                <p:cNvSpPr/>
                <p:nvPr/>
              </p:nvSpPr>
              <p:spPr>
                <a:xfrm>
                  <a:off x="5181390" y="1766098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1BC0148A-C9AD-0FA0-8526-DB544BD36BFC}"/>
                    </a:ext>
                  </a:extLst>
                </p:cNvPr>
                <p:cNvSpPr/>
                <p:nvPr/>
              </p:nvSpPr>
              <p:spPr>
                <a:xfrm>
                  <a:off x="5181390" y="1901372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2E462214-D23A-D5FF-0391-8BEE01D7C188}"/>
                    </a:ext>
                  </a:extLst>
                </p:cNvPr>
                <p:cNvSpPr/>
                <p:nvPr/>
              </p:nvSpPr>
              <p:spPr>
                <a:xfrm>
                  <a:off x="5181390" y="2585013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D6EC180B-FEB3-98A1-6E30-2380B01A581A}"/>
                    </a:ext>
                  </a:extLst>
                </p:cNvPr>
                <p:cNvSpPr/>
                <p:nvPr/>
              </p:nvSpPr>
              <p:spPr>
                <a:xfrm>
                  <a:off x="5181390" y="2720286"/>
                  <a:ext cx="137413" cy="137161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70" name="Arrow: Right 169">
                <a:extLst>
                  <a:ext uri="{FF2B5EF4-FFF2-40B4-BE49-F238E27FC236}">
                    <a16:creationId xmlns:a16="http://schemas.microsoft.com/office/drawing/2014/main" id="{9924E75B-017B-A914-49BE-6C30EBBC3E91}"/>
                  </a:ext>
                </a:extLst>
              </p:cNvPr>
              <p:cNvSpPr/>
              <p:nvPr/>
            </p:nvSpPr>
            <p:spPr>
              <a:xfrm>
                <a:off x="2790683" y="2169801"/>
                <a:ext cx="164912" cy="109658"/>
              </a:xfrm>
              <a:prstGeom prst="right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1" name="Arrow: Right 170">
                <a:extLst>
                  <a:ext uri="{FF2B5EF4-FFF2-40B4-BE49-F238E27FC236}">
                    <a16:creationId xmlns:a16="http://schemas.microsoft.com/office/drawing/2014/main" id="{4C677AD0-92A3-5509-4170-9FC529DBAA9D}"/>
                  </a:ext>
                </a:extLst>
              </p:cNvPr>
              <p:cNvSpPr/>
              <p:nvPr/>
            </p:nvSpPr>
            <p:spPr>
              <a:xfrm>
                <a:off x="2462621" y="2169801"/>
                <a:ext cx="164912" cy="109658"/>
              </a:xfrm>
              <a:prstGeom prst="right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8FEC8A71-6505-5818-3512-49E27F2D75B6}"/>
                  </a:ext>
                </a:extLst>
              </p:cNvPr>
              <p:cNvSpPr txBox="1"/>
              <p:nvPr/>
            </p:nvSpPr>
            <p:spPr>
              <a:xfrm>
                <a:off x="2188744" y="2086966"/>
                <a:ext cx="3375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/>
                  <a:t>…</a:t>
                </a:r>
                <a:endParaRPr lang="zh-CN" altLang="en-US" b="1" dirty="0"/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30D030F-05F9-7016-F8E5-01CF56666178}"/>
                </a:ext>
              </a:extLst>
            </p:cNvPr>
            <p:cNvGrpSpPr/>
            <p:nvPr/>
          </p:nvGrpSpPr>
          <p:grpSpPr>
            <a:xfrm>
              <a:off x="5148840" y="1684956"/>
              <a:ext cx="1039272" cy="693471"/>
              <a:chOff x="2188744" y="1877895"/>
              <a:chExt cx="1039272" cy="693471"/>
            </a:xfrm>
          </p:grpSpPr>
          <p:sp>
            <p:nvSpPr>
              <p:cNvPr id="186" name="Rectangle: Rounded Corners 185">
                <a:extLst>
                  <a:ext uri="{FF2B5EF4-FFF2-40B4-BE49-F238E27FC236}">
                    <a16:creationId xmlns:a16="http://schemas.microsoft.com/office/drawing/2014/main" id="{7AADC855-F479-D1FC-2A2F-1711720EB9C3}"/>
                  </a:ext>
                </a:extLst>
              </p:cNvPr>
              <p:cNvSpPr/>
              <p:nvPr/>
            </p:nvSpPr>
            <p:spPr>
              <a:xfrm>
                <a:off x="2188744" y="1877895"/>
                <a:ext cx="1039272" cy="69347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3150559-6670-215C-2293-98EEBCD7641E}"/>
                  </a:ext>
                </a:extLst>
              </p:cNvPr>
              <p:cNvGrpSpPr/>
              <p:nvPr/>
            </p:nvGrpSpPr>
            <p:grpSpPr>
              <a:xfrm>
                <a:off x="2671884" y="1925184"/>
                <a:ext cx="83591" cy="584272"/>
                <a:chOff x="10097548" y="4009120"/>
                <a:chExt cx="137413" cy="1361897"/>
              </a:xfrm>
            </p:grpSpPr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ADDE39F4-4347-C01C-08B0-99A06C1E2DED}"/>
                    </a:ext>
                  </a:extLst>
                </p:cNvPr>
                <p:cNvSpPr/>
                <p:nvPr/>
              </p:nvSpPr>
              <p:spPr>
                <a:xfrm>
                  <a:off x="10097548" y="4414942"/>
                  <a:ext cx="137160" cy="550253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sz="1200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…</a:t>
                  </a:r>
                  <a:endParaRPr lang="zh-CN" altLang="en-US" sz="12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C9CFF0FA-82C7-A013-EE70-76068038FDD5}"/>
                    </a:ext>
                  </a:extLst>
                </p:cNvPr>
                <p:cNvSpPr/>
                <p:nvPr/>
              </p:nvSpPr>
              <p:spPr>
                <a:xfrm>
                  <a:off x="10097548" y="4009120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0138078E-FAD7-9433-E42B-6E7D21F2DDC3}"/>
                    </a:ext>
                  </a:extLst>
                </p:cNvPr>
                <p:cNvSpPr/>
                <p:nvPr/>
              </p:nvSpPr>
              <p:spPr>
                <a:xfrm>
                  <a:off x="10097548" y="4144394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29468AA2-2C34-9B86-D4C7-1E5E1D0AD070}"/>
                    </a:ext>
                  </a:extLst>
                </p:cNvPr>
                <p:cNvSpPr/>
                <p:nvPr/>
              </p:nvSpPr>
              <p:spPr>
                <a:xfrm>
                  <a:off x="10097548" y="4279668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A9A06321-B6EE-E403-FE4D-10863C17D26D}"/>
                    </a:ext>
                  </a:extLst>
                </p:cNvPr>
                <p:cNvSpPr/>
                <p:nvPr/>
              </p:nvSpPr>
              <p:spPr>
                <a:xfrm>
                  <a:off x="10097548" y="4963309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890B2CAC-C8E8-0F84-65DC-6ED89CDD79FF}"/>
                    </a:ext>
                  </a:extLst>
                </p:cNvPr>
                <p:cNvSpPr/>
                <p:nvPr/>
              </p:nvSpPr>
              <p:spPr>
                <a:xfrm>
                  <a:off x="10097548" y="5098583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4CC67EA3-8586-4C9B-21F0-18AC2C46BCD8}"/>
                    </a:ext>
                  </a:extLst>
                </p:cNvPr>
                <p:cNvSpPr/>
                <p:nvPr/>
              </p:nvSpPr>
              <p:spPr>
                <a:xfrm>
                  <a:off x="10097548" y="5233857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C15B852B-889B-BADA-8BBD-329E01AE4486}"/>
                  </a:ext>
                </a:extLst>
              </p:cNvPr>
              <p:cNvGrpSpPr/>
              <p:nvPr/>
            </p:nvGrpSpPr>
            <p:grpSpPr>
              <a:xfrm>
                <a:off x="3008936" y="1962006"/>
                <a:ext cx="83437" cy="525429"/>
                <a:chOff x="5181390" y="1766098"/>
                <a:chExt cx="137413" cy="1091349"/>
              </a:xfrm>
            </p:grpSpPr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39437FE0-BE79-E645-7035-0F0DF2F73DE1}"/>
                    </a:ext>
                  </a:extLst>
                </p:cNvPr>
                <p:cNvSpPr/>
                <p:nvPr/>
              </p:nvSpPr>
              <p:spPr>
                <a:xfrm>
                  <a:off x="5181390" y="2036646"/>
                  <a:ext cx="137160" cy="550253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…</a:t>
                  </a:r>
                  <a:endParaRPr lang="zh-CN" altLang="en-US" sz="14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3869D0D5-5A83-DAB9-B270-1CD8E4083E75}"/>
                    </a:ext>
                  </a:extLst>
                </p:cNvPr>
                <p:cNvSpPr/>
                <p:nvPr/>
              </p:nvSpPr>
              <p:spPr>
                <a:xfrm>
                  <a:off x="5181390" y="1766098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74D4B96E-A2FD-0AC2-1304-20BBF8B0FC85}"/>
                    </a:ext>
                  </a:extLst>
                </p:cNvPr>
                <p:cNvSpPr/>
                <p:nvPr/>
              </p:nvSpPr>
              <p:spPr>
                <a:xfrm>
                  <a:off x="5181390" y="1901372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1F06752A-C51A-ABA1-F3C9-CC46CA6128BA}"/>
                    </a:ext>
                  </a:extLst>
                </p:cNvPr>
                <p:cNvSpPr/>
                <p:nvPr/>
              </p:nvSpPr>
              <p:spPr>
                <a:xfrm>
                  <a:off x="5181390" y="2585013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B8365784-A7B4-75DC-7470-CBEFB4E9DD89}"/>
                    </a:ext>
                  </a:extLst>
                </p:cNvPr>
                <p:cNvSpPr/>
                <p:nvPr/>
              </p:nvSpPr>
              <p:spPr>
                <a:xfrm>
                  <a:off x="5181390" y="2720286"/>
                  <a:ext cx="137413" cy="137161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89" name="Arrow: Right 188">
                <a:extLst>
                  <a:ext uri="{FF2B5EF4-FFF2-40B4-BE49-F238E27FC236}">
                    <a16:creationId xmlns:a16="http://schemas.microsoft.com/office/drawing/2014/main" id="{8A8CD97D-A1AA-E55A-2AA3-6206C44C02F2}"/>
                  </a:ext>
                </a:extLst>
              </p:cNvPr>
              <p:cNvSpPr/>
              <p:nvPr/>
            </p:nvSpPr>
            <p:spPr>
              <a:xfrm>
                <a:off x="2790683" y="2169801"/>
                <a:ext cx="164912" cy="109658"/>
              </a:xfrm>
              <a:prstGeom prst="right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0" name="Arrow: Right 189">
                <a:extLst>
                  <a:ext uri="{FF2B5EF4-FFF2-40B4-BE49-F238E27FC236}">
                    <a16:creationId xmlns:a16="http://schemas.microsoft.com/office/drawing/2014/main" id="{4E69F860-8B02-B422-7B4F-0BAB4DB7DB87}"/>
                  </a:ext>
                </a:extLst>
              </p:cNvPr>
              <p:cNvSpPr/>
              <p:nvPr/>
            </p:nvSpPr>
            <p:spPr>
              <a:xfrm>
                <a:off x="2462621" y="2169801"/>
                <a:ext cx="164912" cy="109658"/>
              </a:xfrm>
              <a:prstGeom prst="right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CCBB33F5-0628-C6C6-675D-5A1B9AD26C5F}"/>
                  </a:ext>
                </a:extLst>
              </p:cNvPr>
              <p:cNvSpPr txBox="1"/>
              <p:nvPr/>
            </p:nvSpPr>
            <p:spPr>
              <a:xfrm>
                <a:off x="2188744" y="2086966"/>
                <a:ext cx="3375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/>
                  <a:t>…</a:t>
                </a:r>
                <a:endParaRPr lang="zh-CN" altLang="en-US" b="1" dirty="0"/>
              </a:p>
            </p:txBody>
          </p: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35EE3D2-F439-1B5D-C301-7AE6109D13A6}"/>
                </a:ext>
              </a:extLst>
            </p:cNvPr>
            <p:cNvGrpSpPr/>
            <p:nvPr/>
          </p:nvGrpSpPr>
          <p:grpSpPr>
            <a:xfrm>
              <a:off x="5143618" y="2796623"/>
              <a:ext cx="1039272" cy="693471"/>
              <a:chOff x="2188744" y="1877895"/>
              <a:chExt cx="1039272" cy="693471"/>
            </a:xfrm>
          </p:grpSpPr>
          <p:sp>
            <p:nvSpPr>
              <p:cNvPr id="205" name="Rectangle: Rounded Corners 204">
                <a:extLst>
                  <a:ext uri="{FF2B5EF4-FFF2-40B4-BE49-F238E27FC236}">
                    <a16:creationId xmlns:a16="http://schemas.microsoft.com/office/drawing/2014/main" id="{D400FCFA-CD6F-4312-E056-29B3F8523051}"/>
                  </a:ext>
                </a:extLst>
              </p:cNvPr>
              <p:cNvSpPr/>
              <p:nvPr/>
            </p:nvSpPr>
            <p:spPr>
              <a:xfrm>
                <a:off x="2188744" y="1877895"/>
                <a:ext cx="1039272" cy="69347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8B9F5355-0499-BDCC-21ED-FF03A4234144}"/>
                  </a:ext>
                </a:extLst>
              </p:cNvPr>
              <p:cNvGrpSpPr/>
              <p:nvPr/>
            </p:nvGrpSpPr>
            <p:grpSpPr>
              <a:xfrm>
                <a:off x="2671884" y="1925184"/>
                <a:ext cx="83591" cy="584272"/>
                <a:chOff x="10097548" y="4009120"/>
                <a:chExt cx="137413" cy="1361897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E87AF52-EFE4-7069-9E59-E6E38024E3AD}"/>
                    </a:ext>
                  </a:extLst>
                </p:cNvPr>
                <p:cNvSpPr/>
                <p:nvPr/>
              </p:nvSpPr>
              <p:spPr>
                <a:xfrm>
                  <a:off x="10097548" y="4414942"/>
                  <a:ext cx="137160" cy="550253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sz="1200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…</a:t>
                  </a:r>
                  <a:endParaRPr lang="zh-CN" altLang="en-US" sz="12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0FABBE1D-EB14-B02D-E5F3-FE1940878099}"/>
                    </a:ext>
                  </a:extLst>
                </p:cNvPr>
                <p:cNvSpPr/>
                <p:nvPr/>
              </p:nvSpPr>
              <p:spPr>
                <a:xfrm>
                  <a:off x="10097548" y="4009120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32E2F52F-702B-169A-631A-6B5D3E82C781}"/>
                    </a:ext>
                  </a:extLst>
                </p:cNvPr>
                <p:cNvSpPr/>
                <p:nvPr/>
              </p:nvSpPr>
              <p:spPr>
                <a:xfrm>
                  <a:off x="10097548" y="4144394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699D72CF-83AE-6A6D-A273-0E6AC7712A45}"/>
                    </a:ext>
                  </a:extLst>
                </p:cNvPr>
                <p:cNvSpPr/>
                <p:nvPr/>
              </p:nvSpPr>
              <p:spPr>
                <a:xfrm>
                  <a:off x="10097548" y="4279668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28C4E4E3-C0E0-4707-916C-BFD3AE5A3BAC}"/>
                    </a:ext>
                  </a:extLst>
                </p:cNvPr>
                <p:cNvSpPr/>
                <p:nvPr/>
              </p:nvSpPr>
              <p:spPr>
                <a:xfrm>
                  <a:off x="10097548" y="4963309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65DBF015-8EAA-CB21-113E-7F05398556A8}"/>
                    </a:ext>
                  </a:extLst>
                </p:cNvPr>
                <p:cNvSpPr/>
                <p:nvPr/>
              </p:nvSpPr>
              <p:spPr>
                <a:xfrm>
                  <a:off x="10097548" y="5098583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93AE2565-0877-A8F0-B3EA-2B3146E88B01}"/>
                    </a:ext>
                  </a:extLst>
                </p:cNvPr>
                <p:cNvSpPr/>
                <p:nvPr/>
              </p:nvSpPr>
              <p:spPr>
                <a:xfrm>
                  <a:off x="10097548" y="5233857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C0B4CF4B-8761-DF29-00A5-6E729A76E2DE}"/>
                  </a:ext>
                </a:extLst>
              </p:cNvPr>
              <p:cNvGrpSpPr/>
              <p:nvPr/>
            </p:nvGrpSpPr>
            <p:grpSpPr>
              <a:xfrm>
                <a:off x="3008936" y="1962006"/>
                <a:ext cx="83437" cy="525429"/>
                <a:chOff x="5181390" y="1766098"/>
                <a:chExt cx="137413" cy="1091349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34C1AC97-7737-713D-3B5D-D3CDB7FB63D8}"/>
                    </a:ext>
                  </a:extLst>
                </p:cNvPr>
                <p:cNvSpPr/>
                <p:nvPr/>
              </p:nvSpPr>
              <p:spPr>
                <a:xfrm>
                  <a:off x="5181390" y="2036646"/>
                  <a:ext cx="137160" cy="550253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…</a:t>
                  </a:r>
                  <a:endParaRPr lang="zh-CN" altLang="en-US" sz="14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3381FF2-24BA-41C0-03E5-5E5DA2207500}"/>
                    </a:ext>
                  </a:extLst>
                </p:cNvPr>
                <p:cNvSpPr/>
                <p:nvPr/>
              </p:nvSpPr>
              <p:spPr>
                <a:xfrm>
                  <a:off x="5181390" y="1766098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8571DB22-4492-5445-1732-03109AA83A0C}"/>
                    </a:ext>
                  </a:extLst>
                </p:cNvPr>
                <p:cNvSpPr/>
                <p:nvPr/>
              </p:nvSpPr>
              <p:spPr>
                <a:xfrm>
                  <a:off x="5181390" y="1901372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3B29560-AC6B-763A-8112-137903FFC742}"/>
                    </a:ext>
                  </a:extLst>
                </p:cNvPr>
                <p:cNvSpPr/>
                <p:nvPr/>
              </p:nvSpPr>
              <p:spPr>
                <a:xfrm>
                  <a:off x="5181390" y="2585013"/>
                  <a:ext cx="137413" cy="13716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9D85C7DC-A2D7-E52D-2E56-FD2F07DC8D33}"/>
                    </a:ext>
                  </a:extLst>
                </p:cNvPr>
                <p:cNvSpPr/>
                <p:nvPr/>
              </p:nvSpPr>
              <p:spPr>
                <a:xfrm>
                  <a:off x="5181390" y="2720286"/>
                  <a:ext cx="137413" cy="137161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08" name="Arrow: Right 207">
                <a:extLst>
                  <a:ext uri="{FF2B5EF4-FFF2-40B4-BE49-F238E27FC236}">
                    <a16:creationId xmlns:a16="http://schemas.microsoft.com/office/drawing/2014/main" id="{7A4AF204-83B1-8FBC-A270-0B2C24F61BD6}"/>
                  </a:ext>
                </a:extLst>
              </p:cNvPr>
              <p:cNvSpPr/>
              <p:nvPr/>
            </p:nvSpPr>
            <p:spPr>
              <a:xfrm>
                <a:off x="2790683" y="2169801"/>
                <a:ext cx="164912" cy="109658"/>
              </a:xfrm>
              <a:prstGeom prst="right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9" name="Arrow: Right 208">
                <a:extLst>
                  <a:ext uri="{FF2B5EF4-FFF2-40B4-BE49-F238E27FC236}">
                    <a16:creationId xmlns:a16="http://schemas.microsoft.com/office/drawing/2014/main" id="{F4754174-C9B4-2E67-5349-2DAA24997D9E}"/>
                  </a:ext>
                </a:extLst>
              </p:cNvPr>
              <p:cNvSpPr/>
              <p:nvPr/>
            </p:nvSpPr>
            <p:spPr>
              <a:xfrm>
                <a:off x="2462621" y="2169801"/>
                <a:ext cx="164912" cy="109658"/>
              </a:xfrm>
              <a:prstGeom prst="right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7197FAB8-951E-FA72-53C0-A711C79147E0}"/>
                  </a:ext>
                </a:extLst>
              </p:cNvPr>
              <p:cNvSpPr txBox="1"/>
              <p:nvPr/>
            </p:nvSpPr>
            <p:spPr>
              <a:xfrm>
                <a:off x="2188744" y="2086966"/>
                <a:ext cx="3375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/>
                  <a:t>…</a:t>
                </a:r>
                <a:endParaRPr lang="zh-CN" altLang="en-US" b="1" dirty="0"/>
              </a:p>
            </p:txBody>
          </p:sp>
        </p:grp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085A17CD-5212-6945-4C14-8391C53715A6}"/>
                </a:ext>
              </a:extLst>
            </p:cNvPr>
            <p:cNvSpPr txBox="1"/>
            <p:nvPr/>
          </p:nvSpPr>
          <p:spPr>
            <a:xfrm>
              <a:off x="5330582" y="2477310"/>
              <a:ext cx="400110" cy="4553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b="1" dirty="0"/>
                <a:t>…</a:t>
              </a:r>
              <a:endParaRPr lang="zh-CN" altLang="en-US" sz="1400" b="1" dirty="0"/>
            </a:p>
          </p:txBody>
        </p: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B6A3E6D9-4A3D-C9C6-7901-7D1E70235317}"/>
                </a:ext>
              </a:extLst>
            </p:cNvPr>
            <p:cNvSpPr/>
            <p:nvPr/>
          </p:nvSpPr>
          <p:spPr>
            <a:xfrm>
              <a:off x="6976324" y="1179951"/>
              <a:ext cx="1137125" cy="211525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B3FA33F7-22E4-B136-80A3-D48BF777AF83}"/>
                </a:ext>
              </a:extLst>
            </p:cNvPr>
            <p:cNvGrpSpPr/>
            <p:nvPr/>
          </p:nvGrpSpPr>
          <p:grpSpPr>
            <a:xfrm>
              <a:off x="7254133" y="1308555"/>
              <a:ext cx="117916" cy="1782168"/>
              <a:chOff x="10097548" y="4009120"/>
              <a:chExt cx="137413" cy="1361897"/>
            </a:xfrm>
          </p:grpSpPr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C1AF79B2-79BC-E342-A524-BF8AF8070A3F}"/>
                  </a:ext>
                </a:extLst>
              </p:cNvPr>
              <p:cNvSpPr/>
              <p:nvPr/>
            </p:nvSpPr>
            <p:spPr>
              <a:xfrm>
                <a:off x="10097548" y="4414942"/>
                <a:ext cx="137160" cy="5502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  <a:endParaRPr lang="zh-CN" altLang="en-US" sz="12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CB200846-4D83-9DD9-4BD3-3C51FFC5DC2E}"/>
                  </a:ext>
                </a:extLst>
              </p:cNvPr>
              <p:cNvSpPr/>
              <p:nvPr/>
            </p:nvSpPr>
            <p:spPr>
              <a:xfrm>
                <a:off x="10097548" y="4009120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921F8BC8-8028-FCD0-BFFF-0C4B83EC160A}"/>
                  </a:ext>
                </a:extLst>
              </p:cNvPr>
              <p:cNvSpPr/>
              <p:nvPr/>
            </p:nvSpPr>
            <p:spPr>
              <a:xfrm>
                <a:off x="10097548" y="4144394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85BCFD97-B9A6-B950-6FCE-A436D399C447}"/>
                  </a:ext>
                </a:extLst>
              </p:cNvPr>
              <p:cNvSpPr/>
              <p:nvPr/>
            </p:nvSpPr>
            <p:spPr>
              <a:xfrm>
                <a:off x="10097548" y="4279668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57885831-1B8E-4D76-FF3C-4CE5C8EA32D1}"/>
                  </a:ext>
                </a:extLst>
              </p:cNvPr>
              <p:cNvSpPr/>
              <p:nvPr/>
            </p:nvSpPr>
            <p:spPr>
              <a:xfrm>
                <a:off x="10097548" y="4963309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C677ED46-D80C-70B9-CE96-B2B3A18AA948}"/>
                  </a:ext>
                </a:extLst>
              </p:cNvPr>
              <p:cNvSpPr/>
              <p:nvPr/>
            </p:nvSpPr>
            <p:spPr>
              <a:xfrm>
                <a:off x="10097548" y="5098583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1E786365-9676-EDAB-B4F9-C17A021C4417}"/>
                  </a:ext>
                </a:extLst>
              </p:cNvPr>
              <p:cNvSpPr/>
              <p:nvPr/>
            </p:nvSpPr>
            <p:spPr>
              <a:xfrm>
                <a:off x="10097548" y="5233857"/>
                <a:ext cx="137413" cy="1371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D060F5F4-E254-14AE-D878-0A3BC06B8D19}"/>
                </a:ext>
              </a:extLst>
            </p:cNvPr>
            <p:cNvGrpSpPr/>
            <p:nvPr/>
          </p:nvGrpSpPr>
          <p:grpSpPr>
            <a:xfrm>
              <a:off x="7729590" y="1420870"/>
              <a:ext cx="117699" cy="1602683"/>
              <a:chOff x="5181390" y="1766098"/>
              <a:chExt cx="137413" cy="1091349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989A37B-1098-F9F3-FC90-38D6AE4645ED}"/>
                  </a:ext>
                </a:extLst>
              </p:cNvPr>
              <p:cNvSpPr/>
              <p:nvPr/>
            </p:nvSpPr>
            <p:spPr>
              <a:xfrm>
                <a:off x="5181390" y="2036646"/>
                <a:ext cx="137160" cy="550253"/>
              </a:xfrm>
              <a:prstGeom prst="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accent1">
                        <a:lumMod val="75000"/>
                      </a:schemeClr>
                    </a:solidFill>
                  </a:rPr>
                  <a:t>…</a:t>
                </a:r>
                <a:endParaRPr lang="zh-CN" alt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396D8882-3380-E48C-37FF-352B831AA33A}"/>
                  </a:ext>
                </a:extLst>
              </p:cNvPr>
              <p:cNvSpPr/>
              <p:nvPr/>
            </p:nvSpPr>
            <p:spPr>
              <a:xfrm>
                <a:off x="5181390" y="1766098"/>
                <a:ext cx="137413" cy="137160"/>
              </a:xfrm>
              <a:prstGeom prst="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A36AB632-46A6-6D4C-4E0E-A8B095FB9A43}"/>
                  </a:ext>
                </a:extLst>
              </p:cNvPr>
              <p:cNvSpPr/>
              <p:nvPr/>
            </p:nvSpPr>
            <p:spPr>
              <a:xfrm>
                <a:off x="5181390" y="1901372"/>
                <a:ext cx="137413" cy="137160"/>
              </a:xfrm>
              <a:prstGeom prst="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458467F4-60D2-0E22-912C-0CF7C142E9E9}"/>
                  </a:ext>
                </a:extLst>
              </p:cNvPr>
              <p:cNvSpPr/>
              <p:nvPr/>
            </p:nvSpPr>
            <p:spPr>
              <a:xfrm>
                <a:off x="5181390" y="2585013"/>
                <a:ext cx="137413" cy="137160"/>
              </a:xfrm>
              <a:prstGeom prst="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CB31F96A-DD79-C685-1699-537D480BEA60}"/>
                  </a:ext>
                </a:extLst>
              </p:cNvPr>
              <p:cNvSpPr/>
              <p:nvPr/>
            </p:nvSpPr>
            <p:spPr>
              <a:xfrm>
                <a:off x="5181390" y="2720286"/>
                <a:ext cx="137413" cy="137161"/>
              </a:xfrm>
              <a:prstGeom prst="rect">
                <a:avLst/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9" name="Arrow: Right 238">
              <a:extLst>
                <a:ext uri="{FF2B5EF4-FFF2-40B4-BE49-F238E27FC236}">
                  <a16:creationId xmlns:a16="http://schemas.microsoft.com/office/drawing/2014/main" id="{E0B766DF-2D30-E92E-A9E3-A578D0D74B73}"/>
                </a:ext>
              </a:extLst>
            </p:cNvPr>
            <p:cNvSpPr/>
            <p:nvPr/>
          </p:nvSpPr>
          <p:spPr>
            <a:xfrm>
              <a:off x="7440126" y="2054695"/>
              <a:ext cx="232630" cy="334483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40" name="Connector: Elbow 239">
              <a:extLst>
                <a:ext uri="{FF2B5EF4-FFF2-40B4-BE49-F238E27FC236}">
                  <a16:creationId xmlns:a16="http://schemas.microsoft.com/office/drawing/2014/main" id="{BD88A780-7AE6-A0BD-B8CE-E2C1579C4609}"/>
                </a:ext>
              </a:extLst>
            </p:cNvPr>
            <p:cNvCxnSpPr>
              <a:cxnSpLocks/>
              <a:stCxn id="177" idx="2"/>
            </p:cNvCxnSpPr>
            <p:nvPr/>
          </p:nvCxnSpPr>
          <p:spPr>
            <a:xfrm rot="16200000" flipH="1">
              <a:off x="6554717" y="920108"/>
              <a:ext cx="146486" cy="1252342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ctor: Elbow 240">
              <a:extLst>
                <a:ext uri="{FF2B5EF4-FFF2-40B4-BE49-F238E27FC236}">
                  <a16:creationId xmlns:a16="http://schemas.microsoft.com/office/drawing/2014/main" id="{BFA0C41E-47FC-69A8-8DBD-06E85DE1D89D}"/>
                </a:ext>
              </a:extLst>
            </p:cNvPr>
            <p:cNvCxnSpPr>
              <a:cxnSpLocks/>
              <a:stCxn id="196" idx="2"/>
            </p:cNvCxnSpPr>
            <p:nvPr/>
          </p:nvCxnSpPr>
          <p:spPr>
            <a:xfrm rot="16200000" flipH="1">
              <a:off x="6558879" y="1746368"/>
              <a:ext cx="153570" cy="1249826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ctor: Elbow 241">
              <a:extLst>
                <a:ext uri="{FF2B5EF4-FFF2-40B4-BE49-F238E27FC236}">
                  <a16:creationId xmlns:a16="http://schemas.microsoft.com/office/drawing/2014/main" id="{4F400460-9200-7557-2A9C-C125BCF76189}"/>
                </a:ext>
              </a:extLst>
            </p:cNvPr>
            <p:cNvCxnSpPr>
              <a:cxnSpLocks/>
              <a:stCxn id="212" idx="0"/>
            </p:cNvCxnSpPr>
            <p:nvPr/>
          </p:nvCxnSpPr>
          <p:spPr>
            <a:xfrm rot="5400000" flipH="1" flipV="1">
              <a:off x="6554931" y="2175088"/>
              <a:ext cx="156244" cy="1255048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34599981-6C6A-2C5F-AB76-E9D8B7C93569}"/>
                </a:ext>
              </a:extLst>
            </p:cNvPr>
            <p:cNvSpPr txBox="1"/>
            <p:nvPr/>
          </p:nvSpPr>
          <p:spPr>
            <a:xfrm>
              <a:off x="4949493" y="615122"/>
              <a:ext cx="17495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OCT-Models / Fundus-Models</a:t>
              </a:r>
              <a:endParaRPr lang="zh-CN" altLang="en-US" sz="10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77E4A714-DF67-648D-50C5-F4FE3ECA7000}"/>
                </a:ext>
              </a:extLst>
            </p:cNvPr>
            <p:cNvSpPr txBox="1"/>
            <p:nvPr/>
          </p:nvSpPr>
          <p:spPr>
            <a:xfrm>
              <a:off x="6964022" y="933319"/>
              <a:ext cx="10515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Diagnosis-Model</a:t>
              </a:r>
              <a:endParaRPr lang="zh-CN" altLang="en-US" sz="10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097FFF9F-88BA-51AE-713A-49A97A90F500}"/>
                </a:ext>
              </a:extLst>
            </p:cNvPr>
            <p:cNvSpPr txBox="1"/>
            <p:nvPr/>
          </p:nvSpPr>
          <p:spPr>
            <a:xfrm>
              <a:off x="6096980" y="1409181"/>
              <a:ext cx="1051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Probability vector</a:t>
              </a:r>
              <a:endParaRPr lang="zh-CN" altLang="en-US" sz="9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C056683A-EF3D-21CF-16AE-59EE19A8D891}"/>
                </a:ext>
              </a:extLst>
            </p:cNvPr>
            <p:cNvSpPr txBox="1"/>
            <p:nvPr/>
          </p:nvSpPr>
          <p:spPr>
            <a:xfrm>
              <a:off x="6101320" y="2238258"/>
              <a:ext cx="1051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Probability vector</a:t>
              </a:r>
              <a:endParaRPr lang="zh-CN" altLang="en-US" sz="9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B0AB472C-F74A-5087-B7F1-08B5D8A76613}"/>
                </a:ext>
              </a:extLst>
            </p:cNvPr>
            <p:cNvSpPr txBox="1"/>
            <p:nvPr/>
          </p:nvSpPr>
          <p:spPr>
            <a:xfrm>
              <a:off x="6088233" y="2518266"/>
              <a:ext cx="1051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Probability vector</a:t>
              </a:r>
              <a:endParaRPr lang="zh-CN" altLang="en-US" sz="9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A0F21D4A-E45F-3328-D979-10DA8294E138}"/>
                </a:ext>
              </a:extLst>
            </p:cNvPr>
            <p:cNvSpPr txBox="1"/>
            <p:nvPr/>
          </p:nvSpPr>
          <p:spPr>
            <a:xfrm rot="16200000">
              <a:off x="3713410" y="2127127"/>
              <a:ext cx="11940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Disease Probabilities</a:t>
              </a:r>
              <a:endParaRPr lang="zh-CN" altLang="en-US" sz="9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C15F0A67-ECC4-3833-A8FD-2A4F469F80F5}"/>
                </a:ext>
              </a:extLst>
            </p:cNvPr>
            <p:cNvSpPr txBox="1"/>
            <p:nvPr/>
          </p:nvSpPr>
          <p:spPr>
            <a:xfrm rot="16200000">
              <a:off x="7388749" y="2084223"/>
              <a:ext cx="11940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Disease Probabilities</a:t>
              </a:r>
              <a:endParaRPr lang="zh-CN" altLang="en-US" sz="9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255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</TotalTime>
  <Words>619</Words>
  <Application>Microsoft Office PowerPoint</Application>
  <PresentationFormat>宽屏</PresentationFormat>
  <Paragraphs>305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Pan, Peter</dc:creator>
  <cp:lastModifiedBy>SIQI PAN</cp:lastModifiedBy>
  <cp:revision>111</cp:revision>
  <dcterms:created xsi:type="dcterms:W3CDTF">2024-03-05T11:47:10Z</dcterms:created>
  <dcterms:modified xsi:type="dcterms:W3CDTF">2024-08-14T11:04:11Z</dcterms:modified>
</cp:coreProperties>
</file>