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332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DE0DD-7773-442B-B8A5-DBEF1C8893C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B750-149E-44E7-9405-18B3D7D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6B750-149E-44E7-9405-18B3D7D7D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62091-629D-3C2B-C0BA-D7B5E37EF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863BE-E5E5-963D-D5C5-54CF95A0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019A-0818-24B6-4A82-F4AC0E0F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151E7-6563-4AEC-C435-12A96BFB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94B88-0D5D-4AD8-C842-199F5718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583B-5A98-A715-4BF4-D071D60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64027-29DD-8071-CD84-B8F01FFB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0E3B8-848E-9F78-81E8-4054761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95654-CD2F-9910-9DB1-D6B6B48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54E30-AEF3-2807-6B3E-172A6696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03F4F-0650-E619-4C94-D4084F18B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62D35-063E-18B2-C997-FB3FA3C3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7353E-243A-2625-9CB8-2AFFCB5A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1B21D-BD49-C162-B7E2-8966500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281D9-9CF7-EB66-9725-7D7E3262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0974-E496-EFC4-B4D6-9B70290D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59C86-33C3-7EB3-7FEA-CF054455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88D23-A237-F842-625D-9E462CF4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19138-548B-6D50-D1B1-77268056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329E8-15D0-31DC-412F-9045748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FA03-7620-71AD-CE89-C1DAFD31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134CA-86D2-E47A-4289-40E0DAFB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265F5-178C-2471-A120-6DF3C5C4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6ECD1-100C-56F5-3C34-15CC9CD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D5E8D-496A-C1F3-D100-E845FE02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6735-5523-4293-8BAC-61FA3F54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F4EF9-ED4D-7E68-C849-A56B3B937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E3E2B-8CFB-D9F8-5408-2A2EF74A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32E2E-5AEB-8105-AE9B-13FB86C7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70E78-C3D2-6AA7-A941-F3A76B4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2CFB8-0F9B-846C-9991-606652B5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1A83-2296-B680-2D76-F53A1CDD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81868-0F53-03F2-2691-D8AF429B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46D28-8EC9-578E-6DBE-34773F4D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AB7C6-C877-BDEC-9528-FA943B893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FAFB34-869D-8285-31A9-6B6277A59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327F2F-DD73-90A0-1FFE-C74F36F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E48BE-A7B4-21AA-001B-0BA5F18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ED6AC-B7CA-BBCD-46AE-6CA86621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4C812-522A-5E32-D132-0832124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AF693F-86F0-3EB3-E2E8-C260661E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A850A6-8330-DE19-35E6-834566B6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3A7B9-57EC-9D8C-2735-4786CFF7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3BD3D-0D5F-8519-D994-5C60CCD0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F863A-746C-EB16-5869-8938E92B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4AA9F-E7E8-74D4-CE28-3F4F69E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FA91-BF07-1EC5-55F1-0B211558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D460B-E9AB-C25D-B475-46386CFB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DC654-5FAF-2708-DD41-C5F3391D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A10B4-2139-CAA3-4C38-414F5B3F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21AA9-666F-7FCD-0B3F-38233E5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58957-558C-8CA8-7F64-E800DA44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A105E-5697-201D-69F2-4DF04FA6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624B1-38D5-4843-9D9A-D5607151E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5EAF5-D48E-EA12-0492-B0DF16C1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8F9EB-BE1C-1074-37B2-C8D58C34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0CD91-F4BB-8654-A0C3-B289925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5D7D9-B476-8406-EC3F-24359AA7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93404-47AA-9260-7B2A-41A14882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AFFBE-4146-AC03-36C9-BB61C0BC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A6F37-4BA3-4388-594C-BBFB32E1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1C7C7-FB62-439C-809D-B5D036DD34C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F8C1E-42BF-C9DD-9B42-703B71EF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A828F-7891-7068-9BF1-451B805D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F887C-DED1-4C40-9431-404EDC20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7E663F-4D4A-2773-9F02-BD80A7B9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1" b="1521"/>
          <a:stretch/>
        </p:blipFill>
        <p:spPr>
          <a:xfrm>
            <a:off x="2691192" y="68844"/>
            <a:ext cx="3197716" cy="2040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C60E22-5747-592B-BF46-871475E5F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74" y="54529"/>
            <a:ext cx="3197716" cy="2069603"/>
          </a:xfrm>
          <a:prstGeom prst="rect">
            <a:avLst/>
          </a:prstGeom>
        </p:spPr>
      </p:pic>
      <p:pic>
        <p:nvPicPr>
          <p:cNvPr id="8" name="图片 7" descr="卡通人物&#10;&#10;AI 生成的内容可能不正确。">
            <a:extLst>
              <a:ext uri="{FF2B5EF4-FFF2-40B4-BE49-F238E27FC236}">
                <a16:creationId xmlns:a16="http://schemas.microsoft.com/office/drawing/2014/main" id="{BCA893B0-45E8-1E41-F678-7173B38D5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77" y="2665615"/>
            <a:ext cx="1999178" cy="3503446"/>
          </a:xfrm>
          <a:prstGeom prst="rect">
            <a:avLst/>
          </a:prstGeom>
        </p:spPr>
      </p:pic>
      <p:pic>
        <p:nvPicPr>
          <p:cNvPr id="10" name="图片 9" descr="卡通人物&#10;&#10;AI 生成的内容可能不正确。">
            <a:extLst>
              <a:ext uri="{FF2B5EF4-FFF2-40B4-BE49-F238E27FC236}">
                <a16:creationId xmlns:a16="http://schemas.microsoft.com/office/drawing/2014/main" id="{539E5EA2-E6F5-9827-270A-3F7D6D255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21" y="2572868"/>
            <a:ext cx="1915864" cy="3417808"/>
          </a:xfrm>
          <a:prstGeom prst="rect">
            <a:avLst/>
          </a:prstGeom>
        </p:spPr>
      </p:pic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2504867A-D000-345F-E85D-21F46913B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7" y="1240012"/>
            <a:ext cx="2674403" cy="2824958"/>
          </a:xfrm>
          <a:prstGeom prst="rect">
            <a:avLst/>
          </a:prstGeom>
        </p:spPr>
      </p:pic>
      <p:pic>
        <p:nvPicPr>
          <p:cNvPr id="16" name="图片 15" descr="图示&#10;&#10;AI 生成的内容可能不正确。">
            <a:extLst>
              <a:ext uri="{FF2B5EF4-FFF2-40B4-BE49-F238E27FC236}">
                <a16:creationId xmlns:a16="http://schemas.microsoft.com/office/drawing/2014/main" id="{C729DB73-7E26-5AF8-75E0-2F060AF53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50" y="4950890"/>
            <a:ext cx="2817307" cy="2610831"/>
          </a:xfrm>
          <a:prstGeom prst="rect">
            <a:avLst/>
          </a:prstGeom>
        </p:spPr>
      </p:pic>
      <p:pic>
        <p:nvPicPr>
          <p:cNvPr id="18" name="图片 17" descr="图示&#10;&#10;AI 生成的内容可能不正确。">
            <a:extLst>
              <a:ext uri="{FF2B5EF4-FFF2-40B4-BE49-F238E27FC236}">
                <a16:creationId xmlns:a16="http://schemas.microsoft.com/office/drawing/2014/main" id="{AC9DBA6E-223D-7482-C17E-9E6976D63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33" y="1856106"/>
            <a:ext cx="2643796" cy="2168817"/>
          </a:xfrm>
          <a:prstGeom prst="rect">
            <a:avLst/>
          </a:prstGeom>
        </p:spPr>
      </p:pic>
      <p:pic>
        <p:nvPicPr>
          <p:cNvPr id="20" name="图片 19" descr="图示&#10;&#10;AI 生成的内容可能不正确。">
            <a:extLst>
              <a:ext uri="{FF2B5EF4-FFF2-40B4-BE49-F238E27FC236}">
                <a16:creationId xmlns:a16="http://schemas.microsoft.com/office/drawing/2014/main" id="{F7167704-1F94-7778-ACEF-CC297B895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911" y="5011076"/>
            <a:ext cx="2420911" cy="2425700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0865D46A-CAB0-819E-5253-A7990BCB7A46}"/>
              </a:ext>
            </a:extLst>
          </p:cNvPr>
          <p:cNvSpPr/>
          <p:nvPr/>
        </p:nvSpPr>
        <p:spPr>
          <a:xfrm>
            <a:off x="2595069" y="3005303"/>
            <a:ext cx="446715" cy="3417808"/>
          </a:xfrm>
          <a:prstGeom prst="rightBrace">
            <a:avLst>
              <a:gd name="adj1" fmla="val 515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933688C0-679D-D422-3928-02611702BCA9}"/>
              </a:ext>
            </a:extLst>
          </p:cNvPr>
          <p:cNvSpPr/>
          <p:nvPr/>
        </p:nvSpPr>
        <p:spPr>
          <a:xfrm rot="10800000">
            <a:off x="9034160" y="2599042"/>
            <a:ext cx="446715" cy="3417808"/>
          </a:xfrm>
          <a:prstGeom prst="rightBrace">
            <a:avLst>
              <a:gd name="adj1" fmla="val 515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BD9F897-9B1B-09D9-6752-0B50355EB200}"/>
              </a:ext>
            </a:extLst>
          </p:cNvPr>
          <p:cNvCxnSpPr>
            <a:cxnSpLocks/>
          </p:cNvCxnSpPr>
          <p:nvPr/>
        </p:nvCxnSpPr>
        <p:spPr>
          <a:xfrm>
            <a:off x="6083300" y="56144"/>
            <a:ext cx="0" cy="765275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0C557D0-377E-E689-668F-99B9A17BA714}"/>
              </a:ext>
            </a:extLst>
          </p:cNvPr>
          <p:cNvSpPr txBox="1"/>
          <p:nvPr/>
        </p:nvSpPr>
        <p:spPr>
          <a:xfrm>
            <a:off x="1181103" y="7066645"/>
            <a:ext cx="485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OPN2 (rhodopsin)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explicit membrane and water environment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779EDE-E2AC-A918-03EE-76E319D8802C}"/>
              </a:ext>
            </a:extLst>
          </p:cNvPr>
          <p:cNvSpPr txBox="1"/>
          <p:nvPr/>
        </p:nvSpPr>
        <p:spPr>
          <a:xfrm>
            <a:off x="6153150" y="7062013"/>
            <a:ext cx="4857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QTY-designed OPN2 (rhodopsin)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explicit water environment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0AF92-2BDB-1C27-786B-0786F76D2940}"/>
              </a:ext>
            </a:extLst>
          </p:cNvPr>
          <p:cNvSpPr txBox="1"/>
          <p:nvPr/>
        </p:nvSpPr>
        <p:spPr>
          <a:xfrm>
            <a:off x="2889255" y="6208054"/>
            <a:ext cx="3173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magenta: retinal in 11-cis state</a:t>
            </a:r>
          </a:p>
          <a:p>
            <a:pPr algn="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green: retinal in all-trans state, after 200ns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1A1503-AD23-4DCC-0ED5-28465873C8C4}"/>
              </a:ext>
            </a:extLst>
          </p:cNvPr>
          <p:cNvSpPr txBox="1"/>
          <p:nvPr/>
        </p:nvSpPr>
        <p:spPr>
          <a:xfrm>
            <a:off x="6102350" y="6208054"/>
            <a:ext cx="3173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magenta: retinal in 11-cis state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green: retinal in all-trans state, after 200ns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8AB491-0A78-3FA7-B014-9C4442A45264}"/>
              </a:ext>
            </a:extLst>
          </p:cNvPr>
          <p:cNvSpPr txBox="1"/>
          <p:nvPr/>
        </p:nvSpPr>
        <p:spPr>
          <a:xfrm>
            <a:off x="-460141" y="4749466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retinal in all-trans state, after 200ns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C85679-B6A1-A9DA-E7C3-355CB239A3D9}"/>
              </a:ext>
            </a:extLst>
          </p:cNvPr>
          <p:cNvSpPr txBox="1"/>
          <p:nvPr/>
        </p:nvSpPr>
        <p:spPr>
          <a:xfrm>
            <a:off x="-460141" y="4155728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retinal in 11-cis state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223FA8-ADAC-B510-48B2-E12E788C8AD9}"/>
              </a:ext>
            </a:extLst>
          </p:cNvPr>
          <p:cNvSpPr txBox="1"/>
          <p:nvPr/>
        </p:nvSpPr>
        <p:spPr>
          <a:xfrm>
            <a:off x="9869119" y="4658708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retinal in all-trans state, after 200ns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726134-06EF-A274-D249-4C98C7BB677B}"/>
              </a:ext>
            </a:extLst>
          </p:cNvPr>
          <p:cNvSpPr txBox="1"/>
          <p:nvPr/>
        </p:nvSpPr>
        <p:spPr>
          <a:xfrm>
            <a:off x="9869119" y="4064970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retinal in 11-cis state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1A70D9A-2039-567F-67A5-BFF2546DF1B9}"/>
              </a:ext>
            </a:extLst>
          </p:cNvPr>
          <p:cNvSpPr/>
          <p:nvPr/>
        </p:nvSpPr>
        <p:spPr>
          <a:xfrm>
            <a:off x="961812" y="4452597"/>
            <a:ext cx="262928" cy="2616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FBD43AE0-1812-646D-EF6C-8CACA8CC0C54}"/>
              </a:ext>
            </a:extLst>
          </p:cNvPr>
          <p:cNvSpPr/>
          <p:nvPr/>
        </p:nvSpPr>
        <p:spPr>
          <a:xfrm>
            <a:off x="11303613" y="4378166"/>
            <a:ext cx="262928" cy="2616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D909AB-8C2C-1513-0A38-97E884E79930}"/>
              </a:ext>
            </a:extLst>
          </p:cNvPr>
          <p:cNvSpPr txBox="1"/>
          <p:nvPr/>
        </p:nvSpPr>
        <p:spPr>
          <a:xfrm>
            <a:off x="2709137" y="1623003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red: 2-ns running average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829DB-DA57-A291-874C-42FF82C7FBB6}"/>
              </a:ext>
            </a:extLst>
          </p:cNvPr>
          <p:cNvSpPr txBox="1"/>
          <p:nvPr/>
        </p:nvSpPr>
        <p:spPr>
          <a:xfrm>
            <a:off x="6557237" y="1631524"/>
            <a:ext cx="317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red: 2-ns running average</a:t>
            </a:r>
          </a:p>
        </p:txBody>
      </p:sp>
    </p:spTree>
    <p:extLst>
      <p:ext uri="{BB962C8B-B14F-4D97-AF65-F5344CB8AC3E}">
        <p14:creationId xmlns:p14="http://schemas.microsoft.com/office/powerpoint/2010/main" val="22344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5</cp:revision>
  <dcterms:created xsi:type="dcterms:W3CDTF">2025-04-27T15:00:26Z</dcterms:created>
  <dcterms:modified xsi:type="dcterms:W3CDTF">2025-04-27T15:16:08Z</dcterms:modified>
</cp:coreProperties>
</file>