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259" r:id="rId2"/>
    <p:sldId id="258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A7A"/>
    <a:srgbClr val="4668AC"/>
    <a:srgbClr val="6A87C2"/>
    <a:srgbClr val="E4E9F6"/>
    <a:srgbClr val="98ADD5"/>
    <a:srgbClr val="E4DCE3"/>
    <a:srgbClr val="D3C7D1"/>
    <a:srgbClr val="91738D"/>
    <a:srgbClr val="7B6178"/>
    <a:srgbClr val="8C50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219" autoAdjust="0"/>
    <p:restoredTop sz="96407" autoAdjust="0"/>
  </p:normalViewPr>
  <p:slideViewPr>
    <p:cSldViewPr snapToGrid="0">
      <p:cViewPr varScale="1">
        <p:scale>
          <a:sx n="112" d="100"/>
          <a:sy n="112" d="100"/>
        </p:scale>
        <p:origin x="3992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AB75B4-5AF7-40C9-A887-703983D677AD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F7F141-C90C-47C3-A8C0-5082D274D3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915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872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994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443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15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52532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6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8295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566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1101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907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046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861484-492D-4B5D-8452-A17120BA7A7E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67008A-4BAC-432F-AD69-CF23CF14AA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419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39136D02-D17A-6BDB-05C3-8F6D9C86C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855" y="644589"/>
            <a:ext cx="2848312" cy="1795507"/>
          </a:xfrm>
          <a:prstGeom prst="rect">
            <a:avLst/>
          </a:prstGeom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47414278-5FC3-2801-220B-E430B0B42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5404" y="644589"/>
            <a:ext cx="2848312" cy="1795507"/>
          </a:xfrm>
          <a:prstGeom prst="rect">
            <a:avLst/>
          </a:prstGeom>
        </p:spPr>
      </p:pic>
      <p:pic>
        <p:nvPicPr>
          <p:cNvPr id="43" name="图片 42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1CA1143-D5A9-EABC-63DC-2158A209AA2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697" y="2570724"/>
            <a:ext cx="1476614" cy="2211417"/>
          </a:xfrm>
          <a:prstGeom prst="rect">
            <a:avLst/>
          </a:prstGeom>
        </p:spPr>
      </p:pic>
      <p:pic>
        <p:nvPicPr>
          <p:cNvPr id="4" name="图片 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51C36C67-349E-83F6-9B4C-0969D4FB667B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7066" y="2570723"/>
            <a:ext cx="1476614" cy="2211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50378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文本框 26">
            <a:extLst>
              <a:ext uri="{FF2B5EF4-FFF2-40B4-BE49-F238E27FC236}">
                <a16:creationId xmlns:a16="http://schemas.microsoft.com/office/drawing/2014/main" id="{5C44FD30-148C-9B80-B278-29A893DBCFD8}"/>
              </a:ext>
            </a:extLst>
          </p:cNvPr>
          <p:cNvSpPr txBox="1"/>
          <p:nvPr/>
        </p:nvSpPr>
        <p:spPr>
          <a:xfrm>
            <a:off x="7336493" y="3646208"/>
            <a:ext cx="196262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d) 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b="1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1188298-D5F1-862E-BF24-CD4D3C5583FF}"/>
              </a:ext>
            </a:extLst>
          </p:cNvPr>
          <p:cNvSpPr txBox="1"/>
          <p:nvPr/>
        </p:nvSpPr>
        <p:spPr>
          <a:xfrm>
            <a:off x="7092764" y="5428647"/>
            <a:ext cx="62814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j) OPN1MW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OPN1LW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OPN1SW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OPN3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OPN4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b="1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OPN5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RGR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b="1" i="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sz="800" b="1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b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RRH</a:t>
            </a:r>
            <a:r>
              <a:rPr lang="en-US" altLang="zh-CN" sz="800" b="1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endParaRPr lang="en-US" sz="8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3DD282E9-0389-062D-D2A0-C4F58F19F298}"/>
              </a:ext>
            </a:extLst>
          </p:cNvPr>
          <p:cNvSpPr txBox="1"/>
          <p:nvPr/>
        </p:nvSpPr>
        <p:spPr>
          <a:xfrm>
            <a:off x="7445847" y="3968115"/>
            <a:ext cx="1025437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0.559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i="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AF3</a:t>
            </a:r>
            <a:r>
              <a:rPr lang="en-US" altLang="zh-CN" sz="800" i="1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0.549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  <a:p>
            <a:endParaRPr lang="en-US" sz="5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QTY</a:t>
            </a:r>
            <a:r>
              <a:rPr lang="en-US" sz="8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vs</a:t>
            </a:r>
            <a:r>
              <a:rPr lang="en-US" altLang="zh-CN" sz="800" u="none" strike="noStrike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OPN2</a:t>
            </a:r>
            <a:r>
              <a:rPr lang="en-US" altLang="zh-CN" sz="800" u="none" strike="noStrike" baseline="30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EXP</a:t>
            </a:r>
          </a:p>
          <a:p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altLang="zh-CN" sz="800" i="0" u="none" strike="noStrike" baseline="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RMSD = </a:t>
            </a:r>
            <a:r>
              <a:rPr lang="en-US" altLang="zh-CN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0.999 </a:t>
            </a:r>
            <a:r>
              <a:rPr lang="en-US" sz="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Å)</a:t>
            </a:r>
          </a:p>
        </p:txBody>
      </p:sp>
      <p:pic>
        <p:nvPicPr>
          <p:cNvPr id="39" name="图片 38">
            <a:extLst>
              <a:ext uri="{FF2B5EF4-FFF2-40B4-BE49-F238E27FC236}">
                <a16:creationId xmlns:a16="http://schemas.microsoft.com/office/drawing/2014/main" id="{865D9D2A-AA05-57D1-A89B-712C88F4F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641" y="2404105"/>
            <a:ext cx="3199394" cy="2264857"/>
          </a:xfrm>
          <a:prstGeom prst="rect">
            <a:avLst/>
          </a:prstGeom>
        </p:spPr>
      </p:pic>
      <p:pic>
        <p:nvPicPr>
          <p:cNvPr id="40" name="图片 39">
            <a:extLst>
              <a:ext uri="{FF2B5EF4-FFF2-40B4-BE49-F238E27FC236}">
                <a16:creationId xmlns:a16="http://schemas.microsoft.com/office/drawing/2014/main" id="{75E39918-A738-55AE-28BF-899AAF8C2B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289" y="2380977"/>
            <a:ext cx="3199394" cy="2264857"/>
          </a:xfrm>
          <a:prstGeom prst="rect">
            <a:avLst/>
          </a:prstGeom>
        </p:spPr>
      </p:pic>
      <p:pic>
        <p:nvPicPr>
          <p:cNvPr id="41" name="图片 40">
            <a:extLst>
              <a:ext uri="{FF2B5EF4-FFF2-40B4-BE49-F238E27FC236}">
                <a16:creationId xmlns:a16="http://schemas.microsoft.com/office/drawing/2014/main" id="{1A037EF1-9906-8AE8-8932-6922CAB5E0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7" y="533723"/>
            <a:ext cx="2828342" cy="1811978"/>
          </a:xfrm>
          <a:prstGeom prst="rect">
            <a:avLst/>
          </a:prstGeom>
        </p:spPr>
      </p:pic>
      <p:pic>
        <p:nvPicPr>
          <p:cNvPr id="42" name="图片 41">
            <a:extLst>
              <a:ext uri="{FF2B5EF4-FFF2-40B4-BE49-F238E27FC236}">
                <a16:creationId xmlns:a16="http://schemas.microsoft.com/office/drawing/2014/main" id="{7038A7C9-F915-EDF8-1C7D-120EE7EF7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9859" y="507649"/>
            <a:ext cx="2888002" cy="1850200"/>
          </a:xfrm>
          <a:prstGeom prst="rect">
            <a:avLst/>
          </a:prstGeom>
        </p:spPr>
      </p:pic>
      <p:pic>
        <p:nvPicPr>
          <p:cNvPr id="44" name="图片 43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3358232C-066C-7EAA-AB14-2E057F18C2A2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503392" y="5049616"/>
            <a:ext cx="2686467" cy="1535923"/>
          </a:xfrm>
          <a:prstGeom prst="rect">
            <a:avLst/>
          </a:prstGeom>
        </p:spPr>
      </p:pic>
      <p:pic>
        <p:nvPicPr>
          <p:cNvPr id="46" name="图片 45" descr="图片包含 游戏机, 链, 项链, 装饰品&#10;&#10;AI 生成的内容可能不正确。">
            <a:extLst>
              <a:ext uri="{FF2B5EF4-FFF2-40B4-BE49-F238E27FC236}">
                <a16:creationId xmlns:a16="http://schemas.microsoft.com/office/drawing/2014/main" id="{9D1EFB9A-94F9-E68E-14C5-71A09EA6E6AA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9" t="25006" b="44174"/>
          <a:stretch/>
        </p:blipFill>
        <p:spPr>
          <a:xfrm>
            <a:off x="3429000" y="5049615"/>
            <a:ext cx="2686467" cy="153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8525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526</TotalTime>
  <Words>56</Words>
  <Application>Microsoft Office PowerPoint</Application>
  <PresentationFormat>A4 纸张(210x297 毫米)</PresentationFormat>
  <Paragraphs>10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SIQI PAN</dc:creator>
  <cp:lastModifiedBy>SIQI PAN</cp:lastModifiedBy>
  <cp:revision>253</cp:revision>
  <dcterms:created xsi:type="dcterms:W3CDTF">2025-04-18T05:57:35Z</dcterms:created>
  <dcterms:modified xsi:type="dcterms:W3CDTF">2025-05-09T14:08:52Z</dcterms:modified>
</cp:coreProperties>
</file>