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000"/>
    <a:srgbClr val="BCB800"/>
    <a:srgbClr val="49C3C4"/>
    <a:srgbClr val="1B8587"/>
    <a:srgbClr val="26F68E"/>
    <a:srgbClr val="324A7A"/>
    <a:srgbClr val="4668AC"/>
    <a:srgbClr val="6A87C2"/>
    <a:srgbClr val="E4E9F6"/>
    <a:srgbClr val="98A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9" autoAdjust="0"/>
    <p:restoredTop sz="96407" autoAdjust="0"/>
  </p:normalViewPr>
  <p:slideViewPr>
    <p:cSldViewPr snapToGrid="0">
      <p:cViewPr>
        <p:scale>
          <a:sx n="300" d="100"/>
          <a:sy n="300" d="100"/>
        </p:scale>
        <p:origin x="-288" y="-8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B75B4-5AF7-40C9-A887-703983D677AD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7F141-C90C-47C3-A8C0-5082D27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5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7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9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4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5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2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6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1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4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61484-492D-4B5D-8452-A17120BA7A7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1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jpg"/><Relationship Id="rId10" Type="http://schemas.openxmlformats.org/officeDocument/2006/relationships/image" Target="../media/image14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卡通人物&#10;&#10;AI 生成的内容可能不正确。">
            <a:extLst>
              <a:ext uri="{FF2B5EF4-FFF2-40B4-BE49-F238E27FC236}">
                <a16:creationId xmlns:a16="http://schemas.microsoft.com/office/drawing/2014/main" id="{500015C3-1592-D2DD-157C-B3D5CBE6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998" y="2944033"/>
            <a:ext cx="1253781" cy="2267192"/>
          </a:xfrm>
          <a:prstGeom prst="rect">
            <a:avLst/>
          </a:prstGeom>
        </p:spPr>
      </p:pic>
      <p:pic>
        <p:nvPicPr>
          <p:cNvPr id="9" name="图片 8" descr="卡通人物&#10;&#10;AI 生成的内容可能不正确。">
            <a:extLst>
              <a:ext uri="{FF2B5EF4-FFF2-40B4-BE49-F238E27FC236}">
                <a16:creationId xmlns:a16="http://schemas.microsoft.com/office/drawing/2014/main" id="{3B3C240C-5C89-5DBF-8481-0B59C2BD1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4740">
            <a:off x="1358391" y="2944033"/>
            <a:ext cx="1308501" cy="226719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AD13B30-032D-B728-A4B2-2AC8A8ED79FB}"/>
              </a:ext>
            </a:extLst>
          </p:cNvPr>
          <p:cNvSpPr txBox="1"/>
          <p:nvPr/>
        </p:nvSpPr>
        <p:spPr>
          <a:xfrm>
            <a:off x="502345" y="507856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272828-4E6A-2E07-8730-8CF0660C85ED}"/>
              </a:ext>
            </a:extLst>
          </p:cNvPr>
          <p:cNvSpPr txBox="1"/>
          <p:nvPr/>
        </p:nvSpPr>
        <p:spPr>
          <a:xfrm>
            <a:off x="3350569" y="507856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8D5DCB-D99B-4380-43D6-876AB70E7D71}"/>
              </a:ext>
            </a:extLst>
          </p:cNvPr>
          <p:cNvSpPr txBox="1"/>
          <p:nvPr/>
        </p:nvSpPr>
        <p:spPr>
          <a:xfrm>
            <a:off x="502345" y="2734489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4532AF-E217-0980-3CB6-EBDE27B7FCFE}"/>
              </a:ext>
            </a:extLst>
          </p:cNvPr>
          <p:cNvSpPr txBox="1"/>
          <p:nvPr/>
        </p:nvSpPr>
        <p:spPr>
          <a:xfrm>
            <a:off x="2910027" y="3506836"/>
            <a:ext cx="118487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OPN2</a:t>
            </a:r>
            <a:endParaRPr lang="en-US" sz="800" i="1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zh-CN" sz="800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</a:p>
          <a:p>
            <a:pPr algn="ctr"/>
            <a:r>
              <a:rPr lang="en-US" sz="800" i="1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altLang="zh-CN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</a:t>
            </a:r>
          </a:p>
          <a:p>
            <a:pPr algn="ctr"/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2.034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  <a:p>
            <a:pPr algn="ctr"/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800" i="1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</a:p>
          <a:p>
            <a:pPr algn="ctr"/>
            <a:r>
              <a:rPr lang="en-US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</a:p>
          <a:p>
            <a:pPr algn="ctr"/>
            <a:r>
              <a:rPr lang="en-US" sz="800" i="1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altLang="zh-CN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</a:p>
          <a:p>
            <a:pPr algn="ctr"/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2.894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C3ECF87-2FBA-955C-5020-6DF44EBE6BDC}"/>
              </a:ext>
            </a:extLst>
          </p:cNvPr>
          <p:cNvCxnSpPr>
            <a:cxnSpLocks/>
            <a:stCxn id="16" idx="1"/>
            <a:endCxn id="16" idx="3"/>
          </p:cNvCxnSpPr>
          <p:nvPr/>
        </p:nvCxnSpPr>
        <p:spPr>
          <a:xfrm>
            <a:off x="2910027" y="4145473"/>
            <a:ext cx="1184877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8B450F47-C9B1-830A-DAB5-81D545D9E694}"/>
              </a:ext>
            </a:extLst>
          </p:cNvPr>
          <p:cNvSpPr txBox="1"/>
          <p:nvPr/>
        </p:nvSpPr>
        <p:spPr>
          <a:xfrm>
            <a:off x="3465523" y="2745644"/>
            <a:ext cx="2927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</a:t>
            </a:r>
            <a:r>
              <a:rPr lang="en-US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</a:t>
            </a:r>
            <a:r>
              <a:rPr lang="en-US" altLang="zh-CN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</a:t>
            </a:r>
            <a:r>
              <a:rPr lang="en-US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2.106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017DF23-F56F-443A-2A0E-16752EC48CF6}"/>
              </a:ext>
            </a:extLst>
          </p:cNvPr>
          <p:cNvSpPr txBox="1"/>
          <p:nvPr/>
        </p:nvSpPr>
        <p:spPr>
          <a:xfrm>
            <a:off x="923759" y="2751207"/>
            <a:ext cx="2551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 </a:t>
            </a:r>
            <a:r>
              <a:rPr lang="en-US" altLang="zh-CN" sz="800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</a:t>
            </a:r>
            <a:r>
              <a:rPr lang="en-US" altLang="zh-CN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r>
              <a:rPr lang="en-US" sz="80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-state 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2.300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1AE7581-A260-231D-7171-73C6F0046D03}"/>
              </a:ext>
            </a:extLst>
          </p:cNvPr>
          <p:cNvSpPr txBox="1"/>
          <p:nvPr/>
        </p:nvSpPr>
        <p:spPr>
          <a:xfrm>
            <a:off x="4373985" y="384653"/>
            <a:ext cx="105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 Analog</a:t>
            </a:r>
            <a:endParaRPr lang="en-US" sz="1200" i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4561C41-1836-A84E-2CE2-B5048104B7CE}"/>
              </a:ext>
            </a:extLst>
          </p:cNvPr>
          <p:cNvSpPr txBox="1"/>
          <p:nvPr/>
        </p:nvSpPr>
        <p:spPr>
          <a:xfrm>
            <a:off x="1467907" y="387275"/>
            <a:ext cx="1205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Native Protein</a:t>
            </a:r>
            <a:endParaRPr lang="en-US" sz="1200" i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F9DA4191-10BD-C2B1-FA1C-552BB2CD5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288" y="705053"/>
            <a:ext cx="2765918" cy="179369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E9D4F00-A570-A859-2D78-FD9C4E56027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412" y="688542"/>
            <a:ext cx="2778698" cy="1800149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BDD8E4E-61EF-E540-3CE9-8FAC6F257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0331" y="2508671"/>
            <a:ext cx="3357033" cy="18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3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F98FE925-A831-6A5C-82EF-33DEF4D9005E}"/>
              </a:ext>
            </a:extLst>
          </p:cNvPr>
          <p:cNvGrpSpPr/>
          <p:nvPr/>
        </p:nvGrpSpPr>
        <p:grpSpPr>
          <a:xfrm>
            <a:off x="3477646" y="579350"/>
            <a:ext cx="2733933" cy="1925301"/>
            <a:chOff x="419784" y="4903680"/>
            <a:chExt cx="2733933" cy="1925301"/>
          </a:xfrm>
        </p:grpSpPr>
        <p:pic>
          <p:nvPicPr>
            <p:cNvPr id="39" name="图片 38" descr="图片包含 地图&#10;&#10;AI 生成的内容可能不正确。">
              <a:extLst>
                <a:ext uri="{FF2B5EF4-FFF2-40B4-BE49-F238E27FC236}">
                  <a16:creationId xmlns:a16="http://schemas.microsoft.com/office/drawing/2014/main" id="{0EC8BD40-2D69-6FC8-96EA-19CE53259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5613" y="4903680"/>
              <a:ext cx="2668104" cy="1925301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38F07D92-F038-E103-5C1A-C30612612F17}"/>
                </a:ext>
              </a:extLst>
            </p:cNvPr>
            <p:cNvSpPr txBox="1"/>
            <p:nvPr/>
          </p:nvSpPr>
          <p:spPr>
            <a:xfrm>
              <a:off x="766669" y="5602485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296</a:t>
              </a:r>
              <a:r>
                <a:rPr lang="en-US" altLang="zh-CN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US" sz="700" dirty="0">
                <a:solidFill>
                  <a:srgbClr val="324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16B2FF9-073E-D36D-6E55-D463FA7A0C9D}"/>
                </a:ext>
              </a:extLst>
            </p:cNvPr>
            <p:cNvSpPr txBox="1"/>
            <p:nvPr/>
          </p:nvSpPr>
          <p:spPr>
            <a:xfrm>
              <a:off x="419784" y="6050315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187C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C76AEF4-2298-4732-2A3F-4CB8394891F9}"/>
                </a:ext>
              </a:extLst>
            </p:cNvPr>
            <p:cNvSpPr txBox="1"/>
            <p:nvPr/>
          </p:nvSpPr>
          <p:spPr>
            <a:xfrm>
              <a:off x="1164851" y="6142162"/>
              <a:ext cx="4205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188G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6CB8717-C8E1-80D5-6713-2B6FACA8E481}"/>
                </a:ext>
              </a:extLst>
            </p:cNvPr>
            <p:cNvSpPr txBox="1"/>
            <p:nvPr/>
          </p:nvSpPr>
          <p:spPr>
            <a:xfrm>
              <a:off x="1541618" y="6507755"/>
              <a:ext cx="4205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189I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D9C5BBB6-5AB1-26D1-F4A2-98079A0D22B3}"/>
                </a:ext>
              </a:extLst>
            </p:cNvPr>
            <p:cNvSpPr txBox="1"/>
            <p:nvPr/>
          </p:nvSpPr>
          <p:spPr>
            <a:xfrm>
              <a:off x="781143" y="5843459"/>
              <a:ext cx="4205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181E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47D1815-3DDE-CBB4-B3DA-70CC68DA9F87}"/>
                </a:ext>
              </a:extLst>
            </p:cNvPr>
            <p:cNvSpPr txBox="1"/>
            <p:nvPr/>
          </p:nvSpPr>
          <p:spPr>
            <a:xfrm>
              <a:off x="1504446" y="5999958"/>
              <a:ext cx="4205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268Y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7538A8C7-3420-FAE1-D1D5-62F47D2CC012}"/>
                </a:ext>
              </a:extLst>
            </p:cNvPr>
            <p:cNvSpPr txBox="1"/>
            <p:nvPr/>
          </p:nvSpPr>
          <p:spPr>
            <a:xfrm>
              <a:off x="2259163" y="6174736"/>
              <a:ext cx="4205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208Y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DC7CBC1-97F3-6DAC-37CD-B411B6100EED}"/>
                </a:ext>
              </a:extLst>
            </p:cNvPr>
            <p:cNvSpPr txBox="1"/>
            <p:nvPr/>
          </p:nvSpPr>
          <p:spPr>
            <a:xfrm>
              <a:off x="2626779" y="5907070"/>
              <a:ext cx="42053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212Y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84682CC-FF2B-F72B-FFF7-BE631E129A1E}"/>
                </a:ext>
              </a:extLst>
            </p:cNvPr>
            <p:cNvSpPr txBox="1"/>
            <p:nvPr/>
          </p:nvSpPr>
          <p:spPr>
            <a:xfrm>
              <a:off x="1772061" y="5147505"/>
              <a:ext cx="4398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265W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BC4D7F51-2557-F6C9-90C6-E867FA0C6AE3}"/>
                </a:ext>
              </a:extLst>
            </p:cNvPr>
            <p:cNvSpPr txBox="1"/>
            <p:nvPr/>
          </p:nvSpPr>
          <p:spPr>
            <a:xfrm>
              <a:off x="1480696" y="5479935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117A</a:t>
              </a: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A71C08EB-E0A7-8B1B-C1F0-0958815B705A}"/>
                </a:ext>
              </a:extLst>
            </p:cNvPr>
            <p:cNvSpPr txBox="1"/>
            <p:nvPr/>
          </p:nvSpPr>
          <p:spPr>
            <a:xfrm>
              <a:off x="2520373" y="5723021"/>
              <a:ext cx="4398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6005B6CD-A0BA-D081-80C3-85CF02902E32}"/>
              </a:ext>
            </a:extLst>
          </p:cNvPr>
          <p:cNvGrpSpPr/>
          <p:nvPr/>
        </p:nvGrpSpPr>
        <p:grpSpPr>
          <a:xfrm>
            <a:off x="654919" y="575350"/>
            <a:ext cx="2273345" cy="1865802"/>
            <a:chOff x="3553300" y="5053411"/>
            <a:chExt cx="2273345" cy="1865802"/>
          </a:xfrm>
        </p:grpSpPr>
        <p:pic>
          <p:nvPicPr>
            <p:cNvPr id="45" name="图片 44" descr="图示&#10;&#10;AI 生成的内容可能不正确。">
              <a:extLst>
                <a:ext uri="{FF2B5EF4-FFF2-40B4-BE49-F238E27FC236}">
                  <a16:creationId xmlns:a16="http://schemas.microsoft.com/office/drawing/2014/main" id="{2BD666F4-943B-09B8-783A-FB568C9D8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3300" y="5053411"/>
              <a:ext cx="2191460" cy="1865802"/>
            </a:xfrm>
            <a:prstGeom prst="rect">
              <a:avLst/>
            </a:prstGeom>
          </p:spPr>
        </p:pic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5E2A1DD8-85C9-B0B7-0EE7-D7C5E042A29B}"/>
                </a:ext>
              </a:extLst>
            </p:cNvPr>
            <p:cNvSpPr txBox="1"/>
            <p:nvPr/>
          </p:nvSpPr>
          <p:spPr>
            <a:xfrm>
              <a:off x="3750618" y="5533080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296</a:t>
              </a:r>
              <a:r>
                <a:rPr lang="en-US" altLang="zh-CN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US" sz="700" dirty="0">
                <a:solidFill>
                  <a:srgbClr val="324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1C16E41-4348-B6BB-4794-DD00438FDD30}"/>
                </a:ext>
              </a:extLst>
            </p:cNvPr>
            <p:cNvSpPr txBox="1"/>
            <p:nvPr/>
          </p:nvSpPr>
          <p:spPr>
            <a:xfrm>
              <a:off x="3611828" y="5886284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113E</a:t>
              </a: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5C7CBAEF-D586-7B27-C6BB-0835264FE90C}"/>
                </a:ext>
              </a:extLst>
            </p:cNvPr>
            <p:cNvSpPr txBox="1"/>
            <p:nvPr/>
          </p:nvSpPr>
          <p:spPr>
            <a:xfrm>
              <a:off x="3750618" y="6456599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187C</a:t>
              </a: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9BB13B55-8302-E2AB-9B36-DDF8C49B6D10}"/>
                </a:ext>
              </a:extLst>
            </p:cNvPr>
            <p:cNvSpPr txBox="1"/>
            <p:nvPr/>
          </p:nvSpPr>
          <p:spPr>
            <a:xfrm>
              <a:off x="4250848" y="6523144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188G</a:t>
              </a: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6AC247D-2F9C-B8A8-DA09-DA5605941403}"/>
                </a:ext>
              </a:extLst>
            </p:cNvPr>
            <p:cNvSpPr txBox="1"/>
            <p:nvPr/>
          </p:nvSpPr>
          <p:spPr>
            <a:xfrm>
              <a:off x="4650431" y="6540259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189I</a:t>
              </a: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92029F6C-81B9-E9C8-3E98-6866EBBB40FD}"/>
                </a:ext>
              </a:extLst>
            </p:cNvPr>
            <p:cNvSpPr txBox="1"/>
            <p:nvPr/>
          </p:nvSpPr>
          <p:spPr>
            <a:xfrm>
              <a:off x="5386792" y="6340204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191Y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BDEBC52-F0CE-FF9B-A899-D12CEA432441}"/>
                </a:ext>
              </a:extLst>
            </p:cNvPr>
            <p:cNvSpPr txBox="1"/>
            <p:nvPr/>
          </p:nvSpPr>
          <p:spPr>
            <a:xfrm>
              <a:off x="4472415" y="5664632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268Y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F3C66141-EC71-985C-2FB8-4A576D4B777E}"/>
                </a:ext>
              </a:extLst>
            </p:cNvPr>
            <p:cNvSpPr txBox="1"/>
            <p:nvPr/>
          </p:nvSpPr>
          <p:spPr>
            <a:xfrm>
              <a:off x="4823782" y="5247532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265</a:t>
              </a:r>
              <a:r>
                <a:rPr lang="en-US" altLang="zh-CN" sz="700" dirty="0">
                  <a:solidFill>
                    <a:srgbClr val="324A7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</a:t>
              </a:r>
              <a:endParaRPr lang="en-US" sz="700" dirty="0">
                <a:solidFill>
                  <a:srgbClr val="324A7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DFD565FD-5E0C-2858-A4CB-E25086FE19BF}"/>
                </a:ext>
              </a:extLst>
            </p:cNvPr>
            <p:cNvSpPr txBox="1"/>
            <p:nvPr/>
          </p:nvSpPr>
          <p:spPr>
            <a:xfrm>
              <a:off x="5386792" y="6086339"/>
              <a:ext cx="4398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chemeClr val="accent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</a:t>
              </a: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FFF42066-6FB7-4FED-2B27-29C8795DB99B}"/>
              </a:ext>
            </a:extLst>
          </p:cNvPr>
          <p:cNvGrpSpPr/>
          <p:nvPr/>
        </p:nvGrpSpPr>
        <p:grpSpPr>
          <a:xfrm>
            <a:off x="636270" y="2532048"/>
            <a:ext cx="2526298" cy="2043053"/>
            <a:chOff x="3534651" y="6723199"/>
            <a:chExt cx="2526298" cy="2043053"/>
          </a:xfrm>
        </p:grpSpPr>
        <p:pic>
          <p:nvPicPr>
            <p:cNvPr id="48" name="图片 47" descr="图示&#10;&#10;AI 生成的内容可能不正确。">
              <a:extLst>
                <a:ext uri="{FF2B5EF4-FFF2-40B4-BE49-F238E27FC236}">
                  <a16:creationId xmlns:a16="http://schemas.microsoft.com/office/drawing/2014/main" id="{7659C210-7EF7-29E2-3317-9790D10AC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34651" y="6723199"/>
              <a:ext cx="2526298" cy="2043053"/>
            </a:xfrm>
            <a:prstGeom prst="rect">
              <a:avLst/>
            </a:prstGeom>
          </p:spPr>
        </p:pic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A4822ED-1EDB-3F77-9841-2C6F38EF011D}"/>
                </a:ext>
              </a:extLst>
            </p:cNvPr>
            <p:cNvSpPr txBox="1"/>
            <p:nvPr/>
          </p:nvSpPr>
          <p:spPr>
            <a:xfrm>
              <a:off x="5303380" y="7672593"/>
              <a:ext cx="4398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49C3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822173D4-1CB6-88D0-4183-70B5E65EF152}"/>
                </a:ext>
              </a:extLst>
            </p:cNvPr>
            <p:cNvSpPr txBox="1"/>
            <p:nvPr/>
          </p:nvSpPr>
          <p:spPr>
            <a:xfrm>
              <a:off x="3584453" y="7583223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117A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4499F72B-5CE0-FE59-AC03-A2557D6B0706}"/>
                </a:ext>
              </a:extLst>
            </p:cNvPr>
            <p:cNvSpPr txBox="1"/>
            <p:nvPr/>
          </p:nvSpPr>
          <p:spPr>
            <a:xfrm>
              <a:off x="3667719" y="8275373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181</a:t>
              </a:r>
              <a:r>
                <a:rPr lang="en-US" altLang="zh-CN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en-US" sz="700" dirty="0">
                <a:solidFill>
                  <a:srgbClr val="B4B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0785C058-1390-F7DD-4E59-F7092C9C7880}"/>
                </a:ext>
              </a:extLst>
            </p:cNvPr>
            <p:cNvSpPr txBox="1"/>
            <p:nvPr/>
          </p:nvSpPr>
          <p:spPr>
            <a:xfrm>
              <a:off x="3796358" y="8057331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187C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AD7B2D2E-62B8-4BAF-C749-6CB60D3B60F0}"/>
                </a:ext>
              </a:extLst>
            </p:cNvPr>
            <p:cNvSpPr txBox="1"/>
            <p:nvPr/>
          </p:nvSpPr>
          <p:spPr>
            <a:xfrm>
              <a:off x="4304357" y="8044627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188G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45D3D784-4FAD-6223-BAD6-86EDB1A7BC21}"/>
                </a:ext>
              </a:extLst>
            </p:cNvPr>
            <p:cNvSpPr txBox="1"/>
            <p:nvPr/>
          </p:nvSpPr>
          <p:spPr>
            <a:xfrm>
              <a:off x="4689662" y="7867884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189I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8D4FEA7-8AE7-3FB8-9FC9-80E7CBE6774D}"/>
                </a:ext>
              </a:extLst>
            </p:cNvPr>
            <p:cNvSpPr txBox="1"/>
            <p:nvPr/>
          </p:nvSpPr>
          <p:spPr>
            <a:xfrm>
              <a:off x="5208536" y="8094797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191Y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175F493-7861-DC99-BBFA-143CA1E46EB3}"/>
                </a:ext>
              </a:extLst>
            </p:cNvPr>
            <p:cNvSpPr txBox="1"/>
            <p:nvPr/>
          </p:nvSpPr>
          <p:spPr>
            <a:xfrm>
              <a:off x="5606718" y="7421330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207M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812F78B-B637-00DD-2432-A1531985824B}"/>
                </a:ext>
              </a:extLst>
            </p:cNvPr>
            <p:cNvSpPr txBox="1"/>
            <p:nvPr/>
          </p:nvSpPr>
          <p:spPr>
            <a:xfrm>
              <a:off x="4689662" y="7005095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268Y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4031397A-66F5-4DB9-9DBC-EE0A583D7CA8}"/>
                </a:ext>
              </a:extLst>
            </p:cNvPr>
            <p:cNvSpPr txBox="1"/>
            <p:nvPr/>
          </p:nvSpPr>
          <p:spPr>
            <a:xfrm>
              <a:off x="4425600" y="7106739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292A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3AC7D6A-5DB8-21D6-597F-1EDC52E7F19D}"/>
                </a:ext>
              </a:extLst>
            </p:cNvPr>
            <p:cNvSpPr txBox="1"/>
            <p:nvPr/>
          </p:nvSpPr>
          <p:spPr>
            <a:xfrm>
              <a:off x="3910689" y="7234316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296K</a:t>
              </a:r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E38247DD-2E09-D1B0-A9B9-65D49FE49817}"/>
              </a:ext>
            </a:extLst>
          </p:cNvPr>
          <p:cNvGrpSpPr/>
          <p:nvPr/>
        </p:nvGrpSpPr>
        <p:grpSpPr>
          <a:xfrm>
            <a:off x="3594942" y="2569434"/>
            <a:ext cx="2519517" cy="1853348"/>
            <a:chOff x="572640" y="6745919"/>
            <a:chExt cx="2519517" cy="1853348"/>
          </a:xfrm>
        </p:grpSpPr>
        <p:pic>
          <p:nvPicPr>
            <p:cNvPr id="42" name="图片 41" descr="图示&#10;&#10;AI 生成的内容可能不正确。">
              <a:extLst>
                <a:ext uri="{FF2B5EF4-FFF2-40B4-BE49-F238E27FC236}">
                  <a16:creationId xmlns:a16="http://schemas.microsoft.com/office/drawing/2014/main" id="{02FCDEAE-4EF1-132C-CC14-113BF4DB4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640" y="6745919"/>
              <a:ext cx="2519517" cy="1853348"/>
            </a:xfrm>
            <a:prstGeom prst="rect">
              <a:avLst/>
            </a:prstGeom>
          </p:spPr>
        </p:pic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A5A6C1C3-3B41-B911-54D0-49E0848FE017}"/>
                </a:ext>
              </a:extLst>
            </p:cNvPr>
            <p:cNvSpPr txBox="1"/>
            <p:nvPr/>
          </p:nvSpPr>
          <p:spPr>
            <a:xfrm>
              <a:off x="803493" y="8107597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187C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BBB8B49A-AA11-1B23-0290-11C2C3A1672C}"/>
                </a:ext>
              </a:extLst>
            </p:cNvPr>
            <p:cNvSpPr txBox="1"/>
            <p:nvPr/>
          </p:nvSpPr>
          <p:spPr>
            <a:xfrm>
              <a:off x="2462512" y="7183167"/>
              <a:ext cx="43985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b="1" dirty="0">
                  <a:solidFill>
                    <a:srgbClr val="49C3C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91D9D296-D402-1318-1502-32AA774D2492}"/>
                </a:ext>
              </a:extLst>
            </p:cNvPr>
            <p:cNvSpPr txBox="1"/>
            <p:nvPr/>
          </p:nvSpPr>
          <p:spPr>
            <a:xfrm>
              <a:off x="803493" y="7583383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181</a:t>
              </a:r>
              <a:r>
                <a:rPr lang="en-US" altLang="zh-CN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en-US" sz="700" dirty="0">
                <a:solidFill>
                  <a:srgbClr val="B4B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3A493543-3CC0-4C52-C2FA-F9162CE2827C}"/>
                </a:ext>
              </a:extLst>
            </p:cNvPr>
            <p:cNvSpPr txBox="1"/>
            <p:nvPr/>
          </p:nvSpPr>
          <p:spPr>
            <a:xfrm>
              <a:off x="1281605" y="7984401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188G</a:t>
              </a: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975C010-8E7D-030A-2631-9BA737D898D6}"/>
                </a:ext>
              </a:extLst>
            </p:cNvPr>
            <p:cNvSpPr txBox="1"/>
            <p:nvPr/>
          </p:nvSpPr>
          <p:spPr>
            <a:xfrm>
              <a:off x="1679787" y="8307652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191I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DB1450F-7C40-48A1-332A-01BBF1809BCA}"/>
                </a:ext>
              </a:extLst>
            </p:cNvPr>
            <p:cNvSpPr txBox="1"/>
            <p:nvPr/>
          </p:nvSpPr>
          <p:spPr>
            <a:xfrm>
              <a:off x="1832398" y="8027285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208Y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8BD0D8DB-594A-B687-68EE-F96FE4645545}"/>
                </a:ext>
              </a:extLst>
            </p:cNvPr>
            <p:cNvSpPr txBox="1"/>
            <p:nvPr/>
          </p:nvSpPr>
          <p:spPr>
            <a:xfrm>
              <a:off x="2412423" y="7949364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207M</a:t>
              </a: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63D89D41-1C00-F8B0-ECC3-F67E6EAA635F}"/>
                </a:ext>
              </a:extLst>
            </p:cNvPr>
            <p:cNvSpPr txBox="1"/>
            <p:nvPr/>
          </p:nvSpPr>
          <p:spPr>
            <a:xfrm>
              <a:off x="2649129" y="7421331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212Y</a:t>
              </a: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51B8D15-2EB9-DEA2-D9FD-612FE7866B48}"/>
                </a:ext>
              </a:extLst>
            </p:cNvPr>
            <p:cNvSpPr txBox="1"/>
            <p:nvPr/>
          </p:nvSpPr>
          <p:spPr>
            <a:xfrm>
              <a:off x="1772061" y="6888937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265W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F99F77A6-6E65-84D8-15AA-47DD31829744}"/>
                </a:ext>
              </a:extLst>
            </p:cNvPr>
            <p:cNvSpPr txBox="1"/>
            <p:nvPr/>
          </p:nvSpPr>
          <p:spPr>
            <a:xfrm>
              <a:off x="1821726" y="7381351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117A</a:t>
              </a: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753B44C8-184D-5B55-3D46-19CA93358676}"/>
                </a:ext>
              </a:extLst>
            </p:cNvPr>
            <p:cNvSpPr txBox="1"/>
            <p:nvPr/>
          </p:nvSpPr>
          <p:spPr>
            <a:xfrm>
              <a:off x="1526796" y="7158127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268Y</a:t>
              </a: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F3B46390-6760-03A0-AA09-FCE69E04F3ED}"/>
                </a:ext>
              </a:extLst>
            </p:cNvPr>
            <p:cNvSpPr txBox="1"/>
            <p:nvPr/>
          </p:nvSpPr>
          <p:spPr>
            <a:xfrm>
              <a:off x="1058938" y="7362840"/>
              <a:ext cx="39818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rgbClr val="B4B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296K</a:t>
              </a:r>
            </a:p>
          </p:txBody>
        </p:sp>
      </p:grpSp>
      <p:pic>
        <p:nvPicPr>
          <p:cNvPr id="118" name="图片 117">
            <a:extLst>
              <a:ext uri="{FF2B5EF4-FFF2-40B4-BE49-F238E27FC236}">
                <a16:creationId xmlns:a16="http://schemas.microsoft.com/office/drawing/2014/main" id="{A96D4AC4-595E-C28E-206F-A7D63930C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3858" y="7370900"/>
            <a:ext cx="2983224" cy="1540317"/>
          </a:xfrm>
          <a:prstGeom prst="rect">
            <a:avLst/>
          </a:prstGeom>
        </p:spPr>
      </p:pic>
      <p:pic>
        <p:nvPicPr>
          <p:cNvPr id="119" name="图片 118">
            <a:extLst>
              <a:ext uri="{FF2B5EF4-FFF2-40B4-BE49-F238E27FC236}">
                <a16:creationId xmlns:a16="http://schemas.microsoft.com/office/drawing/2014/main" id="{98071E0C-9D9B-87C4-E984-47BCBD02A3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559" y="7373030"/>
            <a:ext cx="2986396" cy="1537635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5C44FD30-148C-9B80-B278-29A893DBCFD8}"/>
              </a:ext>
            </a:extLst>
          </p:cNvPr>
          <p:cNvSpPr txBox="1"/>
          <p:nvPr/>
        </p:nvSpPr>
        <p:spPr>
          <a:xfrm>
            <a:off x="415985" y="751696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AE2F73B-FACF-3066-D543-813345471886}"/>
              </a:ext>
            </a:extLst>
          </p:cNvPr>
          <p:cNvSpPr txBox="1"/>
          <p:nvPr/>
        </p:nvSpPr>
        <p:spPr>
          <a:xfrm>
            <a:off x="3426769" y="751696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59F6A9AC-0C97-8D7F-65EA-57504E8B48DE}"/>
              </a:ext>
            </a:extLst>
          </p:cNvPr>
          <p:cNvSpPr txBox="1"/>
          <p:nvPr/>
        </p:nvSpPr>
        <p:spPr>
          <a:xfrm>
            <a:off x="415985" y="2686119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24E66614-4709-6F4B-8BDF-17D06AC92024}"/>
              </a:ext>
            </a:extLst>
          </p:cNvPr>
          <p:cNvSpPr txBox="1"/>
          <p:nvPr/>
        </p:nvSpPr>
        <p:spPr>
          <a:xfrm>
            <a:off x="3426769" y="2686119"/>
            <a:ext cx="3077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7C616D76-403D-85D0-836B-63FB125E794A}"/>
              </a:ext>
            </a:extLst>
          </p:cNvPr>
          <p:cNvSpPr txBox="1"/>
          <p:nvPr/>
        </p:nvSpPr>
        <p:spPr>
          <a:xfrm>
            <a:off x="400383" y="4499052"/>
            <a:ext cx="4084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CF549BCC-D3E2-6469-DE44-EC58B7A96BBC}"/>
              </a:ext>
            </a:extLst>
          </p:cNvPr>
          <p:cNvSpPr txBox="1"/>
          <p:nvPr/>
        </p:nvSpPr>
        <p:spPr>
          <a:xfrm>
            <a:off x="3442826" y="4498687"/>
            <a:ext cx="3917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002EC04-6633-C9AB-18A9-CAD06010EAE9}"/>
              </a:ext>
            </a:extLst>
          </p:cNvPr>
          <p:cNvSpPr txBox="1"/>
          <p:nvPr/>
        </p:nvSpPr>
        <p:spPr>
          <a:xfrm>
            <a:off x="374983" y="7224933"/>
            <a:ext cx="426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文本框 127">
            <a:extLst>
              <a:ext uri="{FF2B5EF4-FFF2-40B4-BE49-F238E27FC236}">
                <a16:creationId xmlns:a16="http://schemas.microsoft.com/office/drawing/2014/main" id="{0DD9165D-3DAA-5CA1-F35F-E80961C9F3D4}"/>
              </a:ext>
            </a:extLst>
          </p:cNvPr>
          <p:cNvSpPr txBox="1"/>
          <p:nvPr/>
        </p:nvSpPr>
        <p:spPr>
          <a:xfrm>
            <a:off x="3388596" y="7224933"/>
            <a:ext cx="3077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h)</a:t>
            </a:r>
            <a:endParaRPr lang="en-US" sz="9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9" name="图片 128">
            <a:extLst>
              <a:ext uri="{FF2B5EF4-FFF2-40B4-BE49-F238E27FC236}">
                <a16:creationId xmlns:a16="http://schemas.microsoft.com/office/drawing/2014/main" id="{7913CB78-F7C5-3D76-F502-66C8092B72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8813" y="8965612"/>
            <a:ext cx="4380373" cy="185690"/>
          </a:xfrm>
          <a:prstGeom prst="rect">
            <a:avLst/>
          </a:prstGeom>
        </p:spPr>
      </p:pic>
      <p:sp>
        <p:nvSpPr>
          <p:cNvPr id="130" name="文本框 129">
            <a:extLst>
              <a:ext uri="{FF2B5EF4-FFF2-40B4-BE49-F238E27FC236}">
                <a16:creationId xmlns:a16="http://schemas.microsoft.com/office/drawing/2014/main" id="{74E538FA-13C5-419F-470D-AC31EAF63FBD}"/>
              </a:ext>
            </a:extLst>
          </p:cNvPr>
          <p:cNvSpPr txBox="1"/>
          <p:nvPr/>
        </p:nvSpPr>
        <p:spPr>
          <a:xfrm>
            <a:off x="4414625" y="315613"/>
            <a:ext cx="1053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 Analog</a:t>
            </a:r>
            <a:endParaRPr lang="en-US" sz="1200" i="1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A510FD20-F89C-677D-821F-396C412F52DB}"/>
              </a:ext>
            </a:extLst>
          </p:cNvPr>
          <p:cNvSpPr txBox="1"/>
          <p:nvPr/>
        </p:nvSpPr>
        <p:spPr>
          <a:xfrm>
            <a:off x="1218987" y="318235"/>
            <a:ext cx="1205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Native Protein</a:t>
            </a:r>
            <a:endParaRPr lang="en-US" sz="1200" i="1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1EE6C09-F479-5A33-CFE1-65A951B7A2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39883" y="4704700"/>
            <a:ext cx="2875113" cy="244392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80390CB-920C-5284-5FFD-4D30D6522F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4262" y="4687940"/>
            <a:ext cx="2875113" cy="245036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B7FFCD-067B-10B0-83B1-A424194513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9133" y="4706799"/>
            <a:ext cx="302708" cy="21767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F56549-A385-B1CC-7290-68153A4BFDCC}"/>
              </a:ext>
            </a:extLst>
          </p:cNvPr>
          <p:cNvSpPr txBox="1"/>
          <p:nvPr/>
        </p:nvSpPr>
        <p:spPr>
          <a:xfrm rot="5400000">
            <a:off x="5229591" y="5693701"/>
            <a:ext cx="25988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 energy (scaled with signed pseudo logarithm)</a:t>
            </a:r>
          </a:p>
        </p:txBody>
      </p:sp>
    </p:spTree>
    <p:extLst>
      <p:ext uri="{BB962C8B-B14F-4D97-AF65-F5344CB8AC3E}">
        <p14:creationId xmlns:p14="http://schemas.microsoft.com/office/powerpoint/2010/main" val="368852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696</TotalTime>
  <Words>130</Words>
  <Application>Microsoft Office PowerPoint</Application>
  <PresentationFormat>A4 纸张(210x297 毫米)</PresentationFormat>
  <Paragraphs>71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SIQI PAN</dc:creator>
  <cp:lastModifiedBy>SIQI PAN</cp:lastModifiedBy>
  <cp:revision>354</cp:revision>
  <dcterms:created xsi:type="dcterms:W3CDTF">2025-04-18T05:57:35Z</dcterms:created>
  <dcterms:modified xsi:type="dcterms:W3CDTF">2025-05-10T23:32:28Z</dcterms:modified>
</cp:coreProperties>
</file>