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A7A"/>
    <a:srgbClr val="4668AC"/>
    <a:srgbClr val="6A87C2"/>
    <a:srgbClr val="E4E9F6"/>
    <a:srgbClr val="98ADD5"/>
    <a:srgbClr val="E4DCE3"/>
    <a:srgbClr val="D3C7D1"/>
    <a:srgbClr val="91738D"/>
    <a:srgbClr val="7B6178"/>
    <a:srgbClr val="8C5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9" autoAdjust="0"/>
    <p:restoredTop sz="96407" autoAdjust="0"/>
  </p:normalViewPr>
  <p:slideViewPr>
    <p:cSldViewPr snapToGrid="0">
      <p:cViewPr>
        <p:scale>
          <a:sx n="125" d="100"/>
          <a:sy n="125" d="100"/>
        </p:scale>
        <p:origin x="222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B75B4-5AF7-40C9-A887-703983D677A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7F141-C90C-47C3-A8C0-5082D27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5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7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9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4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1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5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6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2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6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1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4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1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 descr="图片包含 游戏机, 链, 项链, 装饰品&#10;&#10;AI 生成的内容可能不正确。">
            <a:extLst>
              <a:ext uri="{FF2B5EF4-FFF2-40B4-BE49-F238E27FC236}">
                <a16:creationId xmlns:a16="http://schemas.microsoft.com/office/drawing/2014/main" id="{31CA1143-D5A9-EABC-63DC-2158A209AA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30" y="4001591"/>
            <a:ext cx="1476614" cy="2211417"/>
          </a:xfrm>
          <a:prstGeom prst="rect">
            <a:avLst/>
          </a:prstGeom>
        </p:spPr>
      </p:pic>
      <p:pic>
        <p:nvPicPr>
          <p:cNvPr id="4" name="图片 3" descr="图片包含 游戏机, 链, 项链, 装饰品&#10;&#10;AI 生成的内容可能不正确。">
            <a:extLst>
              <a:ext uri="{FF2B5EF4-FFF2-40B4-BE49-F238E27FC236}">
                <a16:creationId xmlns:a16="http://schemas.microsoft.com/office/drawing/2014/main" id="{51C36C67-349E-83F6-9B4C-0969D4FB667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99" y="4001590"/>
            <a:ext cx="1476614" cy="221141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15B0FF6-8D30-5ADA-F47C-8BDDF4C27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78" y="705951"/>
            <a:ext cx="2765918" cy="17936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E9D4F00-A570-A859-2D78-FD9C4E5602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041" y="705983"/>
            <a:ext cx="2778698" cy="18001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DD8E4E-61EF-E540-3CE9-8FAC6F257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331" y="2518831"/>
            <a:ext cx="3357033" cy="1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3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5C44FD30-148C-9B80-B278-29A893DBCFD8}"/>
              </a:ext>
            </a:extLst>
          </p:cNvPr>
          <p:cNvSpPr txBox="1"/>
          <p:nvPr/>
        </p:nvSpPr>
        <p:spPr>
          <a:xfrm>
            <a:off x="7336493" y="3646208"/>
            <a:ext cx="19626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d) OPN2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OPN2</a:t>
            </a:r>
            <a:r>
              <a:rPr lang="en-US" altLang="zh-CN" sz="800" b="1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OPN2</a:t>
            </a:r>
            <a:r>
              <a:rPr lang="en-US" altLang="zh-CN" sz="800" b="1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</a:t>
            </a:r>
            <a:endParaRPr lang="en-US" sz="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188298-D5F1-862E-BF24-CD4D3C5583FF}"/>
              </a:ext>
            </a:extLst>
          </p:cNvPr>
          <p:cNvSpPr txBox="1"/>
          <p:nvPr/>
        </p:nvSpPr>
        <p:spPr>
          <a:xfrm>
            <a:off x="7092764" y="5428647"/>
            <a:ext cx="6281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j) OPN1MW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OPN1LW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OPN1SW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OPN3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OPN4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OPN5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RGR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RRH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endParaRPr lang="en-US" sz="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D282E9-0389-062D-D2A0-C4F58F19F298}"/>
              </a:ext>
            </a:extLst>
          </p:cNvPr>
          <p:cNvSpPr txBox="1"/>
          <p:nvPr/>
        </p:nvSpPr>
        <p:spPr>
          <a:xfrm>
            <a:off x="7445847" y="3968115"/>
            <a:ext cx="10254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altLang="zh-CN" sz="800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</a:t>
            </a:r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OPN2</a:t>
            </a:r>
            <a:r>
              <a:rPr lang="en-US" altLang="zh-CN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RMSD = </a:t>
            </a:r>
            <a:r>
              <a:rPr lang="en-US" altLang="zh-C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0.559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Å)</a:t>
            </a:r>
          </a:p>
          <a:p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altLang="zh-CN" sz="800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OPN2</a:t>
            </a:r>
            <a:r>
              <a:rPr lang="en-US" altLang="zh-CN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RMSD = </a:t>
            </a:r>
            <a:r>
              <a:rPr lang="en-US" altLang="zh-C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0.549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Å)</a:t>
            </a:r>
          </a:p>
          <a:p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altLang="zh-CN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</a:t>
            </a:r>
            <a:r>
              <a:rPr lang="en-US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</a:t>
            </a:r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OPN2</a:t>
            </a:r>
            <a:r>
              <a:rPr lang="en-US" altLang="zh-CN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RMSD = </a:t>
            </a:r>
            <a:r>
              <a:rPr lang="en-US" altLang="zh-C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0.999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Å)</a:t>
            </a:r>
          </a:p>
        </p:txBody>
      </p:sp>
      <p:pic>
        <p:nvPicPr>
          <p:cNvPr id="44" name="图片 43" descr="图片包含 游戏机, 链, 项链, 装饰品&#10;&#10;AI 生成的内容可能不正确。">
            <a:extLst>
              <a:ext uri="{FF2B5EF4-FFF2-40B4-BE49-F238E27FC236}">
                <a16:creationId xmlns:a16="http://schemas.microsoft.com/office/drawing/2014/main" id="{3358232C-066C-7EAA-AB14-2E057F18C2A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9" t="25006" b="44174"/>
          <a:stretch/>
        </p:blipFill>
        <p:spPr>
          <a:xfrm>
            <a:off x="503392" y="5980347"/>
            <a:ext cx="2686467" cy="1535923"/>
          </a:xfrm>
          <a:prstGeom prst="rect">
            <a:avLst/>
          </a:prstGeom>
        </p:spPr>
      </p:pic>
      <p:pic>
        <p:nvPicPr>
          <p:cNvPr id="46" name="图片 45" descr="图片包含 游戏机, 链, 项链, 装饰品&#10;&#10;AI 生成的内容可能不正确。">
            <a:extLst>
              <a:ext uri="{FF2B5EF4-FFF2-40B4-BE49-F238E27FC236}">
                <a16:creationId xmlns:a16="http://schemas.microsoft.com/office/drawing/2014/main" id="{9D1EFB9A-94F9-E68E-14C5-71A09EA6E6A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9" t="25006" b="44174"/>
          <a:stretch/>
        </p:blipFill>
        <p:spPr>
          <a:xfrm>
            <a:off x="3429000" y="5980346"/>
            <a:ext cx="2686467" cy="15359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A1C0FB-159F-BDB4-1A50-64F2B404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92" y="655151"/>
            <a:ext cx="2720654" cy="16619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84EFAC-FABB-0898-02EE-5C023C69EE2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4289" y="655150"/>
            <a:ext cx="2729467" cy="16619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37D982-5201-FB3F-4052-FCC8234C0C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634" y="2590583"/>
            <a:ext cx="2616494" cy="30075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896147-CBAD-A62A-46AF-FC3B9A7FE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293" y="2590583"/>
            <a:ext cx="2610381" cy="30075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E25913-759B-A4A6-8D28-B1FF68C6B9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6560" y="2590582"/>
            <a:ext cx="430705" cy="27332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913CB78-F7C5-3D76-F502-66C8092B72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792" y="2335172"/>
            <a:ext cx="4380373" cy="1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2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56</Words>
  <Application>Microsoft Office PowerPoint</Application>
  <PresentationFormat>A4 纸张(210x297 毫米)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SIQI PAN</dc:creator>
  <cp:lastModifiedBy>SIQI PAN</cp:lastModifiedBy>
  <cp:revision>267</cp:revision>
  <dcterms:created xsi:type="dcterms:W3CDTF">2025-04-18T05:57:35Z</dcterms:created>
  <dcterms:modified xsi:type="dcterms:W3CDTF">2025-05-09T14:52:57Z</dcterms:modified>
</cp:coreProperties>
</file>