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000"/>
    <a:srgbClr val="BCB800"/>
    <a:srgbClr val="49C3C4"/>
    <a:srgbClr val="1B8587"/>
    <a:srgbClr val="26F68E"/>
    <a:srgbClr val="324A7A"/>
    <a:srgbClr val="4668AC"/>
    <a:srgbClr val="6A87C2"/>
    <a:srgbClr val="E4E9F6"/>
    <a:srgbClr val="98A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9" autoAdjust="0"/>
    <p:restoredTop sz="96407" autoAdjust="0"/>
  </p:normalViewPr>
  <p:slideViewPr>
    <p:cSldViewPr snapToGrid="0">
      <p:cViewPr varScale="1">
        <p:scale>
          <a:sx n="112" d="100"/>
          <a:sy n="112" d="100"/>
        </p:scale>
        <p:origin x="39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75B4-5AF7-40C9-A887-703983D677A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7F141-C90C-47C3-A8C0-5082D27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61484-492D-4B5D-8452-A17120BA7A7E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卡通人物&#10;&#10;AI 生成的内容可能不正确。">
            <a:extLst>
              <a:ext uri="{FF2B5EF4-FFF2-40B4-BE49-F238E27FC236}">
                <a16:creationId xmlns:a16="http://schemas.microsoft.com/office/drawing/2014/main" id="{500015C3-1592-D2DD-157C-B3D5CBE6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98" y="2944033"/>
            <a:ext cx="1253781" cy="2267192"/>
          </a:xfrm>
          <a:prstGeom prst="rect">
            <a:avLst/>
          </a:prstGeom>
        </p:spPr>
      </p:pic>
      <p:pic>
        <p:nvPicPr>
          <p:cNvPr id="9" name="图片 8" descr="卡通人物&#10;&#10;AI 生成的内容可能不正确。">
            <a:extLst>
              <a:ext uri="{FF2B5EF4-FFF2-40B4-BE49-F238E27FC236}">
                <a16:creationId xmlns:a16="http://schemas.microsoft.com/office/drawing/2014/main" id="{3B3C240C-5C89-5DBF-8481-0B59C2BD1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740">
            <a:off x="1358391" y="2944033"/>
            <a:ext cx="1308501" cy="22671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D13B30-032D-B728-A4B2-2AC8A8ED79FB}"/>
              </a:ext>
            </a:extLst>
          </p:cNvPr>
          <p:cNvSpPr txBox="1"/>
          <p:nvPr/>
        </p:nvSpPr>
        <p:spPr>
          <a:xfrm>
            <a:off x="502345" y="50785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272828-4E6A-2E07-8730-8CF0660C85ED}"/>
              </a:ext>
            </a:extLst>
          </p:cNvPr>
          <p:cNvSpPr txBox="1"/>
          <p:nvPr/>
        </p:nvSpPr>
        <p:spPr>
          <a:xfrm>
            <a:off x="3350569" y="50785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8D5DCB-D99B-4380-43D6-876AB70E7D71}"/>
              </a:ext>
            </a:extLst>
          </p:cNvPr>
          <p:cNvSpPr txBox="1"/>
          <p:nvPr/>
        </p:nvSpPr>
        <p:spPr>
          <a:xfrm>
            <a:off x="502345" y="2734489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4532AF-E217-0980-3CB6-EBDE27B7FCFE}"/>
              </a:ext>
            </a:extLst>
          </p:cNvPr>
          <p:cNvSpPr txBox="1"/>
          <p:nvPr/>
        </p:nvSpPr>
        <p:spPr>
          <a:xfrm>
            <a:off x="2910027" y="3506836"/>
            <a:ext cx="118487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OPN2</a:t>
            </a:r>
            <a:endParaRPr lang="en-US" sz="800" i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2.034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  <a:p>
            <a:pPr algn="ctr"/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</a:p>
          <a:p>
            <a:pPr algn="ctr"/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2.894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3ECF87-2FBA-955C-5020-6DF44EBE6BDC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>
            <a:off x="2910027" y="4145473"/>
            <a:ext cx="118487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B450F47-C9B1-830A-DAB5-81D545D9E694}"/>
              </a:ext>
            </a:extLst>
          </p:cNvPr>
          <p:cNvSpPr txBox="1"/>
          <p:nvPr/>
        </p:nvSpPr>
        <p:spPr>
          <a:xfrm>
            <a:off x="3465523" y="2745644"/>
            <a:ext cx="2927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</a:t>
            </a:r>
            <a:r>
              <a:rPr lang="en-US" altLang="zh-CN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2.106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17DF23-F56F-443A-2A0E-16752EC48CF6}"/>
              </a:ext>
            </a:extLst>
          </p:cNvPr>
          <p:cNvSpPr txBox="1"/>
          <p:nvPr/>
        </p:nvSpPr>
        <p:spPr>
          <a:xfrm>
            <a:off x="923759" y="2751207"/>
            <a:ext cx="2551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 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</a:t>
            </a:r>
            <a:r>
              <a:rPr lang="en-US" altLang="zh-CN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2.300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1AE7581-A260-231D-7171-73C6F0046D03}"/>
              </a:ext>
            </a:extLst>
          </p:cNvPr>
          <p:cNvSpPr txBox="1"/>
          <p:nvPr/>
        </p:nvSpPr>
        <p:spPr>
          <a:xfrm>
            <a:off x="4373985" y="384653"/>
            <a:ext cx="105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 Analog</a:t>
            </a: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561C41-1836-A84E-2CE2-B5048104B7CE}"/>
              </a:ext>
            </a:extLst>
          </p:cNvPr>
          <p:cNvSpPr txBox="1"/>
          <p:nvPr/>
        </p:nvSpPr>
        <p:spPr>
          <a:xfrm>
            <a:off x="1467907" y="387275"/>
            <a:ext cx="1205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Protein</a:t>
            </a:r>
            <a:endParaRPr lang="en-US" sz="1200" i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9DA4191-10BD-C2B1-FA1C-552BB2CD5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288" y="705053"/>
            <a:ext cx="2765918" cy="179369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E9D4F00-A570-A859-2D78-FD9C4E56027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2" y="688542"/>
            <a:ext cx="2778698" cy="180014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DD8E4E-61EF-E540-3CE9-8FAC6F257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331" y="2508671"/>
            <a:ext cx="3357033" cy="1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F98FE925-A831-6A5C-82EF-33DEF4D9005E}"/>
              </a:ext>
            </a:extLst>
          </p:cNvPr>
          <p:cNvGrpSpPr/>
          <p:nvPr/>
        </p:nvGrpSpPr>
        <p:grpSpPr>
          <a:xfrm>
            <a:off x="3477646" y="579350"/>
            <a:ext cx="2733933" cy="1925301"/>
            <a:chOff x="419784" y="4903680"/>
            <a:chExt cx="2733933" cy="1925301"/>
          </a:xfrm>
        </p:grpSpPr>
        <p:pic>
          <p:nvPicPr>
            <p:cNvPr id="39" name="图片 38" descr="图片包含 地图&#10;&#10;AI 生成的内容可能不正确。">
              <a:extLst>
                <a:ext uri="{FF2B5EF4-FFF2-40B4-BE49-F238E27FC236}">
                  <a16:creationId xmlns:a16="http://schemas.microsoft.com/office/drawing/2014/main" id="{0EC8BD40-2D69-6FC8-96EA-19CE53259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13" y="4903680"/>
              <a:ext cx="2668104" cy="1925301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8F07D92-F038-E103-5C1A-C30612612F17}"/>
                </a:ext>
              </a:extLst>
            </p:cNvPr>
            <p:cNvSpPr txBox="1"/>
            <p:nvPr/>
          </p:nvSpPr>
          <p:spPr>
            <a:xfrm>
              <a:off x="766669" y="560248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</a:t>
              </a:r>
              <a:r>
                <a:rPr lang="en-US" altLang="zh-CN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700" dirty="0">
                <a:solidFill>
                  <a:srgbClr val="324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16B2FF9-073E-D36D-6E55-D463FA7A0C9D}"/>
                </a:ext>
              </a:extLst>
            </p:cNvPr>
            <p:cNvSpPr txBox="1"/>
            <p:nvPr/>
          </p:nvSpPr>
          <p:spPr>
            <a:xfrm>
              <a:off x="419784" y="605031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C76AEF4-2298-4732-2A3F-4CB8394891F9}"/>
                </a:ext>
              </a:extLst>
            </p:cNvPr>
            <p:cNvSpPr txBox="1"/>
            <p:nvPr/>
          </p:nvSpPr>
          <p:spPr>
            <a:xfrm>
              <a:off x="1164851" y="6142162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6CB8717-C8E1-80D5-6713-2B6FACA8E481}"/>
                </a:ext>
              </a:extLst>
            </p:cNvPr>
            <p:cNvSpPr txBox="1"/>
            <p:nvPr/>
          </p:nvSpPr>
          <p:spPr>
            <a:xfrm>
              <a:off x="1541618" y="6507755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189I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9C5BBB6-5AB1-26D1-F4A2-98079A0D22B3}"/>
                </a:ext>
              </a:extLst>
            </p:cNvPr>
            <p:cNvSpPr txBox="1"/>
            <p:nvPr/>
          </p:nvSpPr>
          <p:spPr>
            <a:xfrm>
              <a:off x="781143" y="5843459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181E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47D1815-3DDE-CBB4-B3DA-70CC68DA9F87}"/>
                </a:ext>
              </a:extLst>
            </p:cNvPr>
            <p:cNvSpPr txBox="1"/>
            <p:nvPr/>
          </p:nvSpPr>
          <p:spPr>
            <a:xfrm>
              <a:off x="1504446" y="5999958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538A8C7-3420-FAE1-D1D5-62F47D2CC012}"/>
                </a:ext>
              </a:extLst>
            </p:cNvPr>
            <p:cNvSpPr txBox="1"/>
            <p:nvPr/>
          </p:nvSpPr>
          <p:spPr>
            <a:xfrm>
              <a:off x="2259163" y="6174736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208Y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DC7CBC1-97F3-6DAC-37CD-B411B6100EED}"/>
                </a:ext>
              </a:extLst>
            </p:cNvPr>
            <p:cNvSpPr txBox="1"/>
            <p:nvPr/>
          </p:nvSpPr>
          <p:spPr>
            <a:xfrm>
              <a:off x="2626779" y="5907070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212Y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84682CC-FF2B-F72B-FFF7-BE631E129A1E}"/>
                </a:ext>
              </a:extLst>
            </p:cNvPr>
            <p:cNvSpPr txBox="1"/>
            <p:nvPr/>
          </p:nvSpPr>
          <p:spPr>
            <a:xfrm>
              <a:off x="1772061" y="5147505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265W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C4D7F51-2557-F6C9-90C6-E867FA0C6AE3}"/>
                </a:ext>
              </a:extLst>
            </p:cNvPr>
            <p:cNvSpPr txBox="1"/>
            <p:nvPr/>
          </p:nvSpPr>
          <p:spPr>
            <a:xfrm>
              <a:off x="1480696" y="547993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117A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71C08EB-E0A7-8B1B-C1F0-0958815B705A}"/>
                </a:ext>
              </a:extLst>
            </p:cNvPr>
            <p:cNvSpPr txBox="1"/>
            <p:nvPr/>
          </p:nvSpPr>
          <p:spPr>
            <a:xfrm>
              <a:off x="2520373" y="5723021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005B6CD-A0BA-D081-80C3-85CF02902E32}"/>
              </a:ext>
            </a:extLst>
          </p:cNvPr>
          <p:cNvGrpSpPr/>
          <p:nvPr/>
        </p:nvGrpSpPr>
        <p:grpSpPr>
          <a:xfrm>
            <a:off x="654919" y="575350"/>
            <a:ext cx="2273345" cy="1865802"/>
            <a:chOff x="3553300" y="5053411"/>
            <a:chExt cx="2273345" cy="1865802"/>
          </a:xfrm>
        </p:grpSpPr>
        <p:pic>
          <p:nvPicPr>
            <p:cNvPr id="45" name="图片 44" descr="图示&#10;&#10;AI 生成的内容可能不正确。">
              <a:extLst>
                <a:ext uri="{FF2B5EF4-FFF2-40B4-BE49-F238E27FC236}">
                  <a16:creationId xmlns:a16="http://schemas.microsoft.com/office/drawing/2014/main" id="{2BD666F4-943B-09B8-783A-FB568C9D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300" y="5053411"/>
              <a:ext cx="2191460" cy="1865802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E2A1DD8-85C9-B0B7-0EE7-D7C5E042A29B}"/>
                </a:ext>
              </a:extLst>
            </p:cNvPr>
            <p:cNvSpPr txBox="1"/>
            <p:nvPr/>
          </p:nvSpPr>
          <p:spPr>
            <a:xfrm>
              <a:off x="3750618" y="5533080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</a:t>
              </a:r>
              <a:r>
                <a:rPr lang="en-US" altLang="zh-CN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700" dirty="0">
                <a:solidFill>
                  <a:srgbClr val="324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1C16E41-4348-B6BB-4794-DD00438FDD30}"/>
                </a:ext>
              </a:extLst>
            </p:cNvPr>
            <p:cNvSpPr txBox="1"/>
            <p:nvPr/>
          </p:nvSpPr>
          <p:spPr>
            <a:xfrm>
              <a:off x="3611828" y="588628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113E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C7CBAEF-D586-7B27-C6BB-0835264FE90C}"/>
                </a:ext>
              </a:extLst>
            </p:cNvPr>
            <p:cNvSpPr txBox="1"/>
            <p:nvPr/>
          </p:nvSpPr>
          <p:spPr>
            <a:xfrm>
              <a:off x="3750618" y="6456599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BB13B55-8302-E2AB-9B36-DDF8C49B6D10}"/>
                </a:ext>
              </a:extLst>
            </p:cNvPr>
            <p:cNvSpPr txBox="1"/>
            <p:nvPr/>
          </p:nvSpPr>
          <p:spPr>
            <a:xfrm>
              <a:off x="4250848" y="652314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6AC247D-2F9C-B8A8-DA09-DA5605941403}"/>
                </a:ext>
              </a:extLst>
            </p:cNvPr>
            <p:cNvSpPr txBox="1"/>
            <p:nvPr/>
          </p:nvSpPr>
          <p:spPr>
            <a:xfrm>
              <a:off x="4650431" y="6540259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189I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2029F6C-81B9-E9C8-3E98-6866EBBB40FD}"/>
                </a:ext>
              </a:extLst>
            </p:cNvPr>
            <p:cNvSpPr txBox="1"/>
            <p:nvPr/>
          </p:nvSpPr>
          <p:spPr>
            <a:xfrm>
              <a:off x="5386792" y="634020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191Y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BDEBC52-F0CE-FF9B-A899-D12CEA432441}"/>
                </a:ext>
              </a:extLst>
            </p:cNvPr>
            <p:cNvSpPr txBox="1"/>
            <p:nvPr/>
          </p:nvSpPr>
          <p:spPr>
            <a:xfrm>
              <a:off x="4472415" y="5664632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3C66141-EC71-985C-2FB8-4A576D4B777E}"/>
                </a:ext>
              </a:extLst>
            </p:cNvPr>
            <p:cNvSpPr txBox="1"/>
            <p:nvPr/>
          </p:nvSpPr>
          <p:spPr>
            <a:xfrm>
              <a:off x="4823782" y="5247532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265</a:t>
              </a:r>
              <a:r>
                <a:rPr lang="en-US" altLang="zh-CN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</a:t>
              </a:r>
              <a:endParaRPr lang="en-US" sz="700" dirty="0">
                <a:solidFill>
                  <a:srgbClr val="324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FD565FD-5E0C-2858-A4CB-E25086FE19BF}"/>
                </a:ext>
              </a:extLst>
            </p:cNvPr>
            <p:cNvSpPr txBox="1"/>
            <p:nvPr/>
          </p:nvSpPr>
          <p:spPr>
            <a:xfrm>
              <a:off x="5386792" y="6086339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FF42066-6FB7-4FED-2B27-29C8795DB99B}"/>
              </a:ext>
            </a:extLst>
          </p:cNvPr>
          <p:cNvGrpSpPr/>
          <p:nvPr/>
        </p:nvGrpSpPr>
        <p:grpSpPr>
          <a:xfrm>
            <a:off x="636270" y="2532048"/>
            <a:ext cx="2526298" cy="2043053"/>
            <a:chOff x="3534651" y="6723199"/>
            <a:chExt cx="2526298" cy="2043053"/>
          </a:xfrm>
        </p:grpSpPr>
        <p:pic>
          <p:nvPicPr>
            <p:cNvPr id="48" name="图片 47" descr="图示&#10;&#10;AI 生成的内容可能不正确。">
              <a:extLst>
                <a:ext uri="{FF2B5EF4-FFF2-40B4-BE49-F238E27FC236}">
                  <a16:creationId xmlns:a16="http://schemas.microsoft.com/office/drawing/2014/main" id="{7659C210-7EF7-29E2-3317-9790D10AC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651" y="6723199"/>
              <a:ext cx="2526298" cy="2043053"/>
            </a:xfrm>
            <a:prstGeom prst="rect">
              <a:avLst/>
            </a:prstGeom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A4822ED-1EDB-3F77-9841-2C6F38EF011D}"/>
                </a:ext>
              </a:extLst>
            </p:cNvPr>
            <p:cNvSpPr txBox="1"/>
            <p:nvPr/>
          </p:nvSpPr>
          <p:spPr>
            <a:xfrm>
              <a:off x="5303380" y="7672593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49C3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22173D4-1CB6-88D0-4183-70B5E65EF152}"/>
                </a:ext>
              </a:extLst>
            </p:cNvPr>
            <p:cNvSpPr txBox="1"/>
            <p:nvPr/>
          </p:nvSpPr>
          <p:spPr>
            <a:xfrm>
              <a:off x="3584453" y="7583223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117A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499F72B-5CE0-FE59-AC03-A2557D6B0706}"/>
                </a:ext>
              </a:extLst>
            </p:cNvPr>
            <p:cNvSpPr txBox="1"/>
            <p:nvPr/>
          </p:nvSpPr>
          <p:spPr>
            <a:xfrm>
              <a:off x="3667719" y="8275373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181</a:t>
              </a:r>
              <a:r>
                <a:rPr lang="en-US" altLang="zh-CN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US" sz="700" dirty="0">
                <a:solidFill>
                  <a:srgbClr val="B4B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785C058-1390-F7DD-4E59-F7092C9C7880}"/>
                </a:ext>
              </a:extLst>
            </p:cNvPr>
            <p:cNvSpPr txBox="1"/>
            <p:nvPr/>
          </p:nvSpPr>
          <p:spPr>
            <a:xfrm>
              <a:off x="3796358" y="805733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D7B2D2E-62B8-4BAF-C749-6CB60D3B60F0}"/>
                </a:ext>
              </a:extLst>
            </p:cNvPr>
            <p:cNvSpPr txBox="1"/>
            <p:nvPr/>
          </p:nvSpPr>
          <p:spPr>
            <a:xfrm>
              <a:off x="4304357" y="804462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5D3D784-4FAD-6223-BAD6-86EDB1A7BC21}"/>
                </a:ext>
              </a:extLst>
            </p:cNvPr>
            <p:cNvSpPr txBox="1"/>
            <p:nvPr/>
          </p:nvSpPr>
          <p:spPr>
            <a:xfrm>
              <a:off x="4689662" y="786788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189I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8D4FEA7-8AE7-3FB8-9FC9-80E7CBE6774D}"/>
                </a:ext>
              </a:extLst>
            </p:cNvPr>
            <p:cNvSpPr txBox="1"/>
            <p:nvPr/>
          </p:nvSpPr>
          <p:spPr>
            <a:xfrm>
              <a:off x="5208536" y="809479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191Y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175F493-7861-DC99-BBFA-143CA1E46EB3}"/>
                </a:ext>
              </a:extLst>
            </p:cNvPr>
            <p:cNvSpPr txBox="1"/>
            <p:nvPr/>
          </p:nvSpPr>
          <p:spPr>
            <a:xfrm>
              <a:off x="5606718" y="7421330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207M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812F78B-B637-00DD-2432-A1531985824B}"/>
                </a:ext>
              </a:extLst>
            </p:cNvPr>
            <p:cNvSpPr txBox="1"/>
            <p:nvPr/>
          </p:nvSpPr>
          <p:spPr>
            <a:xfrm>
              <a:off x="4689662" y="700509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4031397A-66F5-4DB9-9DBC-EE0A583D7CA8}"/>
                </a:ext>
              </a:extLst>
            </p:cNvPr>
            <p:cNvSpPr txBox="1"/>
            <p:nvPr/>
          </p:nvSpPr>
          <p:spPr>
            <a:xfrm>
              <a:off x="4425600" y="7106739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292A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3AC7D6A-5DB8-21D6-597F-1EDC52E7F19D}"/>
                </a:ext>
              </a:extLst>
            </p:cNvPr>
            <p:cNvSpPr txBox="1"/>
            <p:nvPr/>
          </p:nvSpPr>
          <p:spPr>
            <a:xfrm>
              <a:off x="3910689" y="7234316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296K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38247DD-2E09-D1B0-A9B9-65D49FE49817}"/>
              </a:ext>
            </a:extLst>
          </p:cNvPr>
          <p:cNvGrpSpPr/>
          <p:nvPr/>
        </p:nvGrpSpPr>
        <p:grpSpPr>
          <a:xfrm>
            <a:off x="3594942" y="2569434"/>
            <a:ext cx="2519517" cy="1853348"/>
            <a:chOff x="572640" y="6745919"/>
            <a:chExt cx="2519517" cy="1853348"/>
          </a:xfrm>
        </p:grpSpPr>
        <p:pic>
          <p:nvPicPr>
            <p:cNvPr id="42" name="图片 41" descr="图示&#10;&#10;AI 生成的内容可能不正确。">
              <a:extLst>
                <a:ext uri="{FF2B5EF4-FFF2-40B4-BE49-F238E27FC236}">
                  <a16:creationId xmlns:a16="http://schemas.microsoft.com/office/drawing/2014/main" id="{02FCDEAE-4EF1-132C-CC14-113BF4DB4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0" y="6745919"/>
              <a:ext cx="2519517" cy="1853348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5A6C1C3-3B41-B911-54D0-49E0848FE017}"/>
                </a:ext>
              </a:extLst>
            </p:cNvPr>
            <p:cNvSpPr txBox="1"/>
            <p:nvPr/>
          </p:nvSpPr>
          <p:spPr>
            <a:xfrm>
              <a:off x="803493" y="810759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BB8B49A-AA11-1B23-0290-11C2C3A1672C}"/>
                </a:ext>
              </a:extLst>
            </p:cNvPr>
            <p:cNvSpPr txBox="1"/>
            <p:nvPr/>
          </p:nvSpPr>
          <p:spPr>
            <a:xfrm>
              <a:off x="2462512" y="7183167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49C3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1D9D296-D402-1318-1502-32AA774D2492}"/>
                </a:ext>
              </a:extLst>
            </p:cNvPr>
            <p:cNvSpPr txBox="1"/>
            <p:nvPr/>
          </p:nvSpPr>
          <p:spPr>
            <a:xfrm>
              <a:off x="803493" y="7583383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181</a:t>
              </a:r>
              <a:r>
                <a:rPr lang="en-US" altLang="zh-CN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US" sz="700" dirty="0">
                <a:solidFill>
                  <a:srgbClr val="B4B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A493543-3CC0-4C52-C2FA-F9162CE2827C}"/>
                </a:ext>
              </a:extLst>
            </p:cNvPr>
            <p:cNvSpPr txBox="1"/>
            <p:nvPr/>
          </p:nvSpPr>
          <p:spPr>
            <a:xfrm>
              <a:off x="1281605" y="798440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975C010-8E7D-030A-2631-9BA737D898D6}"/>
                </a:ext>
              </a:extLst>
            </p:cNvPr>
            <p:cNvSpPr txBox="1"/>
            <p:nvPr/>
          </p:nvSpPr>
          <p:spPr>
            <a:xfrm>
              <a:off x="1679787" y="8307652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191I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DB1450F-7C40-48A1-332A-01BBF1809BCA}"/>
                </a:ext>
              </a:extLst>
            </p:cNvPr>
            <p:cNvSpPr txBox="1"/>
            <p:nvPr/>
          </p:nvSpPr>
          <p:spPr>
            <a:xfrm>
              <a:off x="1832398" y="802728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208Y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BD0D8DB-594A-B687-68EE-F96FE4645545}"/>
                </a:ext>
              </a:extLst>
            </p:cNvPr>
            <p:cNvSpPr txBox="1"/>
            <p:nvPr/>
          </p:nvSpPr>
          <p:spPr>
            <a:xfrm>
              <a:off x="2412423" y="794936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207M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3D89D41-1C00-F8B0-ECC3-F67E6EAA635F}"/>
                </a:ext>
              </a:extLst>
            </p:cNvPr>
            <p:cNvSpPr txBox="1"/>
            <p:nvPr/>
          </p:nvSpPr>
          <p:spPr>
            <a:xfrm>
              <a:off x="2649129" y="742133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212Y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51B8D15-2EB9-DEA2-D9FD-612FE7866B48}"/>
                </a:ext>
              </a:extLst>
            </p:cNvPr>
            <p:cNvSpPr txBox="1"/>
            <p:nvPr/>
          </p:nvSpPr>
          <p:spPr>
            <a:xfrm>
              <a:off x="1772061" y="688893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265W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99F77A6-6E65-84D8-15AA-47DD31829744}"/>
                </a:ext>
              </a:extLst>
            </p:cNvPr>
            <p:cNvSpPr txBox="1"/>
            <p:nvPr/>
          </p:nvSpPr>
          <p:spPr>
            <a:xfrm>
              <a:off x="1821726" y="738135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117A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53B44C8-184D-5B55-3D46-19CA93358676}"/>
                </a:ext>
              </a:extLst>
            </p:cNvPr>
            <p:cNvSpPr txBox="1"/>
            <p:nvPr/>
          </p:nvSpPr>
          <p:spPr>
            <a:xfrm>
              <a:off x="1526796" y="715812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3B46390-6760-03A0-AA09-FCE69E04F3ED}"/>
                </a:ext>
              </a:extLst>
            </p:cNvPr>
            <p:cNvSpPr txBox="1"/>
            <p:nvPr/>
          </p:nvSpPr>
          <p:spPr>
            <a:xfrm>
              <a:off x="1058938" y="7362840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296K</a:t>
              </a:r>
            </a:p>
          </p:txBody>
        </p:sp>
      </p:grpSp>
      <p:pic>
        <p:nvPicPr>
          <p:cNvPr id="115" name="图片 114">
            <a:extLst>
              <a:ext uri="{FF2B5EF4-FFF2-40B4-BE49-F238E27FC236}">
                <a16:creationId xmlns:a16="http://schemas.microsoft.com/office/drawing/2014/main" id="{585610AD-0DB5-69C6-4B98-3E6E2C1583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1386" y="4686024"/>
            <a:ext cx="2874751" cy="2445283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1C904531-3B4E-4B7F-F880-41380D90F6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058" y="4700898"/>
            <a:ext cx="2874418" cy="2452225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A96D4AC4-595E-C28E-206F-A7D63930C7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3858" y="7370900"/>
            <a:ext cx="2983224" cy="1540317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98071E0C-9D9B-87C4-E984-47BCBD02A3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559" y="7373030"/>
            <a:ext cx="2986396" cy="1537635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3C8112E3-7289-4A35-8C94-C31B2376D1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4564" y="4691370"/>
            <a:ext cx="417983" cy="2197783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5C44FD30-148C-9B80-B278-29A893DBCFD8}"/>
              </a:ext>
            </a:extLst>
          </p:cNvPr>
          <p:cNvSpPr txBox="1"/>
          <p:nvPr/>
        </p:nvSpPr>
        <p:spPr>
          <a:xfrm>
            <a:off x="415985" y="75169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AE2F73B-FACF-3066-D543-813345471886}"/>
              </a:ext>
            </a:extLst>
          </p:cNvPr>
          <p:cNvSpPr txBox="1"/>
          <p:nvPr/>
        </p:nvSpPr>
        <p:spPr>
          <a:xfrm>
            <a:off x="3426769" y="75169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9F6A9AC-0C97-8D7F-65EA-57504E8B48DE}"/>
              </a:ext>
            </a:extLst>
          </p:cNvPr>
          <p:cNvSpPr txBox="1"/>
          <p:nvPr/>
        </p:nvSpPr>
        <p:spPr>
          <a:xfrm>
            <a:off x="415985" y="2686119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4E66614-4709-6F4B-8BDF-17D06AC92024}"/>
              </a:ext>
            </a:extLst>
          </p:cNvPr>
          <p:cNvSpPr txBox="1"/>
          <p:nvPr/>
        </p:nvSpPr>
        <p:spPr>
          <a:xfrm>
            <a:off x="3426769" y="2686119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616D76-403D-85D0-836B-63FB125E794A}"/>
              </a:ext>
            </a:extLst>
          </p:cNvPr>
          <p:cNvSpPr txBox="1"/>
          <p:nvPr/>
        </p:nvSpPr>
        <p:spPr>
          <a:xfrm>
            <a:off x="400383" y="4499052"/>
            <a:ext cx="408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F549BCC-D3E2-6469-DE44-EC58B7A96BBC}"/>
              </a:ext>
            </a:extLst>
          </p:cNvPr>
          <p:cNvSpPr txBox="1"/>
          <p:nvPr/>
        </p:nvSpPr>
        <p:spPr>
          <a:xfrm>
            <a:off x="3442826" y="4498687"/>
            <a:ext cx="3917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002EC04-6633-C9AB-18A9-CAD06010EAE9}"/>
              </a:ext>
            </a:extLst>
          </p:cNvPr>
          <p:cNvSpPr txBox="1"/>
          <p:nvPr/>
        </p:nvSpPr>
        <p:spPr>
          <a:xfrm>
            <a:off x="374983" y="7224933"/>
            <a:ext cx="426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DD9165D-3DAA-5CA1-F35F-E80961C9F3D4}"/>
              </a:ext>
            </a:extLst>
          </p:cNvPr>
          <p:cNvSpPr txBox="1"/>
          <p:nvPr/>
        </p:nvSpPr>
        <p:spPr>
          <a:xfrm>
            <a:off x="3388596" y="7224933"/>
            <a:ext cx="307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7913CB78-F7C5-3D76-F502-66C8092B72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8813" y="8965612"/>
            <a:ext cx="4380373" cy="185690"/>
          </a:xfrm>
          <a:prstGeom prst="rect">
            <a:avLst/>
          </a:prstGeom>
        </p:spPr>
      </p:pic>
      <p:sp>
        <p:nvSpPr>
          <p:cNvPr id="130" name="文本框 129">
            <a:extLst>
              <a:ext uri="{FF2B5EF4-FFF2-40B4-BE49-F238E27FC236}">
                <a16:creationId xmlns:a16="http://schemas.microsoft.com/office/drawing/2014/main" id="{74E538FA-13C5-419F-470D-AC31EAF63FBD}"/>
              </a:ext>
            </a:extLst>
          </p:cNvPr>
          <p:cNvSpPr txBox="1"/>
          <p:nvPr/>
        </p:nvSpPr>
        <p:spPr>
          <a:xfrm>
            <a:off x="4414625" y="315613"/>
            <a:ext cx="105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 Analog</a:t>
            </a: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510FD20-F89C-677D-821F-396C412F52DB}"/>
              </a:ext>
            </a:extLst>
          </p:cNvPr>
          <p:cNvSpPr txBox="1"/>
          <p:nvPr/>
        </p:nvSpPr>
        <p:spPr>
          <a:xfrm>
            <a:off x="1218987" y="318235"/>
            <a:ext cx="1205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Protein</a:t>
            </a:r>
            <a:endParaRPr lang="en-US" sz="1200" i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121</Words>
  <Application>Microsoft Office PowerPoint</Application>
  <PresentationFormat>A4 纸张(210x297 毫米)</PresentationFormat>
  <Paragraphs>70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SIQI PAN</dc:creator>
  <cp:lastModifiedBy>SIQI PAN</cp:lastModifiedBy>
  <cp:revision>347</cp:revision>
  <dcterms:created xsi:type="dcterms:W3CDTF">2025-04-18T05:57:35Z</dcterms:created>
  <dcterms:modified xsi:type="dcterms:W3CDTF">2025-05-10T03:37:48Z</dcterms:modified>
</cp:coreProperties>
</file>