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2AB6-4000-4BF8-98E1-E74DE53DB0B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2565-55FA-4C32-B679-965AD26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0162" y="312835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4962" y="312835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306" y="1490449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AdminController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7811" y="312835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8203" y="3791362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FXMLController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551" y="2777699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LoginController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22905" y="312835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36325" y="5391003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63617" y="1437172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84362" y="3128603"/>
            <a:ext cx="1549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UserAlbumController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57680" y="3514542"/>
            <a:ext cx="1922624" cy="28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UserCreateAlbumController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2176" y="805153"/>
            <a:ext cx="1842537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UserFocusPhotoController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9257" y="2967418"/>
            <a:ext cx="1790441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UserMainMenuController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4925" y="2089942"/>
            <a:ext cx="1944137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UserSearchPhotosController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6" idx="2"/>
            <a:endCxn id="17" idx="1"/>
          </p:cNvCxnSpPr>
          <p:nvPr/>
        </p:nvCxnSpPr>
        <p:spPr>
          <a:xfrm>
            <a:off x="1334862" y="592235"/>
            <a:ext cx="8228755" cy="984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8" idx="1"/>
          </p:cNvCxnSpPr>
          <p:nvPr/>
        </p:nvCxnSpPr>
        <p:spPr>
          <a:xfrm>
            <a:off x="2109562" y="452535"/>
            <a:ext cx="132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5" idx="1"/>
          </p:cNvCxnSpPr>
          <p:nvPr/>
        </p:nvCxnSpPr>
        <p:spPr>
          <a:xfrm>
            <a:off x="7467211" y="452535"/>
            <a:ext cx="855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7" idx="0"/>
          </p:cNvCxnSpPr>
          <p:nvPr/>
        </p:nvCxnSpPr>
        <p:spPr>
          <a:xfrm>
            <a:off x="6692511" y="592235"/>
            <a:ext cx="3645806" cy="844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0"/>
            <a:endCxn id="6" idx="2"/>
          </p:cNvCxnSpPr>
          <p:nvPr/>
        </p:nvCxnSpPr>
        <p:spPr>
          <a:xfrm flipH="1" flipV="1">
            <a:off x="1334862" y="592235"/>
            <a:ext cx="1876163" cy="479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39" idx="1"/>
            <a:endCxn id="8" idx="2"/>
          </p:cNvCxnSpPr>
          <p:nvPr/>
        </p:nvCxnSpPr>
        <p:spPr>
          <a:xfrm flipV="1">
            <a:off x="2696651" y="592235"/>
            <a:ext cx="1513011" cy="462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 rot="5400000">
            <a:off x="2612545" y="5229195"/>
            <a:ext cx="168212" cy="15122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cxnSpLocks/>
            <a:stCxn id="9" idx="3"/>
          </p:cNvCxnSpPr>
          <p:nvPr/>
        </p:nvCxnSpPr>
        <p:spPr>
          <a:xfrm>
            <a:off x="1623706" y="1630149"/>
            <a:ext cx="7939911" cy="74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</p:cNvCxnSpPr>
          <p:nvPr/>
        </p:nvCxnSpPr>
        <p:spPr>
          <a:xfrm flipV="1">
            <a:off x="5759062" y="592234"/>
            <a:ext cx="679060" cy="2536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0"/>
          </p:cNvCxnSpPr>
          <p:nvPr/>
        </p:nvCxnSpPr>
        <p:spPr>
          <a:xfrm flipV="1">
            <a:off x="5759062" y="1437172"/>
            <a:ext cx="3804555" cy="1691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0"/>
          </p:cNvCxnSpPr>
          <p:nvPr/>
        </p:nvCxnSpPr>
        <p:spPr>
          <a:xfrm flipV="1">
            <a:off x="5759062" y="592234"/>
            <a:ext cx="2881085" cy="2536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0"/>
          </p:cNvCxnSpPr>
          <p:nvPr/>
        </p:nvCxnSpPr>
        <p:spPr>
          <a:xfrm flipH="1" flipV="1">
            <a:off x="6533762" y="587310"/>
            <a:ext cx="1585230" cy="292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0"/>
          </p:cNvCxnSpPr>
          <p:nvPr/>
        </p:nvCxnSpPr>
        <p:spPr>
          <a:xfrm flipV="1">
            <a:off x="8118992" y="1716571"/>
            <a:ext cx="1753313" cy="1797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20" idx="0"/>
            <a:endCxn id="15" idx="3"/>
          </p:cNvCxnSpPr>
          <p:nvPr/>
        </p:nvCxnSpPr>
        <p:spPr>
          <a:xfrm rot="16200000" flipV="1">
            <a:off x="10231566" y="93274"/>
            <a:ext cx="352618" cy="1071140"/>
          </a:xfrm>
          <a:prstGeom prst="bentConnector2">
            <a:avLst/>
          </a:prstGeom>
          <a:ln cmpd="sng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0"/>
          </p:cNvCxnSpPr>
          <p:nvPr/>
        </p:nvCxnSpPr>
        <p:spPr>
          <a:xfrm flipH="1" flipV="1">
            <a:off x="10554477" y="1716571"/>
            <a:ext cx="1" cy="1250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326377" y="628844"/>
            <a:ext cx="2695799" cy="236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0"/>
          </p:cNvCxnSpPr>
          <p:nvPr/>
        </p:nvCxnSpPr>
        <p:spPr>
          <a:xfrm flipV="1">
            <a:off x="4786994" y="594326"/>
            <a:ext cx="1250382" cy="1495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94223" y="6430241"/>
            <a:ext cx="32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Steven Mattia, Gustavo Flores</a:t>
            </a:r>
          </a:p>
        </p:txBody>
      </p:sp>
    </p:spTree>
    <p:extLst>
      <p:ext uri="{BB962C8B-B14F-4D97-AF65-F5344CB8AC3E}">
        <p14:creationId xmlns:p14="http://schemas.microsoft.com/office/powerpoint/2010/main" val="404779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Mattia</dc:creator>
  <cp:lastModifiedBy>Steven Mattia</cp:lastModifiedBy>
  <cp:revision>33</cp:revision>
  <dcterms:created xsi:type="dcterms:W3CDTF">2017-04-12T16:40:01Z</dcterms:created>
  <dcterms:modified xsi:type="dcterms:W3CDTF">2017-04-13T02:21:32Z</dcterms:modified>
</cp:coreProperties>
</file>