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32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María Alvarez Veloso" initials="AMAV" lastIdx="1" clrIdx="0">
    <p:extLst>
      <p:ext uri="{19B8F6BF-5375-455C-9EA6-DF929625EA0E}">
        <p15:presenceInfo xmlns:p15="http://schemas.microsoft.com/office/powerpoint/2012/main" userId="fbb9b3ab31d890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7" autoAdjust="0"/>
  </p:normalViewPr>
  <p:slideViewPr>
    <p:cSldViewPr>
      <p:cViewPr varScale="1">
        <p:scale>
          <a:sx n="64" d="100"/>
          <a:sy n="64" d="100"/>
        </p:scale>
        <p:origin x="1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07/02/2022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HTML MAPAS DE IMAGENES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MAPAS DE IMAGENES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" action="ppaction://noaction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57224" y="932802"/>
            <a:ext cx="803754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Las áreas presentes en un mapa de imagen son declaradas mediante el elemento &lt;área&gt;, el cual puede definir diferentes tipos de figuras (círculos, rectángulos, polígonos y la totalidad de la imagen). Los elementos &lt;área&gt; deben declararse como hijos de </a:t>
            </a:r>
            <a:r>
              <a:rPr lang="es-ES" sz="2400" dirty="0" err="1"/>
              <a:t>map</a:t>
            </a:r>
            <a:r>
              <a:rPr lang="es-ES" sz="24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2AEB06-A6C2-4AEA-8C23-84D9C5DC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22" y="1412776"/>
            <a:ext cx="806202" cy="8062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79AD20-9348-4422-9CA1-CCA3C2D76089}"/>
              </a:ext>
            </a:extLst>
          </p:cNvPr>
          <p:cNvSpPr txBox="1"/>
          <p:nvPr/>
        </p:nvSpPr>
        <p:spPr>
          <a:xfrm>
            <a:off x="2007477" y="2973960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En versiones previas del estándar, los autores también podían definir las áreas de un mapa de imagen con el elemento a. En HTML5 sólo el elemento &lt;área&gt; provee esta funcionalidad.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MAPAS DE IMAGENES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57224" y="932802"/>
            <a:ext cx="803754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El elemento &lt;</a:t>
            </a:r>
            <a:r>
              <a:rPr lang="es-ES" sz="2400" dirty="0" err="1"/>
              <a:t>map</a:t>
            </a:r>
            <a:r>
              <a:rPr lang="es-ES" sz="2400" dirty="0"/>
              <a:t>&gt;, junto con &lt;</a:t>
            </a:r>
            <a:r>
              <a:rPr lang="es-ES" sz="2400" dirty="0" err="1"/>
              <a:t>img</a:t>
            </a:r>
            <a:r>
              <a:rPr lang="es-ES" sz="2400" dirty="0"/>
              <a:t>&gt; y &lt;área&gt;, crea un mapa de imagen. Los mapas de imagen permiten a los autores definir secciones en una imagen y, opcionalmente, convertirlas en hipervínculos que apuntan a otros recursos. En otras palabras, los mapas de imagen hacen posible la creación de un vínculo a partir de una o más secciones de la imagen (&lt;</a:t>
            </a:r>
            <a:r>
              <a:rPr lang="es-ES" sz="2400" dirty="0" err="1"/>
              <a:t>img</a:t>
            </a:r>
            <a:r>
              <a:rPr lang="es-ES" sz="2400" dirty="0"/>
              <a:t>&gt;) a la que se encuentran asociados.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2AEB06-A6C2-4AEA-8C23-84D9C5DC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22" y="1412776"/>
            <a:ext cx="806202" cy="8062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79AD20-9348-4422-9CA1-CCA3C2D76089}"/>
              </a:ext>
            </a:extLst>
          </p:cNvPr>
          <p:cNvSpPr txBox="1"/>
          <p:nvPr/>
        </p:nvSpPr>
        <p:spPr>
          <a:xfrm>
            <a:off x="2003661" y="4403989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Para asociar correctamente una imagen a un mapa de imagen (&lt;</a:t>
            </a:r>
            <a:r>
              <a:rPr lang="es-ES" sz="2000" dirty="0" err="1"/>
              <a:t>map</a:t>
            </a:r>
            <a:r>
              <a:rPr lang="es-ES" sz="2000" dirty="0"/>
              <a:t>&gt;), el valor del atributo </a:t>
            </a:r>
            <a:r>
              <a:rPr lang="es-ES" sz="2000" dirty="0" err="1"/>
              <a:t>usemap</a:t>
            </a:r>
            <a:r>
              <a:rPr lang="es-ES" sz="2000" dirty="0"/>
              <a:t> en la imagen debe coincidir con el valor del atributo </a:t>
            </a:r>
            <a:r>
              <a:rPr lang="es-ES" sz="2000" dirty="0" err="1"/>
              <a:t>name</a:t>
            </a:r>
            <a:r>
              <a:rPr lang="es-ES" sz="2000" dirty="0"/>
              <a:t> del mapa precedido por un signo numeral ("#").</a:t>
            </a:r>
          </a:p>
        </p:txBody>
      </p:sp>
      <p:pic>
        <p:nvPicPr>
          <p:cNvPr id="13" name="Imagen 12">
            <a:hlinkClick r:id="rId3" action="ppaction://hlinksldjump"/>
            <a:extLst>
              <a:ext uri="{FF2B5EF4-FFF2-40B4-BE49-F238E27FC236}">
                <a16:creationId xmlns:a16="http://schemas.microsoft.com/office/drawing/2014/main" id="{4CC81CF0-0BCA-45A0-AFA9-82D7C137F6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7" y="6021288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214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HTML MAPAS DE IMAGENES</vt:lpstr>
      <vt:lpstr>MAPAS DE IMAGENES</vt:lpstr>
      <vt:lpstr>MAPAS DE IMAGENES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Metodo</cp:lastModifiedBy>
  <cp:revision>224</cp:revision>
  <dcterms:created xsi:type="dcterms:W3CDTF">2018-01-19T09:27:32Z</dcterms:created>
  <dcterms:modified xsi:type="dcterms:W3CDTF">2022-02-07T09:13:46Z</dcterms:modified>
</cp:coreProperties>
</file>