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rnoru" charset="1" panose="00000A00000000000000"/>
      <p:regular r:id="rId10"/>
    </p:embeddedFont>
    <p:embeddedFont>
      <p:font typeface="Saira ExtraCondensed" charset="1" panose="00000508000000000000"/>
      <p:regular r:id="rId11"/>
    </p:embeddedFont>
    <p:embeddedFont>
      <p:font typeface="Saira ExtraCondensed Bold" charset="1" panose="00000808000000000000"/>
      <p:regular r:id="rId12"/>
    </p:embeddedFont>
    <p:embeddedFont>
      <p:font typeface="Saira ExtraCondensed Thin" charset="1" panose="00000308000000000000"/>
      <p:regular r:id="rId13"/>
    </p:embeddedFont>
    <p:embeddedFont>
      <p:font typeface="Saira ExtraCondensed Extra-Light" charset="1" panose="00000308000000000000"/>
      <p:regular r:id="rId14"/>
    </p:embeddedFont>
    <p:embeddedFont>
      <p:font typeface="Saira ExtraCondensed Light" charset="1" panose="00000408000000000000"/>
      <p:regular r:id="rId15"/>
    </p:embeddedFont>
    <p:embeddedFont>
      <p:font typeface="Saira ExtraCondensed Medium" charset="1" panose="00000608000000000000"/>
      <p:regular r:id="rId16"/>
    </p:embeddedFont>
    <p:embeddedFont>
      <p:font typeface="Saira ExtraCondensed Semi-Bold" charset="1" panose="00000708000000000000"/>
      <p:regular r:id="rId17"/>
    </p:embeddedFont>
    <p:embeddedFont>
      <p:font typeface="Saira ExtraCondensed Ultra-Bold" charset="1" panose="00000908000000000000"/>
      <p:regular r:id="rId18"/>
    </p:embeddedFont>
    <p:embeddedFont>
      <p:font typeface="Saira ExtraCondensed Heavy" charset="1" panose="00000A08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jpeg" Type="http://schemas.openxmlformats.org/officeDocument/2006/relationships/image"/><Relationship Id="rId7" Target="../media/image17.png" Type="http://schemas.openxmlformats.org/officeDocument/2006/relationships/image"/><Relationship Id="rId8" Target="../media/image18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712" y="-671200"/>
            <a:ext cx="3243146" cy="11629399"/>
            <a:chOff x="0" y="0"/>
            <a:chExt cx="854162" cy="3062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162" cy="3062887"/>
            </a:xfrm>
            <a:custGeom>
              <a:avLst/>
              <a:gdLst/>
              <a:ahLst/>
              <a:cxnLst/>
              <a:rect r="r" b="b" t="t" l="l"/>
              <a:pathLst>
                <a:path h="3062887" w="854162">
                  <a:moveTo>
                    <a:pt x="0" y="0"/>
                  </a:moveTo>
                  <a:lnTo>
                    <a:pt x="854162" y="0"/>
                  </a:lnTo>
                  <a:lnTo>
                    <a:pt x="854162" y="3062887"/>
                  </a:lnTo>
                  <a:lnTo>
                    <a:pt x="0" y="3062887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447339" y="505496"/>
            <a:ext cx="8353264" cy="9276008"/>
          </a:xfrm>
          <a:custGeom>
            <a:avLst/>
            <a:gdLst/>
            <a:ahLst/>
            <a:cxnLst/>
            <a:rect r="r" b="b" t="t" l="l"/>
            <a:pathLst>
              <a:path h="9276008" w="8353264">
                <a:moveTo>
                  <a:pt x="0" y="0"/>
                </a:moveTo>
                <a:lnTo>
                  <a:pt x="8353264" y="0"/>
                </a:lnTo>
                <a:lnTo>
                  <a:pt x="8353264" y="9276008"/>
                </a:lnTo>
                <a:lnTo>
                  <a:pt x="0" y="9276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-62212" y="658240"/>
            <a:ext cx="6012550" cy="8970520"/>
            <a:chOff x="0" y="0"/>
            <a:chExt cx="660400" cy="985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985294"/>
            </a:xfrm>
            <a:custGeom>
              <a:avLst/>
              <a:gdLst/>
              <a:ahLst/>
              <a:cxnLst/>
              <a:rect r="r" b="b" t="t" l="l"/>
              <a:pathLst>
                <a:path h="985294" w="660400">
                  <a:moveTo>
                    <a:pt x="220252" y="966225"/>
                  </a:moveTo>
                  <a:cubicBezTo>
                    <a:pt x="254109" y="977739"/>
                    <a:pt x="292600" y="985294"/>
                    <a:pt x="330378" y="985294"/>
                  </a:cubicBezTo>
                  <a:cubicBezTo>
                    <a:pt x="368157" y="985294"/>
                    <a:pt x="404509" y="978817"/>
                    <a:pt x="438009" y="967304"/>
                  </a:cubicBezTo>
                  <a:cubicBezTo>
                    <a:pt x="438723" y="966944"/>
                    <a:pt x="439435" y="966944"/>
                    <a:pt x="440148" y="966585"/>
                  </a:cubicBezTo>
                  <a:cubicBezTo>
                    <a:pt x="565955" y="920529"/>
                    <a:pt x="658618" y="798916"/>
                    <a:pt x="660400" y="65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652476"/>
                  </a:lnTo>
                  <a:cubicBezTo>
                    <a:pt x="1782" y="799634"/>
                    <a:pt x="93019" y="921250"/>
                    <a:pt x="220252" y="966225"/>
                  </a:cubicBezTo>
                  <a:close/>
                </a:path>
              </a:pathLst>
            </a:custGeom>
            <a:solidFill>
              <a:srgbClr val="FDDE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604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555475" y="2855983"/>
            <a:ext cx="4872716" cy="4817898"/>
          </a:xfrm>
          <a:custGeom>
            <a:avLst/>
            <a:gdLst/>
            <a:ahLst/>
            <a:cxnLst/>
            <a:rect r="r" b="b" t="t" l="l"/>
            <a:pathLst>
              <a:path h="4817898" w="4872716">
                <a:moveTo>
                  <a:pt x="4872716" y="0"/>
                </a:moveTo>
                <a:lnTo>
                  <a:pt x="0" y="0"/>
                </a:lnTo>
                <a:lnTo>
                  <a:pt x="0" y="4817898"/>
                </a:lnTo>
                <a:lnTo>
                  <a:pt x="4872716" y="4817898"/>
                </a:lnTo>
                <a:lnTo>
                  <a:pt x="48727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2861" y="3323139"/>
            <a:ext cx="2066435" cy="2066435"/>
          </a:xfrm>
          <a:custGeom>
            <a:avLst/>
            <a:gdLst/>
            <a:ahLst/>
            <a:cxnLst/>
            <a:rect r="r" b="b" t="t" l="l"/>
            <a:pathLst>
              <a:path h="2066435" w="2066435">
                <a:moveTo>
                  <a:pt x="0" y="0"/>
                </a:moveTo>
                <a:lnTo>
                  <a:pt x="2066435" y="0"/>
                </a:lnTo>
                <a:lnTo>
                  <a:pt x="2066435" y="2066434"/>
                </a:lnTo>
                <a:lnTo>
                  <a:pt x="0" y="2066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50374" y="1861387"/>
            <a:ext cx="9205494" cy="272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11"/>
              </a:lnSpc>
              <a:spcBef>
                <a:spcPct val="0"/>
              </a:spcBef>
            </a:pPr>
            <a:r>
              <a:rPr lang="en-US" sz="15865">
                <a:solidFill>
                  <a:srgbClr val="547D39"/>
                </a:solidFill>
                <a:latin typeface="Saira ExtraCondensed Bold"/>
              </a:rPr>
              <a:t>JOB ACHIEVER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50374" y="3547685"/>
            <a:ext cx="9205494" cy="4455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51"/>
              </a:lnSpc>
              <a:spcBef>
                <a:spcPct val="0"/>
              </a:spcBef>
            </a:pPr>
            <a:r>
              <a:rPr lang="en-US" sz="25965">
                <a:solidFill>
                  <a:srgbClr val="70170A"/>
                </a:solidFill>
                <a:latin typeface="Saira ExtraCondensed Bold"/>
              </a:rPr>
              <a:t>MASTER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14981970" y="1765940"/>
            <a:ext cx="2288105" cy="0"/>
          </a:xfrm>
          <a:prstGeom prst="line">
            <a:avLst/>
          </a:prstGeom>
          <a:ln cap="rnd" w="47625">
            <a:solidFill>
              <a:srgbClr val="70170A"/>
            </a:solidFill>
            <a:prstDash val="sysDash"/>
            <a:headEnd type="none" len="sm" w="sm"/>
            <a:tailEnd type="oval" len="lg" w="lg"/>
          </a:ln>
        </p:spPr>
      </p:sp>
      <p:sp>
        <p:nvSpPr>
          <p:cNvPr name="AutoShape 14" id="14"/>
          <p:cNvSpPr/>
          <p:nvPr/>
        </p:nvSpPr>
        <p:spPr>
          <a:xfrm flipV="true">
            <a:off x="9036167" y="1765940"/>
            <a:ext cx="2288105" cy="0"/>
          </a:xfrm>
          <a:prstGeom prst="line">
            <a:avLst/>
          </a:prstGeom>
          <a:ln cap="rnd" w="47625">
            <a:solidFill>
              <a:srgbClr val="70170A"/>
            </a:solidFill>
            <a:prstDash val="sysDash"/>
            <a:headEnd type="oval" len="lg" w="lg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1501994" y="1418665"/>
            <a:ext cx="3302254" cy="646926"/>
            <a:chOff x="0" y="0"/>
            <a:chExt cx="2074482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74482" cy="406400"/>
            </a:xfrm>
            <a:custGeom>
              <a:avLst/>
              <a:gdLst/>
              <a:ahLst/>
              <a:cxnLst/>
              <a:rect r="r" b="b" t="t" l="l"/>
              <a:pathLst>
                <a:path h="406400" w="2074482">
                  <a:moveTo>
                    <a:pt x="1871282" y="0"/>
                  </a:moveTo>
                  <a:cubicBezTo>
                    <a:pt x="1983506" y="0"/>
                    <a:pt x="2074482" y="90976"/>
                    <a:pt x="2074482" y="203200"/>
                  </a:cubicBezTo>
                  <a:cubicBezTo>
                    <a:pt x="2074482" y="315424"/>
                    <a:pt x="1983506" y="406400"/>
                    <a:pt x="18712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7EC"/>
            </a:solidFill>
            <a:ln w="47625" cap="sq">
              <a:solidFill>
                <a:srgbClr val="547D3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9036167" y="7457048"/>
            <a:ext cx="8233907" cy="0"/>
          </a:xfrm>
          <a:prstGeom prst="line">
            <a:avLst/>
          </a:prstGeom>
          <a:ln cap="rnd" w="47625">
            <a:solidFill>
              <a:srgbClr val="547D39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TextBox 19" id="19"/>
          <p:cNvSpPr txBox="true"/>
          <p:nvPr/>
        </p:nvSpPr>
        <p:spPr>
          <a:xfrm rot="0">
            <a:off x="11671781" y="1419865"/>
            <a:ext cx="296268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70170A"/>
                </a:solidFill>
                <a:latin typeface="Saira ExtraCondensed Semi-Bold"/>
              </a:rPr>
              <a:t>J A 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62298" y="7785660"/>
            <a:ext cx="7781646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No more lack of courage and mess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in the job application process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969616" y="582555"/>
            <a:ext cx="9237730" cy="9121889"/>
          </a:xfrm>
          <a:custGeom>
            <a:avLst/>
            <a:gdLst/>
            <a:ahLst/>
            <a:cxnLst/>
            <a:rect r="r" b="b" t="t" l="l"/>
            <a:pathLst>
              <a:path h="9121889" w="9237730">
                <a:moveTo>
                  <a:pt x="0" y="0"/>
                </a:moveTo>
                <a:lnTo>
                  <a:pt x="9237730" y="0"/>
                </a:lnTo>
                <a:lnTo>
                  <a:pt x="9237730" y="9121890"/>
                </a:lnTo>
                <a:lnTo>
                  <a:pt x="0" y="912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24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1371" y="932802"/>
            <a:ext cx="10831109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547D39"/>
                </a:solidFill>
                <a:latin typeface="Saira ExtraCondensed Bold"/>
              </a:rPr>
              <a:t>INTRODUCTION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8614573" y="3537889"/>
            <a:ext cx="9049107" cy="23812"/>
          </a:xfrm>
          <a:prstGeom prst="line">
            <a:avLst/>
          </a:prstGeom>
          <a:ln cap="rnd" w="47625">
            <a:solidFill>
              <a:srgbClr val="547D39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8722052" y="4050574"/>
            <a:ext cx="8710429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This app helps jobseekers</a:t>
            </a:r>
          </a:p>
          <a:p>
            <a:pPr algn="r"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to speed up and make the application process easier by creating for them the perfect CV/cover letter,</a:t>
            </a:r>
          </a:p>
          <a:p>
            <a:pPr algn="r"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send them to the employer by email</a:t>
            </a:r>
          </a:p>
          <a:p>
            <a:pPr algn="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and simulate the following job interview.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2219682"/>
            <a:ext cx="6461477" cy="5847636"/>
          </a:xfrm>
          <a:custGeom>
            <a:avLst/>
            <a:gdLst/>
            <a:ahLst/>
            <a:cxnLst/>
            <a:rect r="r" b="b" t="t" l="l"/>
            <a:pathLst>
              <a:path h="5847636" w="6461477">
                <a:moveTo>
                  <a:pt x="0" y="0"/>
                </a:moveTo>
                <a:lnTo>
                  <a:pt x="6461477" y="0"/>
                </a:lnTo>
                <a:lnTo>
                  <a:pt x="6461477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970780" y="582555"/>
            <a:ext cx="9237730" cy="9121889"/>
          </a:xfrm>
          <a:custGeom>
            <a:avLst/>
            <a:gdLst/>
            <a:ahLst/>
            <a:cxnLst/>
            <a:rect r="r" b="b" t="t" l="l"/>
            <a:pathLst>
              <a:path h="9121889" w="9237730">
                <a:moveTo>
                  <a:pt x="0" y="0"/>
                </a:moveTo>
                <a:lnTo>
                  <a:pt x="9237730" y="0"/>
                </a:lnTo>
                <a:lnTo>
                  <a:pt x="9237730" y="9121890"/>
                </a:lnTo>
                <a:lnTo>
                  <a:pt x="0" y="912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24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2909" y="1512671"/>
            <a:ext cx="6703616" cy="7167712"/>
          </a:xfrm>
          <a:custGeom>
            <a:avLst/>
            <a:gdLst/>
            <a:ahLst/>
            <a:cxnLst/>
            <a:rect r="r" b="b" t="t" l="l"/>
            <a:pathLst>
              <a:path h="7167712" w="6703616">
                <a:moveTo>
                  <a:pt x="0" y="0"/>
                </a:moveTo>
                <a:lnTo>
                  <a:pt x="6703616" y="0"/>
                </a:lnTo>
                <a:lnTo>
                  <a:pt x="6703616" y="7167713"/>
                </a:lnTo>
                <a:lnTo>
                  <a:pt x="0" y="7167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91790"/>
            <a:ext cx="6789045" cy="442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Have you ever noticed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how much time you need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to modify your basic CV to highlight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the requested skills every time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you start to make an application</a:t>
            </a:r>
          </a:p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for a new job?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970780" y="582555"/>
            <a:ext cx="9237730" cy="9121889"/>
          </a:xfrm>
          <a:custGeom>
            <a:avLst/>
            <a:gdLst/>
            <a:ahLst/>
            <a:cxnLst/>
            <a:rect r="r" b="b" t="t" l="l"/>
            <a:pathLst>
              <a:path h="9121889" w="9237730">
                <a:moveTo>
                  <a:pt x="0" y="0"/>
                </a:moveTo>
                <a:lnTo>
                  <a:pt x="9237730" y="0"/>
                </a:lnTo>
                <a:lnTo>
                  <a:pt x="9237730" y="9121890"/>
                </a:lnTo>
                <a:lnTo>
                  <a:pt x="0" y="912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24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07447" y="1583468"/>
            <a:ext cx="6850057" cy="6850057"/>
          </a:xfrm>
          <a:custGeom>
            <a:avLst/>
            <a:gdLst/>
            <a:ahLst/>
            <a:cxnLst/>
            <a:rect r="r" b="b" t="t" l="l"/>
            <a:pathLst>
              <a:path h="6850057" w="6850057">
                <a:moveTo>
                  <a:pt x="0" y="0"/>
                </a:moveTo>
                <a:lnTo>
                  <a:pt x="6850057" y="0"/>
                </a:lnTo>
                <a:lnTo>
                  <a:pt x="6850057" y="6850056"/>
                </a:lnTo>
                <a:lnTo>
                  <a:pt x="0" y="685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06040"/>
            <a:ext cx="6789045" cy="517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And what about writing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a personalised cover letter?!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Then you have to log into your email provider, insert the address of the employer, compose the text, attach the documents and send the email...</a:t>
            </a:r>
          </a:p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once again...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970780" y="582555"/>
            <a:ext cx="9237730" cy="9121889"/>
          </a:xfrm>
          <a:custGeom>
            <a:avLst/>
            <a:gdLst/>
            <a:ahLst/>
            <a:cxnLst/>
            <a:rect r="r" b="b" t="t" l="l"/>
            <a:pathLst>
              <a:path h="9121889" w="9237730">
                <a:moveTo>
                  <a:pt x="0" y="0"/>
                </a:moveTo>
                <a:lnTo>
                  <a:pt x="9237730" y="0"/>
                </a:lnTo>
                <a:lnTo>
                  <a:pt x="9237730" y="9121890"/>
                </a:lnTo>
                <a:lnTo>
                  <a:pt x="0" y="912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24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5491" y="2788556"/>
            <a:ext cx="6588554" cy="4935056"/>
          </a:xfrm>
          <a:custGeom>
            <a:avLst/>
            <a:gdLst/>
            <a:ahLst/>
            <a:cxnLst/>
            <a:rect r="r" b="b" t="t" l="l"/>
            <a:pathLst>
              <a:path h="4935056" w="6588554">
                <a:moveTo>
                  <a:pt x="0" y="0"/>
                </a:moveTo>
                <a:lnTo>
                  <a:pt x="6588554" y="0"/>
                </a:lnTo>
                <a:lnTo>
                  <a:pt x="6588554" y="4935057"/>
                </a:lnTo>
                <a:lnTo>
                  <a:pt x="0" y="4935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987040"/>
            <a:ext cx="6789045" cy="442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70170A"/>
                </a:solidFill>
                <a:latin typeface="Saira ExtraCondensed Semi-Bold"/>
              </a:rPr>
              <a:t>If you are skilled (and lucky) you might receive a call back...but, among the tens of applications you sent, what was this particular job about? Had you saved the job description? And where? Was it in Linkedin or in Stepstone?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88672" y="-202270"/>
            <a:ext cx="10369672" cy="9151235"/>
          </a:xfrm>
          <a:custGeom>
            <a:avLst/>
            <a:gdLst/>
            <a:ahLst/>
            <a:cxnLst/>
            <a:rect r="r" b="b" t="t" l="l"/>
            <a:pathLst>
              <a:path h="9151235" w="10369672">
                <a:moveTo>
                  <a:pt x="0" y="0"/>
                </a:moveTo>
                <a:lnTo>
                  <a:pt x="10369671" y="0"/>
                </a:lnTo>
                <a:lnTo>
                  <a:pt x="10369671" y="9151236"/>
                </a:lnTo>
                <a:lnTo>
                  <a:pt x="0" y="9151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09250" y="-1007252"/>
            <a:ext cx="10369672" cy="9151235"/>
          </a:xfrm>
          <a:custGeom>
            <a:avLst/>
            <a:gdLst/>
            <a:ahLst/>
            <a:cxnLst/>
            <a:rect r="r" b="b" t="t" l="l"/>
            <a:pathLst>
              <a:path h="9151235" w="10369672">
                <a:moveTo>
                  <a:pt x="0" y="0"/>
                </a:moveTo>
                <a:lnTo>
                  <a:pt x="10369672" y="0"/>
                </a:lnTo>
                <a:lnTo>
                  <a:pt x="10369672" y="9151235"/>
                </a:lnTo>
                <a:lnTo>
                  <a:pt x="0" y="9151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22016" y="5143500"/>
            <a:ext cx="7497824" cy="6616830"/>
          </a:xfrm>
          <a:custGeom>
            <a:avLst/>
            <a:gdLst/>
            <a:ahLst/>
            <a:cxnLst/>
            <a:rect r="r" b="b" t="t" l="l"/>
            <a:pathLst>
              <a:path h="6616830" w="7497824">
                <a:moveTo>
                  <a:pt x="0" y="0"/>
                </a:moveTo>
                <a:lnTo>
                  <a:pt x="7497824" y="0"/>
                </a:lnTo>
                <a:lnTo>
                  <a:pt x="7497824" y="6616830"/>
                </a:lnTo>
                <a:lnTo>
                  <a:pt x="0" y="6616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6135" y="4373348"/>
            <a:ext cx="7095731" cy="4884952"/>
          </a:xfrm>
          <a:custGeom>
            <a:avLst/>
            <a:gdLst/>
            <a:ahLst/>
            <a:cxnLst/>
            <a:rect r="r" b="b" t="t" l="l"/>
            <a:pathLst>
              <a:path h="4884952" w="7095731">
                <a:moveTo>
                  <a:pt x="0" y="0"/>
                </a:moveTo>
                <a:lnTo>
                  <a:pt x="7095730" y="0"/>
                </a:lnTo>
                <a:lnTo>
                  <a:pt x="7095730" y="4884952"/>
                </a:lnTo>
                <a:lnTo>
                  <a:pt x="0" y="4884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6646" y="347645"/>
            <a:ext cx="16230600" cy="322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72"/>
              </a:lnSpc>
            </a:pPr>
            <a:r>
              <a:rPr lang="en-US" sz="10400">
                <a:solidFill>
                  <a:srgbClr val="67593A"/>
                </a:solidFill>
                <a:latin typeface="Saira ExtraCondensed Bold"/>
              </a:rPr>
              <a:t>WHAT ABOUT</a:t>
            </a:r>
          </a:p>
          <a:p>
            <a:pPr algn="ctr">
              <a:lnSpc>
                <a:spcPts val="6608"/>
              </a:lnSpc>
            </a:pPr>
            <a:r>
              <a:rPr lang="en-US" sz="5600">
                <a:solidFill>
                  <a:srgbClr val="67593A"/>
                </a:solidFill>
                <a:latin typeface="Saira ExtraCondensed Bold"/>
              </a:rPr>
              <a:t>IF YOU HAD AN APP </a:t>
            </a:r>
            <a:r>
              <a:rPr lang="en-US" sz="5600">
                <a:solidFill>
                  <a:srgbClr val="67593A"/>
                </a:solidFill>
                <a:latin typeface="Saira ExtraCondensed Bold"/>
              </a:rPr>
              <a:t>WHICH NOT ONLY </a:t>
            </a:r>
            <a:r>
              <a:rPr lang="en-US" sz="5600" u="sng">
                <a:solidFill>
                  <a:srgbClr val="67593A"/>
                </a:solidFill>
                <a:latin typeface="Saira ExtraCondensed Bold"/>
              </a:rPr>
              <a:t>DOES ALL THAT</a:t>
            </a:r>
            <a:r>
              <a:rPr lang="en-US" sz="5600">
                <a:solidFill>
                  <a:srgbClr val="67593A"/>
                </a:solidFill>
                <a:latin typeface="Saira ExtraCondensed Bold"/>
              </a:rPr>
              <a:t>,</a:t>
            </a:r>
          </a:p>
          <a:p>
            <a:pPr algn="ctr">
              <a:lnSpc>
                <a:spcPts val="6608"/>
              </a:lnSpc>
            </a:pPr>
            <a:r>
              <a:rPr lang="en-US" sz="5600">
                <a:solidFill>
                  <a:srgbClr val="67593A"/>
                </a:solidFill>
                <a:latin typeface="Saira ExtraCondensed Bold"/>
              </a:rPr>
              <a:t>BUT IT ALSO HELPS YOU </a:t>
            </a:r>
            <a:r>
              <a:rPr lang="en-US" sz="5600">
                <a:solidFill>
                  <a:srgbClr val="67593A"/>
                </a:solidFill>
                <a:latin typeface="Saira ExtraCondensed Bold"/>
              </a:rPr>
              <a:t>TO </a:t>
            </a:r>
            <a:r>
              <a:rPr lang="en-US" sz="5600" u="sng">
                <a:solidFill>
                  <a:srgbClr val="67593A"/>
                </a:solidFill>
                <a:latin typeface="Saira ExtraCondensed Bold"/>
              </a:rPr>
              <a:t>PREPARE FOR THE JOB INTERVIEW</a:t>
            </a:r>
            <a:r>
              <a:rPr lang="en-US" sz="5600">
                <a:solidFill>
                  <a:srgbClr val="67593A"/>
                </a:solidFill>
                <a:latin typeface="Saira ExtraCondensed Bold"/>
              </a:rPr>
              <a:t>?!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99651" y="2848298"/>
            <a:ext cx="5490891" cy="5603785"/>
          </a:xfrm>
          <a:custGeom>
            <a:avLst/>
            <a:gdLst/>
            <a:ahLst/>
            <a:cxnLst/>
            <a:rect r="r" b="b" t="t" l="l"/>
            <a:pathLst>
              <a:path h="5603785" w="5490891">
                <a:moveTo>
                  <a:pt x="0" y="0"/>
                </a:moveTo>
                <a:lnTo>
                  <a:pt x="5490890" y="0"/>
                </a:lnTo>
                <a:lnTo>
                  <a:pt x="5490890" y="5603784"/>
                </a:lnTo>
                <a:lnTo>
                  <a:pt x="0" y="5603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4454" y="2848298"/>
            <a:ext cx="5490891" cy="5603785"/>
          </a:xfrm>
          <a:custGeom>
            <a:avLst/>
            <a:gdLst/>
            <a:ahLst/>
            <a:cxnLst/>
            <a:rect r="r" b="b" t="t" l="l"/>
            <a:pathLst>
              <a:path h="5603785" w="5490891">
                <a:moveTo>
                  <a:pt x="0" y="0"/>
                </a:moveTo>
                <a:lnTo>
                  <a:pt x="5490890" y="0"/>
                </a:lnTo>
                <a:lnTo>
                  <a:pt x="5490890" y="5603784"/>
                </a:lnTo>
                <a:lnTo>
                  <a:pt x="0" y="5603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656" y="2848298"/>
            <a:ext cx="5490891" cy="5603785"/>
          </a:xfrm>
          <a:custGeom>
            <a:avLst/>
            <a:gdLst/>
            <a:ahLst/>
            <a:cxnLst/>
            <a:rect r="r" b="b" t="t" l="l"/>
            <a:pathLst>
              <a:path h="5603785" w="5490891">
                <a:moveTo>
                  <a:pt x="0" y="0"/>
                </a:moveTo>
                <a:lnTo>
                  <a:pt x="5490890" y="0"/>
                </a:lnTo>
                <a:lnTo>
                  <a:pt x="5490890" y="5603784"/>
                </a:lnTo>
                <a:lnTo>
                  <a:pt x="0" y="5603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76058" y="9258300"/>
            <a:ext cx="19640116" cy="1771053"/>
            <a:chOff x="0" y="0"/>
            <a:chExt cx="5172706" cy="4664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72706" cy="466450"/>
            </a:xfrm>
            <a:custGeom>
              <a:avLst/>
              <a:gdLst/>
              <a:ahLst/>
              <a:cxnLst/>
              <a:rect r="r" b="b" t="t" l="l"/>
              <a:pathLst>
                <a:path h="466450" w="5172706">
                  <a:moveTo>
                    <a:pt x="0" y="0"/>
                  </a:moveTo>
                  <a:lnTo>
                    <a:pt x="5172706" y="0"/>
                  </a:lnTo>
                  <a:lnTo>
                    <a:pt x="5172706" y="466450"/>
                  </a:lnTo>
                  <a:lnTo>
                    <a:pt x="0" y="466450"/>
                  </a:lnTo>
                  <a:close/>
                </a:path>
              </a:pathLst>
            </a:custGeom>
            <a:solidFill>
              <a:srgbClr val="547D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2656" y="7624230"/>
            <a:ext cx="5490891" cy="1655705"/>
          </a:xfrm>
          <a:custGeom>
            <a:avLst/>
            <a:gdLst/>
            <a:ahLst/>
            <a:cxnLst/>
            <a:rect r="r" b="b" t="t" l="l"/>
            <a:pathLst>
              <a:path h="1655705" w="5490891">
                <a:moveTo>
                  <a:pt x="0" y="0"/>
                </a:moveTo>
                <a:lnTo>
                  <a:pt x="5490890" y="0"/>
                </a:lnTo>
                <a:lnTo>
                  <a:pt x="5490890" y="1655705"/>
                </a:lnTo>
                <a:lnTo>
                  <a:pt x="0" y="165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3793" r="0" b="-3447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98555" y="7602595"/>
            <a:ext cx="5490891" cy="1655705"/>
          </a:xfrm>
          <a:custGeom>
            <a:avLst/>
            <a:gdLst/>
            <a:ahLst/>
            <a:cxnLst/>
            <a:rect r="r" b="b" t="t" l="l"/>
            <a:pathLst>
              <a:path h="1655705" w="5490891">
                <a:moveTo>
                  <a:pt x="0" y="0"/>
                </a:moveTo>
                <a:lnTo>
                  <a:pt x="5490890" y="0"/>
                </a:lnTo>
                <a:lnTo>
                  <a:pt x="5490890" y="1655705"/>
                </a:lnTo>
                <a:lnTo>
                  <a:pt x="0" y="165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3793" r="0" b="-3447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94454" y="7580960"/>
            <a:ext cx="5490891" cy="1655705"/>
          </a:xfrm>
          <a:custGeom>
            <a:avLst/>
            <a:gdLst/>
            <a:ahLst/>
            <a:cxnLst/>
            <a:rect r="r" b="b" t="t" l="l"/>
            <a:pathLst>
              <a:path h="1655705" w="5490891">
                <a:moveTo>
                  <a:pt x="0" y="0"/>
                </a:moveTo>
                <a:lnTo>
                  <a:pt x="5490890" y="0"/>
                </a:lnTo>
                <a:lnTo>
                  <a:pt x="5490890" y="1655705"/>
                </a:lnTo>
                <a:lnTo>
                  <a:pt x="0" y="165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3793" r="0" b="-3447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2656" y="580086"/>
            <a:ext cx="2345143" cy="1795100"/>
          </a:xfrm>
          <a:custGeom>
            <a:avLst/>
            <a:gdLst/>
            <a:ahLst/>
            <a:cxnLst/>
            <a:rect r="r" b="b" t="t" l="l"/>
            <a:pathLst>
              <a:path h="1795100" w="2345143">
                <a:moveTo>
                  <a:pt x="0" y="0"/>
                </a:moveTo>
                <a:lnTo>
                  <a:pt x="2345142" y="0"/>
                </a:lnTo>
                <a:lnTo>
                  <a:pt x="2345142" y="1795100"/>
                </a:lnTo>
                <a:lnTo>
                  <a:pt x="0" y="1795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4464" y="258436"/>
            <a:ext cx="15201264" cy="185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70170A"/>
                </a:solidFill>
                <a:latin typeface="Saira ExtraCondensed Bold"/>
              </a:rPr>
              <a:t>THAT'S WHY WE CAME UP WITH THE IDEA OF JAM,</a:t>
            </a:r>
          </a:p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70170A"/>
                </a:solidFill>
                <a:latin typeface="Saira ExtraCondensed Bold"/>
              </a:rPr>
              <a:t>YOUR JOB ACHIEVER MASTER!!!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5240202" y="580086"/>
            <a:ext cx="2345143" cy="1795100"/>
          </a:xfrm>
          <a:custGeom>
            <a:avLst/>
            <a:gdLst/>
            <a:ahLst/>
            <a:cxnLst/>
            <a:rect r="r" b="b" t="t" l="l"/>
            <a:pathLst>
              <a:path h="1795100" w="2345143">
                <a:moveTo>
                  <a:pt x="2345142" y="0"/>
                </a:moveTo>
                <a:lnTo>
                  <a:pt x="0" y="0"/>
                </a:lnTo>
                <a:lnTo>
                  <a:pt x="0" y="1795100"/>
                </a:lnTo>
                <a:lnTo>
                  <a:pt x="2345142" y="1795100"/>
                </a:lnTo>
                <a:lnTo>
                  <a:pt x="2345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77387" y="5805023"/>
            <a:ext cx="3893564" cy="3088894"/>
          </a:xfrm>
          <a:custGeom>
            <a:avLst/>
            <a:gdLst/>
            <a:ahLst/>
            <a:cxnLst/>
            <a:rect r="r" b="b" t="t" l="l"/>
            <a:pathLst>
              <a:path h="3088894" w="3893564">
                <a:moveTo>
                  <a:pt x="0" y="0"/>
                </a:moveTo>
                <a:lnTo>
                  <a:pt x="3893564" y="0"/>
                </a:lnTo>
                <a:lnTo>
                  <a:pt x="3893564" y="3088894"/>
                </a:lnTo>
                <a:lnTo>
                  <a:pt x="0" y="30888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92185" y="5697815"/>
            <a:ext cx="3420122" cy="3420122"/>
          </a:xfrm>
          <a:custGeom>
            <a:avLst/>
            <a:gdLst/>
            <a:ahLst/>
            <a:cxnLst/>
            <a:rect r="r" b="b" t="t" l="l"/>
            <a:pathLst>
              <a:path h="3420122" w="3420122">
                <a:moveTo>
                  <a:pt x="0" y="0"/>
                </a:moveTo>
                <a:lnTo>
                  <a:pt x="3420122" y="0"/>
                </a:lnTo>
                <a:lnTo>
                  <a:pt x="3420122" y="3420122"/>
                </a:lnTo>
                <a:lnTo>
                  <a:pt x="0" y="34201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252616" y="5519373"/>
            <a:ext cx="3147506" cy="3777007"/>
          </a:xfrm>
          <a:custGeom>
            <a:avLst/>
            <a:gdLst/>
            <a:ahLst/>
            <a:cxnLst/>
            <a:rect r="r" b="b" t="t" l="l"/>
            <a:pathLst>
              <a:path h="3777007" w="3147506">
                <a:moveTo>
                  <a:pt x="0" y="0"/>
                </a:moveTo>
                <a:lnTo>
                  <a:pt x="3147506" y="0"/>
                </a:lnTo>
                <a:lnTo>
                  <a:pt x="3147506" y="3777007"/>
                </a:lnTo>
                <a:lnTo>
                  <a:pt x="0" y="37770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39287" y="3759795"/>
            <a:ext cx="3893564" cy="165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YOU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CAN SAVE TIME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AND NEURONS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07839" y="3731220"/>
            <a:ext cx="3893564" cy="165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MORE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PROFESSIONAL CV/COVER LETTER...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61288" y="3626445"/>
            <a:ext cx="3893564" cy="165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MORE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RELAXED AND PREPARED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47D39"/>
                </a:solidFill>
                <a:latin typeface="Saira ExtraCondensed Bold"/>
              </a:rPr>
              <a:t>FOR JOB INTERVIEWS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712" y="-671200"/>
            <a:ext cx="3243146" cy="11629399"/>
            <a:chOff x="0" y="0"/>
            <a:chExt cx="854162" cy="3062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162" cy="3062887"/>
            </a:xfrm>
            <a:custGeom>
              <a:avLst/>
              <a:gdLst/>
              <a:ahLst/>
              <a:cxnLst/>
              <a:rect r="r" b="b" t="t" l="l"/>
              <a:pathLst>
                <a:path h="3062887" w="854162">
                  <a:moveTo>
                    <a:pt x="0" y="0"/>
                  </a:moveTo>
                  <a:lnTo>
                    <a:pt x="854162" y="0"/>
                  </a:lnTo>
                  <a:lnTo>
                    <a:pt x="854162" y="3062887"/>
                  </a:lnTo>
                  <a:lnTo>
                    <a:pt x="0" y="3062887"/>
                  </a:lnTo>
                  <a:close/>
                </a:path>
              </a:pathLst>
            </a:custGeom>
            <a:solidFill>
              <a:srgbClr val="70170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447339" y="505496"/>
            <a:ext cx="8353264" cy="9276008"/>
          </a:xfrm>
          <a:custGeom>
            <a:avLst/>
            <a:gdLst/>
            <a:ahLst/>
            <a:cxnLst/>
            <a:rect r="r" b="b" t="t" l="l"/>
            <a:pathLst>
              <a:path h="9276008" w="8353264">
                <a:moveTo>
                  <a:pt x="0" y="0"/>
                </a:moveTo>
                <a:lnTo>
                  <a:pt x="8353264" y="0"/>
                </a:lnTo>
                <a:lnTo>
                  <a:pt x="8353264" y="9276008"/>
                </a:lnTo>
                <a:lnTo>
                  <a:pt x="0" y="9276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-62212" y="658240"/>
            <a:ext cx="6012550" cy="8970520"/>
            <a:chOff x="0" y="0"/>
            <a:chExt cx="660400" cy="985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985294"/>
            </a:xfrm>
            <a:custGeom>
              <a:avLst/>
              <a:gdLst/>
              <a:ahLst/>
              <a:cxnLst/>
              <a:rect r="r" b="b" t="t" l="l"/>
              <a:pathLst>
                <a:path h="985294" w="660400">
                  <a:moveTo>
                    <a:pt x="220252" y="966225"/>
                  </a:moveTo>
                  <a:cubicBezTo>
                    <a:pt x="254109" y="977739"/>
                    <a:pt x="292600" y="985294"/>
                    <a:pt x="330378" y="985294"/>
                  </a:cubicBezTo>
                  <a:cubicBezTo>
                    <a:pt x="368157" y="985294"/>
                    <a:pt x="404509" y="978817"/>
                    <a:pt x="438009" y="967304"/>
                  </a:cubicBezTo>
                  <a:cubicBezTo>
                    <a:pt x="438723" y="966944"/>
                    <a:pt x="439435" y="966944"/>
                    <a:pt x="440148" y="966585"/>
                  </a:cubicBezTo>
                  <a:cubicBezTo>
                    <a:pt x="565955" y="920529"/>
                    <a:pt x="658618" y="798916"/>
                    <a:pt x="660400" y="65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652476"/>
                  </a:lnTo>
                  <a:cubicBezTo>
                    <a:pt x="1782" y="799634"/>
                    <a:pt x="93019" y="921250"/>
                    <a:pt x="220252" y="966225"/>
                  </a:cubicBezTo>
                  <a:close/>
                </a:path>
              </a:pathLst>
            </a:custGeom>
            <a:solidFill>
              <a:srgbClr val="FDDE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604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8853090" y="5575130"/>
            <a:ext cx="8233907" cy="0"/>
          </a:xfrm>
          <a:prstGeom prst="line">
            <a:avLst/>
          </a:prstGeom>
          <a:ln cap="rnd" w="47625">
            <a:solidFill>
              <a:srgbClr val="547D39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AutoShape 10" id="10"/>
          <p:cNvSpPr/>
          <p:nvPr/>
        </p:nvSpPr>
        <p:spPr>
          <a:xfrm>
            <a:off x="8788885" y="2113413"/>
            <a:ext cx="8233907" cy="0"/>
          </a:xfrm>
          <a:prstGeom prst="line">
            <a:avLst/>
          </a:prstGeom>
          <a:ln cap="rnd" w="47625">
            <a:solidFill>
              <a:srgbClr val="547D39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2710998"/>
            <a:ext cx="4865004" cy="4865004"/>
          </a:xfrm>
          <a:custGeom>
            <a:avLst/>
            <a:gdLst/>
            <a:ahLst/>
            <a:cxnLst/>
            <a:rect r="r" b="b" t="t" l="l"/>
            <a:pathLst>
              <a:path h="4865004" w="4865004">
                <a:moveTo>
                  <a:pt x="0" y="0"/>
                </a:moveTo>
                <a:lnTo>
                  <a:pt x="4865004" y="0"/>
                </a:lnTo>
                <a:lnTo>
                  <a:pt x="4865004" y="4865004"/>
                </a:lnTo>
                <a:lnTo>
                  <a:pt x="0" y="4865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79221" y="6317750"/>
            <a:ext cx="7781646" cy="220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70170A"/>
                </a:solidFill>
                <a:latin typeface="Saira ExtraCondensed Semi-Bold"/>
              </a:rPr>
              <a:t>by 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70170A"/>
                </a:solidFill>
                <a:latin typeface="Saira ExtraCondensed Semi-Bold"/>
              </a:rPr>
              <a:t>Arpaia G., Pogrebnyak K.,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70170A"/>
                </a:solidFill>
                <a:latin typeface="Saira ExtraCondensed Semi-Bold"/>
              </a:rPr>
              <a:t>Radu A., Zamai 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67297" y="2198313"/>
            <a:ext cx="9205494" cy="3160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0"/>
              </a:lnSpc>
              <a:spcBef>
                <a:spcPct val="0"/>
              </a:spcBef>
            </a:pPr>
            <a:r>
              <a:rPr lang="en-US" sz="18464">
                <a:solidFill>
                  <a:srgbClr val="70170A"/>
                </a:solidFill>
                <a:latin typeface="Saira ExtraCondense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DAFvKwKf-tI</dc:identifier>
  <dcterms:modified xsi:type="dcterms:W3CDTF">2011-08-01T06:04:30Z</dcterms:modified>
  <cp:revision>1</cp:revision>
  <dc:title>Green and Red Minimalist Job Search Strategy Presentation</dc:title>
</cp:coreProperties>
</file>