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303" r:id="rId2"/>
    <p:sldId id="304" r:id="rId3"/>
    <p:sldId id="256" r:id="rId4"/>
    <p:sldId id="258" r:id="rId5"/>
    <p:sldId id="259" r:id="rId6"/>
    <p:sldId id="370" r:id="rId7"/>
    <p:sldId id="314" r:id="rId8"/>
    <p:sldId id="357" r:id="rId9"/>
    <p:sldId id="309" r:id="rId10"/>
    <p:sldId id="317" r:id="rId11"/>
    <p:sldId id="368" r:id="rId12"/>
    <p:sldId id="369" r:id="rId13"/>
    <p:sldId id="310" r:id="rId14"/>
    <p:sldId id="268" r:id="rId15"/>
    <p:sldId id="322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11" r:id="rId26"/>
    <p:sldId id="326" r:id="rId27"/>
    <p:sldId id="356" r:id="rId28"/>
  </p:sldIdLst>
  <p:sldSz cx="9144000" cy="5143500" type="screen16x9"/>
  <p:notesSz cx="6858000" cy="9144000"/>
  <p:embeddedFontLst>
    <p:embeddedFont>
      <p:font typeface="BM DoHyeon OTF" panose="020B0600000101010101" pitchFamily="34" charset="-127"/>
      <p:regular r:id="rId30"/>
    </p:embeddedFont>
    <p:embeddedFont>
      <p:font typeface="Fira Code" pitchFamily="49" charset="0"/>
      <p:regular r:id="rId31"/>
      <p:bold r:id="rId32"/>
    </p:embeddedFont>
    <p:embeddedFont>
      <p:font typeface="MapoPeacefull" panose="02000500000000000000" pitchFamily="2" charset="-127"/>
      <p:regular r:id="rId33"/>
    </p:embeddedFont>
    <p:embeddedFont>
      <p:font typeface="Nanum Brush Script" panose="03060600000000000000" pitchFamily="66" charset="-127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3A"/>
    <a:srgbClr val="FDC641"/>
    <a:srgbClr val="364E79"/>
    <a:srgbClr val="57331D"/>
    <a:srgbClr val="FFC001"/>
    <a:srgbClr val="70A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9A3C8A-BFF1-4C4C-A319-5BEFB515E9E1}">
  <a:tblStyle styleId="{D69A3C8A-BFF1-4C4C-A319-5BEFB515E9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94673"/>
  </p:normalViewPr>
  <p:slideViewPr>
    <p:cSldViewPr snapToGrid="0" snapToObjects="1">
      <p:cViewPr varScale="1">
        <p:scale>
          <a:sx n="183" d="100"/>
          <a:sy n="183" d="100"/>
        </p:scale>
        <p:origin x="14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91FFE-64C6-F142-8EAE-FC8F51E7EEF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0445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91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39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9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3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735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6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94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28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61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82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70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961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07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375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47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75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21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4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28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14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6E1D4-C51B-85E1-B06C-29CF90AD8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9D1AB-3A0E-00F6-B0CB-036463C5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E2E90-CD22-2E4C-5E46-5E76F72F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2848-84D2-664A-91B4-CB0F7B54D982}" type="datetimeFigureOut">
              <a:rPr kumimoji="1" lang="ko-Kore-KR" altLang="en-US" smtClean="0"/>
              <a:t>2023. 6. 1.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A811D-6A32-64FA-49D1-06456CDA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7DFB7-61FF-4DDF-CDC5-35E82388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C011-57FD-1C48-A6B3-7A686B9468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3348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B87-D9BD-676C-99AC-9797E74C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A035C-5AAF-F342-3B27-185CA5B9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2A34A-6D29-E673-BD46-4ED69CA6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2848-84D2-664A-91B4-CB0F7B54D982}" type="datetimeFigureOut">
              <a:rPr kumimoji="1" lang="ko-Kore-KR" altLang="en-US" smtClean="0"/>
              <a:t>2023. 6. 1.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E1597-5017-1612-FA4D-360811A6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74152-6133-BEF6-CBD6-24050119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C011-57FD-1C48-A6B3-7A686B9468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27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59" r:id="rId6"/>
    <p:sldLayoutId id="2147483661" r:id="rId7"/>
    <p:sldLayoutId id="2147483662" r:id="rId8"/>
    <p:sldLayoutId id="2147483669" r:id="rId9"/>
    <p:sldLayoutId id="2147483670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jpeg"/><Relationship Id="rId42" Type="http://schemas.openxmlformats.org/officeDocument/2006/relationships/image" Target="../media/image40.jpeg"/><Relationship Id="rId47" Type="http://schemas.openxmlformats.org/officeDocument/2006/relationships/image" Target="../media/image45.jpeg"/><Relationship Id="rId63" Type="http://schemas.openxmlformats.org/officeDocument/2006/relationships/image" Target="../media/image61.jpeg"/><Relationship Id="rId68" Type="http://schemas.openxmlformats.org/officeDocument/2006/relationships/image" Target="../media/image6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jpeg"/><Relationship Id="rId29" Type="http://schemas.openxmlformats.org/officeDocument/2006/relationships/image" Target="../media/image27.jpe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32" Type="http://schemas.openxmlformats.org/officeDocument/2006/relationships/image" Target="../media/image30.jpeg"/><Relationship Id="rId37" Type="http://schemas.openxmlformats.org/officeDocument/2006/relationships/image" Target="../media/image35.jpeg"/><Relationship Id="rId40" Type="http://schemas.openxmlformats.org/officeDocument/2006/relationships/image" Target="../media/image38.jpeg"/><Relationship Id="rId45" Type="http://schemas.openxmlformats.org/officeDocument/2006/relationships/image" Target="../media/image43.jpeg"/><Relationship Id="rId53" Type="http://schemas.openxmlformats.org/officeDocument/2006/relationships/image" Target="../media/image51.jpeg"/><Relationship Id="rId58" Type="http://schemas.openxmlformats.org/officeDocument/2006/relationships/image" Target="../media/image56.jpeg"/><Relationship Id="rId66" Type="http://schemas.openxmlformats.org/officeDocument/2006/relationships/image" Target="../media/image64.jpeg"/><Relationship Id="rId74" Type="http://schemas.openxmlformats.org/officeDocument/2006/relationships/image" Target="../media/image72.jpeg"/><Relationship Id="rId5" Type="http://schemas.openxmlformats.org/officeDocument/2006/relationships/image" Target="../media/image3.jpeg"/><Relationship Id="rId61" Type="http://schemas.openxmlformats.org/officeDocument/2006/relationships/image" Target="../media/image59.jpeg"/><Relationship Id="rId19" Type="http://schemas.openxmlformats.org/officeDocument/2006/relationships/image" Target="../media/image1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Relationship Id="rId30" Type="http://schemas.openxmlformats.org/officeDocument/2006/relationships/image" Target="../media/image28.jpeg"/><Relationship Id="rId35" Type="http://schemas.openxmlformats.org/officeDocument/2006/relationships/image" Target="../media/image33.jpeg"/><Relationship Id="rId43" Type="http://schemas.openxmlformats.org/officeDocument/2006/relationships/image" Target="../media/image41.jpeg"/><Relationship Id="rId48" Type="http://schemas.openxmlformats.org/officeDocument/2006/relationships/image" Target="../media/image46.jpeg"/><Relationship Id="rId56" Type="http://schemas.openxmlformats.org/officeDocument/2006/relationships/image" Target="../media/image54.jpeg"/><Relationship Id="rId64" Type="http://schemas.openxmlformats.org/officeDocument/2006/relationships/image" Target="../media/image62.jpeg"/><Relationship Id="rId69" Type="http://schemas.openxmlformats.org/officeDocument/2006/relationships/image" Target="../media/image67.jpeg"/><Relationship Id="rId8" Type="http://schemas.openxmlformats.org/officeDocument/2006/relationships/image" Target="../media/image6.jpeg"/><Relationship Id="rId51" Type="http://schemas.openxmlformats.org/officeDocument/2006/relationships/image" Target="../media/image49.jpeg"/><Relationship Id="rId72" Type="http://schemas.openxmlformats.org/officeDocument/2006/relationships/image" Target="../media/image70.jpeg"/><Relationship Id="rId3" Type="http://schemas.openxmlformats.org/officeDocument/2006/relationships/image" Target="../media/image1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eg"/><Relationship Id="rId33" Type="http://schemas.openxmlformats.org/officeDocument/2006/relationships/image" Target="../media/image31.jpeg"/><Relationship Id="rId38" Type="http://schemas.openxmlformats.org/officeDocument/2006/relationships/image" Target="../media/image36.jpeg"/><Relationship Id="rId46" Type="http://schemas.openxmlformats.org/officeDocument/2006/relationships/image" Target="../media/image44.jpeg"/><Relationship Id="rId59" Type="http://schemas.openxmlformats.org/officeDocument/2006/relationships/image" Target="../media/image57.jpeg"/><Relationship Id="rId67" Type="http://schemas.openxmlformats.org/officeDocument/2006/relationships/image" Target="../media/image65.jpeg"/><Relationship Id="rId20" Type="http://schemas.openxmlformats.org/officeDocument/2006/relationships/image" Target="../media/image18.jpeg"/><Relationship Id="rId41" Type="http://schemas.openxmlformats.org/officeDocument/2006/relationships/image" Target="../media/image39.jpeg"/><Relationship Id="rId54" Type="http://schemas.openxmlformats.org/officeDocument/2006/relationships/image" Target="../media/image52.jpeg"/><Relationship Id="rId62" Type="http://schemas.openxmlformats.org/officeDocument/2006/relationships/image" Target="../media/image60.jpeg"/><Relationship Id="rId70" Type="http://schemas.openxmlformats.org/officeDocument/2006/relationships/image" Target="../media/image68.jpeg"/><Relationship Id="rId75" Type="http://schemas.openxmlformats.org/officeDocument/2006/relationships/image" Target="../media/image7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5" Type="http://schemas.openxmlformats.org/officeDocument/2006/relationships/image" Target="../media/image13.jpe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36" Type="http://schemas.openxmlformats.org/officeDocument/2006/relationships/image" Target="../media/image34.jpeg"/><Relationship Id="rId49" Type="http://schemas.openxmlformats.org/officeDocument/2006/relationships/image" Target="../media/image47.jpeg"/><Relationship Id="rId57" Type="http://schemas.openxmlformats.org/officeDocument/2006/relationships/image" Target="../media/image55.jpeg"/><Relationship Id="rId10" Type="http://schemas.openxmlformats.org/officeDocument/2006/relationships/image" Target="../media/image8.jpeg"/><Relationship Id="rId31" Type="http://schemas.openxmlformats.org/officeDocument/2006/relationships/image" Target="../media/image29.jpeg"/><Relationship Id="rId44" Type="http://schemas.openxmlformats.org/officeDocument/2006/relationships/image" Target="../media/image42.jpeg"/><Relationship Id="rId52" Type="http://schemas.openxmlformats.org/officeDocument/2006/relationships/image" Target="../media/image50.jpeg"/><Relationship Id="rId60" Type="http://schemas.openxmlformats.org/officeDocument/2006/relationships/image" Target="../media/image58.jpeg"/><Relationship Id="rId65" Type="http://schemas.openxmlformats.org/officeDocument/2006/relationships/image" Target="../media/image63.jpeg"/><Relationship Id="rId73" Type="http://schemas.openxmlformats.org/officeDocument/2006/relationships/image" Target="../media/image71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9" Type="http://schemas.openxmlformats.org/officeDocument/2006/relationships/image" Target="../media/image37.jpeg"/><Relationship Id="rId34" Type="http://schemas.openxmlformats.org/officeDocument/2006/relationships/image" Target="../media/image32.jpeg"/><Relationship Id="rId50" Type="http://schemas.openxmlformats.org/officeDocument/2006/relationships/image" Target="../media/image48.jpeg"/><Relationship Id="rId55" Type="http://schemas.openxmlformats.org/officeDocument/2006/relationships/image" Target="../media/image53.jpeg"/><Relationship Id="rId76" Type="http://schemas.openxmlformats.org/officeDocument/2006/relationships/image" Target="../media/image74.jpeg"/><Relationship Id="rId7" Type="http://schemas.openxmlformats.org/officeDocument/2006/relationships/image" Target="../media/image5.jpeg"/><Relationship Id="rId71" Type="http://schemas.openxmlformats.org/officeDocument/2006/relationships/image" Target="../media/image69.jpe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8.png"/><Relationship Id="rId21" Type="http://schemas.openxmlformats.org/officeDocument/2006/relationships/image" Target="../media/image93.jpeg"/><Relationship Id="rId42" Type="http://schemas.openxmlformats.org/officeDocument/2006/relationships/image" Target="../media/image114.jpeg"/><Relationship Id="rId47" Type="http://schemas.openxmlformats.org/officeDocument/2006/relationships/image" Target="../media/image119.jpeg"/><Relationship Id="rId63" Type="http://schemas.openxmlformats.org/officeDocument/2006/relationships/image" Target="../media/image135.jpeg"/><Relationship Id="rId68" Type="http://schemas.openxmlformats.org/officeDocument/2006/relationships/image" Target="../media/image140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8.jpeg"/><Relationship Id="rId29" Type="http://schemas.openxmlformats.org/officeDocument/2006/relationships/image" Target="../media/image101.jpeg"/><Relationship Id="rId11" Type="http://schemas.openxmlformats.org/officeDocument/2006/relationships/image" Target="../media/image83.jpeg"/><Relationship Id="rId24" Type="http://schemas.openxmlformats.org/officeDocument/2006/relationships/image" Target="../media/image96.jpeg"/><Relationship Id="rId32" Type="http://schemas.openxmlformats.org/officeDocument/2006/relationships/image" Target="../media/image104.jpeg"/><Relationship Id="rId37" Type="http://schemas.openxmlformats.org/officeDocument/2006/relationships/image" Target="../media/image109.jpeg"/><Relationship Id="rId40" Type="http://schemas.openxmlformats.org/officeDocument/2006/relationships/image" Target="../media/image112.jpeg"/><Relationship Id="rId45" Type="http://schemas.openxmlformats.org/officeDocument/2006/relationships/image" Target="../media/image117.jpeg"/><Relationship Id="rId53" Type="http://schemas.openxmlformats.org/officeDocument/2006/relationships/image" Target="../media/image125.jpeg"/><Relationship Id="rId58" Type="http://schemas.openxmlformats.org/officeDocument/2006/relationships/image" Target="../media/image130.jpeg"/><Relationship Id="rId66" Type="http://schemas.openxmlformats.org/officeDocument/2006/relationships/image" Target="../media/image138.jpeg"/><Relationship Id="rId74" Type="http://schemas.openxmlformats.org/officeDocument/2006/relationships/image" Target="../media/image146.jpeg"/><Relationship Id="rId5" Type="http://schemas.openxmlformats.org/officeDocument/2006/relationships/image" Target="../media/image77.jpeg"/><Relationship Id="rId61" Type="http://schemas.openxmlformats.org/officeDocument/2006/relationships/image" Target="../media/image133.jpeg"/><Relationship Id="rId19" Type="http://schemas.openxmlformats.org/officeDocument/2006/relationships/image" Target="../media/image91.jpeg"/><Relationship Id="rId14" Type="http://schemas.openxmlformats.org/officeDocument/2006/relationships/image" Target="../media/image86.jpeg"/><Relationship Id="rId22" Type="http://schemas.openxmlformats.org/officeDocument/2006/relationships/image" Target="../media/image94.jpeg"/><Relationship Id="rId27" Type="http://schemas.openxmlformats.org/officeDocument/2006/relationships/image" Target="../media/image99.jpeg"/><Relationship Id="rId30" Type="http://schemas.openxmlformats.org/officeDocument/2006/relationships/image" Target="../media/image102.jpeg"/><Relationship Id="rId35" Type="http://schemas.openxmlformats.org/officeDocument/2006/relationships/image" Target="../media/image107.jpeg"/><Relationship Id="rId43" Type="http://schemas.openxmlformats.org/officeDocument/2006/relationships/image" Target="../media/image115.jpeg"/><Relationship Id="rId48" Type="http://schemas.openxmlformats.org/officeDocument/2006/relationships/image" Target="../media/image120.jpeg"/><Relationship Id="rId56" Type="http://schemas.openxmlformats.org/officeDocument/2006/relationships/image" Target="../media/image128.jpeg"/><Relationship Id="rId64" Type="http://schemas.openxmlformats.org/officeDocument/2006/relationships/image" Target="../media/image136.jpeg"/><Relationship Id="rId69" Type="http://schemas.openxmlformats.org/officeDocument/2006/relationships/image" Target="../media/image141.jpeg"/><Relationship Id="rId8" Type="http://schemas.openxmlformats.org/officeDocument/2006/relationships/image" Target="../media/image80.jpeg"/><Relationship Id="rId51" Type="http://schemas.openxmlformats.org/officeDocument/2006/relationships/image" Target="../media/image123.jpeg"/><Relationship Id="rId72" Type="http://schemas.openxmlformats.org/officeDocument/2006/relationships/image" Target="../media/image144.jpeg"/><Relationship Id="rId3" Type="http://schemas.openxmlformats.org/officeDocument/2006/relationships/image" Target="../media/image75.jpeg"/><Relationship Id="rId12" Type="http://schemas.openxmlformats.org/officeDocument/2006/relationships/image" Target="../media/image84.jpeg"/><Relationship Id="rId17" Type="http://schemas.openxmlformats.org/officeDocument/2006/relationships/image" Target="../media/image89.jpeg"/><Relationship Id="rId25" Type="http://schemas.openxmlformats.org/officeDocument/2006/relationships/image" Target="../media/image97.jpeg"/><Relationship Id="rId33" Type="http://schemas.openxmlformats.org/officeDocument/2006/relationships/image" Target="../media/image105.jpeg"/><Relationship Id="rId38" Type="http://schemas.openxmlformats.org/officeDocument/2006/relationships/image" Target="../media/image110.jpeg"/><Relationship Id="rId46" Type="http://schemas.openxmlformats.org/officeDocument/2006/relationships/image" Target="../media/image118.jpeg"/><Relationship Id="rId59" Type="http://schemas.openxmlformats.org/officeDocument/2006/relationships/image" Target="../media/image131.jpeg"/><Relationship Id="rId67" Type="http://schemas.openxmlformats.org/officeDocument/2006/relationships/image" Target="../media/image139.jpeg"/><Relationship Id="rId20" Type="http://schemas.openxmlformats.org/officeDocument/2006/relationships/image" Target="../media/image92.jpeg"/><Relationship Id="rId41" Type="http://schemas.openxmlformats.org/officeDocument/2006/relationships/image" Target="../media/image113.jpeg"/><Relationship Id="rId54" Type="http://schemas.openxmlformats.org/officeDocument/2006/relationships/image" Target="../media/image126.jpeg"/><Relationship Id="rId62" Type="http://schemas.openxmlformats.org/officeDocument/2006/relationships/image" Target="../media/image134.jpeg"/><Relationship Id="rId70" Type="http://schemas.openxmlformats.org/officeDocument/2006/relationships/image" Target="../media/image142.jpeg"/><Relationship Id="rId75" Type="http://schemas.openxmlformats.org/officeDocument/2006/relationships/image" Target="../media/image14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jpeg"/><Relationship Id="rId15" Type="http://schemas.openxmlformats.org/officeDocument/2006/relationships/image" Target="../media/image87.jpeg"/><Relationship Id="rId23" Type="http://schemas.openxmlformats.org/officeDocument/2006/relationships/image" Target="../media/image95.jpeg"/><Relationship Id="rId28" Type="http://schemas.openxmlformats.org/officeDocument/2006/relationships/image" Target="../media/image100.jpeg"/><Relationship Id="rId36" Type="http://schemas.openxmlformats.org/officeDocument/2006/relationships/image" Target="../media/image108.jpeg"/><Relationship Id="rId49" Type="http://schemas.openxmlformats.org/officeDocument/2006/relationships/image" Target="../media/image121.jpeg"/><Relationship Id="rId57" Type="http://schemas.openxmlformats.org/officeDocument/2006/relationships/image" Target="../media/image129.jpeg"/><Relationship Id="rId10" Type="http://schemas.openxmlformats.org/officeDocument/2006/relationships/image" Target="../media/image82.jpeg"/><Relationship Id="rId31" Type="http://schemas.openxmlformats.org/officeDocument/2006/relationships/image" Target="../media/image103.jpeg"/><Relationship Id="rId44" Type="http://schemas.openxmlformats.org/officeDocument/2006/relationships/image" Target="../media/image116.jpeg"/><Relationship Id="rId52" Type="http://schemas.openxmlformats.org/officeDocument/2006/relationships/image" Target="../media/image124.jpeg"/><Relationship Id="rId60" Type="http://schemas.openxmlformats.org/officeDocument/2006/relationships/image" Target="../media/image132.jpeg"/><Relationship Id="rId65" Type="http://schemas.openxmlformats.org/officeDocument/2006/relationships/image" Target="../media/image137.jpeg"/><Relationship Id="rId73" Type="http://schemas.openxmlformats.org/officeDocument/2006/relationships/image" Target="../media/image145.jpeg"/><Relationship Id="rId4" Type="http://schemas.openxmlformats.org/officeDocument/2006/relationships/image" Target="../media/image76.jpeg"/><Relationship Id="rId9" Type="http://schemas.openxmlformats.org/officeDocument/2006/relationships/image" Target="../media/image81.jpeg"/><Relationship Id="rId13" Type="http://schemas.openxmlformats.org/officeDocument/2006/relationships/image" Target="../media/image85.jpeg"/><Relationship Id="rId18" Type="http://schemas.openxmlformats.org/officeDocument/2006/relationships/image" Target="../media/image90.jpeg"/><Relationship Id="rId39" Type="http://schemas.openxmlformats.org/officeDocument/2006/relationships/image" Target="../media/image111.jpeg"/><Relationship Id="rId34" Type="http://schemas.openxmlformats.org/officeDocument/2006/relationships/image" Target="../media/image106.jpeg"/><Relationship Id="rId50" Type="http://schemas.openxmlformats.org/officeDocument/2006/relationships/image" Target="../media/image122.jpeg"/><Relationship Id="rId55" Type="http://schemas.openxmlformats.org/officeDocument/2006/relationships/image" Target="../media/image127.jpeg"/><Relationship Id="rId76" Type="http://schemas.openxmlformats.org/officeDocument/2006/relationships/image" Target="../media/image148.jpeg"/><Relationship Id="rId7" Type="http://schemas.openxmlformats.org/officeDocument/2006/relationships/image" Target="../media/image79.jpeg"/><Relationship Id="rId71" Type="http://schemas.openxmlformats.org/officeDocument/2006/relationships/image" Target="../media/image14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13A03-82E8-640B-2DAC-ECC45C19E384}"/>
              </a:ext>
            </a:extLst>
          </p:cNvPr>
          <p:cNvSpPr txBox="1"/>
          <p:nvPr/>
        </p:nvSpPr>
        <p:spPr>
          <a:xfrm>
            <a:off x="3056021" y="2306293"/>
            <a:ext cx="3031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인터넷</a:t>
            </a:r>
            <a:r>
              <a:rPr kumimoji="1" lang="en-US" altLang="ko-KR" sz="1500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DB</a:t>
            </a:r>
            <a:r>
              <a:rPr kumimoji="1" lang="ko-KR" altLang="en-US" sz="1500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 프로젝트</a:t>
            </a:r>
            <a:endParaRPr kumimoji="1" lang="en-US" altLang="ko-KR" sz="1500" dirty="0">
              <a:solidFill>
                <a:schemeClr val="accent6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Menlo" panose="020B0609030804020204" pitchFamily="49" charset="0"/>
            </a:endParaRPr>
          </a:p>
          <a:p>
            <a:pPr algn="ctr"/>
            <a:r>
              <a:rPr kumimoji="1" lang="ko-KR" altLang="en-US" sz="1500" dirty="0">
                <a:solidFill>
                  <a:schemeClr val="accent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동아리 게시판</a:t>
            </a:r>
            <a:endParaRPr kumimoji="1" lang="en-US" altLang="ko-KR" sz="1500" dirty="0">
              <a:solidFill>
                <a:schemeClr val="accent6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4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">
        <p159:morph option="byChar"/>
      </p:transition>
    </mc:Choice>
    <mc:Fallback xmlns="">
      <p:transition spd="slow" advClick="0" advTm="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725" y="1780169"/>
            <a:ext cx="2330700" cy="596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전체 홈페이지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: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웹사이트를 대표하는 화면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692092" cy="804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글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,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사진 등 동아리 활동과 관련한 내용을 작성하는 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402275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홈페이지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4" y="1389663"/>
            <a:ext cx="252616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게시판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0" y="3371329"/>
            <a:ext cx="2559569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개인정보 및 </a:t>
            </a:r>
            <a:r>
              <a:rPr lang="ko-KR" altLang="en-US" dirty="0" err="1">
                <a:latin typeface="MapoPeacefull" panose="02000500000000000000" pitchFamily="2" charset="-127"/>
                <a:ea typeface="MapoPeacefull" panose="02000500000000000000" pitchFamily="2" charset="-127"/>
              </a:rPr>
              <a:t>개인과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관련된 정보를 볼 수 있는 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28525" y="3371332"/>
            <a:ext cx="2330700" cy="79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동아리 관리 및 활동과 관련된 자료 보관 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자료실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마이페이지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</a:t>
            </a:r>
            <a:r>
              <a:rPr lang="en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‘</a:t>
            </a:r>
            <a:r>
              <a:rPr lang="ko-KR" altLang="en-US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구성요소</a:t>
            </a:r>
            <a:r>
              <a:rPr lang="en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’</a:t>
            </a:r>
            <a:r>
              <a:rPr lang="ko-KR" altLang="en-US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" name="Google Shape;705;p35">
            <a:extLst>
              <a:ext uri="{FF2B5EF4-FFF2-40B4-BE49-F238E27FC236}">
                <a16:creationId xmlns:a16="http://schemas.microsoft.com/office/drawing/2014/main" id="{1C990702-D977-B260-920C-D4BACC2477C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tx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</a:t>
            </a:r>
          </a:p>
        </p:txBody>
      </p:sp>
      <p:sp>
        <p:nvSpPr>
          <p:cNvPr id="69" name="Google Shape;480;p29">
            <a:extLst>
              <a:ext uri="{FF2B5EF4-FFF2-40B4-BE49-F238E27FC236}">
                <a16:creationId xmlns:a16="http://schemas.microsoft.com/office/drawing/2014/main" id="{B51EB741-8B2B-5DDF-3F81-5368B323DD77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2</a:t>
            </a:r>
            <a:endParaRPr lang="en" sz="1600" dirty="0"/>
          </a:p>
        </p:txBody>
      </p:sp>
      <p:grpSp>
        <p:nvGrpSpPr>
          <p:cNvPr id="2" name="Google Shape;2594;p50">
            <a:extLst>
              <a:ext uri="{FF2B5EF4-FFF2-40B4-BE49-F238E27FC236}">
                <a16:creationId xmlns:a16="http://schemas.microsoft.com/office/drawing/2014/main" id="{C421980E-881F-C009-9A60-B8C43FC7B730}"/>
              </a:ext>
            </a:extLst>
          </p:cNvPr>
          <p:cNvGrpSpPr/>
          <p:nvPr/>
        </p:nvGrpSpPr>
        <p:grpSpPr>
          <a:xfrm>
            <a:off x="1879151" y="1733475"/>
            <a:ext cx="365741" cy="365763"/>
            <a:chOff x="1776263" y="1291425"/>
            <a:chExt cx="431400" cy="431375"/>
          </a:xfrm>
        </p:grpSpPr>
        <p:sp>
          <p:nvSpPr>
            <p:cNvPr id="3" name="Google Shape;2595;p50">
              <a:extLst>
                <a:ext uri="{FF2B5EF4-FFF2-40B4-BE49-F238E27FC236}">
                  <a16:creationId xmlns:a16="http://schemas.microsoft.com/office/drawing/2014/main" id="{71687945-1C5A-A5BA-8127-010667279F4D}"/>
                </a:ext>
              </a:extLst>
            </p:cNvPr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96;p50">
              <a:extLst>
                <a:ext uri="{FF2B5EF4-FFF2-40B4-BE49-F238E27FC236}">
                  <a16:creationId xmlns:a16="http://schemas.microsoft.com/office/drawing/2014/main" id="{D3F6F8A1-3057-F661-914C-7D1F24DAD133}"/>
                </a:ext>
              </a:extLst>
            </p:cNvPr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97;p50">
              <a:extLst>
                <a:ext uri="{FF2B5EF4-FFF2-40B4-BE49-F238E27FC236}">
                  <a16:creationId xmlns:a16="http://schemas.microsoft.com/office/drawing/2014/main" id="{9D79B598-25B1-99DE-7A2B-C19CE83C42F5}"/>
                </a:ext>
              </a:extLst>
            </p:cNvPr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98;p50">
              <a:extLst>
                <a:ext uri="{FF2B5EF4-FFF2-40B4-BE49-F238E27FC236}">
                  <a16:creationId xmlns:a16="http://schemas.microsoft.com/office/drawing/2014/main" id="{0A8D67C0-CF7C-21CB-7AF1-AD4D2FDBEBFC}"/>
                </a:ext>
              </a:extLst>
            </p:cNvPr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99;p50">
              <a:extLst>
                <a:ext uri="{FF2B5EF4-FFF2-40B4-BE49-F238E27FC236}">
                  <a16:creationId xmlns:a16="http://schemas.microsoft.com/office/drawing/2014/main" id="{3593D3AF-A9ED-EA24-1412-562DC4C740CC}"/>
                </a:ext>
              </a:extLst>
            </p:cNvPr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00;p50">
              <a:extLst>
                <a:ext uri="{FF2B5EF4-FFF2-40B4-BE49-F238E27FC236}">
                  <a16:creationId xmlns:a16="http://schemas.microsoft.com/office/drawing/2014/main" id="{68A4302E-4F74-6A29-EEAB-AD9DBBF15F80}"/>
                </a:ext>
              </a:extLst>
            </p:cNvPr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1;p50">
              <a:extLst>
                <a:ext uri="{FF2B5EF4-FFF2-40B4-BE49-F238E27FC236}">
                  <a16:creationId xmlns:a16="http://schemas.microsoft.com/office/drawing/2014/main" id="{0AFD81A4-74C6-CF3C-7148-75774F436160}"/>
                </a:ext>
              </a:extLst>
            </p:cNvPr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02;p50">
              <a:extLst>
                <a:ext uri="{FF2B5EF4-FFF2-40B4-BE49-F238E27FC236}">
                  <a16:creationId xmlns:a16="http://schemas.microsoft.com/office/drawing/2014/main" id="{7915FAEB-6C11-B542-F4D7-2BC6993B27D3}"/>
                </a:ext>
              </a:extLst>
            </p:cNvPr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03;p50">
              <a:extLst>
                <a:ext uri="{FF2B5EF4-FFF2-40B4-BE49-F238E27FC236}">
                  <a16:creationId xmlns:a16="http://schemas.microsoft.com/office/drawing/2014/main" id="{3AC73D61-2FDF-A452-FD7B-85B9F9562D67}"/>
                </a:ext>
              </a:extLst>
            </p:cNvPr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04;p50">
              <a:extLst>
                <a:ext uri="{FF2B5EF4-FFF2-40B4-BE49-F238E27FC236}">
                  <a16:creationId xmlns:a16="http://schemas.microsoft.com/office/drawing/2014/main" id="{26691A5A-5260-EA45-E384-527F581A3894}"/>
                </a:ext>
              </a:extLst>
            </p:cNvPr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05;p50">
              <a:extLst>
                <a:ext uri="{FF2B5EF4-FFF2-40B4-BE49-F238E27FC236}">
                  <a16:creationId xmlns:a16="http://schemas.microsoft.com/office/drawing/2014/main" id="{E751F9C8-51BB-270D-56E2-8D3201B01433}"/>
                </a:ext>
              </a:extLst>
            </p:cNvPr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06;p50">
              <a:extLst>
                <a:ext uri="{FF2B5EF4-FFF2-40B4-BE49-F238E27FC236}">
                  <a16:creationId xmlns:a16="http://schemas.microsoft.com/office/drawing/2014/main" id="{0EB9AB75-050D-ABF9-CA65-A772057C289E}"/>
                </a:ext>
              </a:extLst>
            </p:cNvPr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894;p50">
            <a:extLst>
              <a:ext uri="{FF2B5EF4-FFF2-40B4-BE49-F238E27FC236}">
                <a16:creationId xmlns:a16="http://schemas.microsoft.com/office/drawing/2014/main" id="{95FE4E55-DDFE-677D-B76A-ABCE9AFC6AC1}"/>
              </a:ext>
            </a:extLst>
          </p:cNvPr>
          <p:cNvGrpSpPr/>
          <p:nvPr/>
        </p:nvGrpSpPr>
        <p:grpSpPr>
          <a:xfrm>
            <a:off x="4985625" y="1742704"/>
            <a:ext cx="365768" cy="365768"/>
            <a:chOff x="1562938" y="4248450"/>
            <a:chExt cx="475950" cy="475950"/>
          </a:xfrm>
        </p:grpSpPr>
        <p:sp>
          <p:nvSpPr>
            <p:cNvPr id="33" name="Google Shape;2895;p50">
              <a:extLst>
                <a:ext uri="{FF2B5EF4-FFF2-40B4-BE49-F238E27FC236}">
                  <a16:creationId xmlns:a16="http://schemas.microsoft.com/office/drawing/2014/main" id="{96A7EFC7-73A8-3E2A-6F33-04B3FB8A0022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96;p50">
              <a:extLst>
                <a:ext uri="{FF2B5EF4-FFF2-40B4-BE49-F238E27FC236}">
                  <a16:creationId xmlns:a16="http://schemas.microsoft.com/office/drawing/2014/main" id="{A9BBDF8E-36AA-944E-CB8D-FC76B41C5486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97;p50">
              <a:extLst>
                <a:ext uri="{FF2B5EF4-FFF2-40B4-BE49-F238E27FC236}">
                  <a16:creationId xmlns:a16="http://schemas.microsoft.com/office/drawing/2014/main" id="{B977FCE9-3F97-F1CC-BFBD-23C00D5E7C02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98;p50">
              <a:extLst>
                <a:ext uri="{FF2B5EF4-FFF2-40B4-BE49-F238E27FC236}">
                  <a16:creationId xmlns:a16="http://schemas.microsoft.com/office/drawing/2014/main" id="{90D0D4DB-8862-6335-A02D-771665426458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99;p50">
              <a:extLst>
                <a:ext uri="{FF2B5EF4-FFF2-40B4-BE49-F238E27FC236}">
                  <a16:creationId xmlns:a16="http://schemas.microsoft.com/office/drawing/2014/main" id="{01FB0701-3C14-664F-6CA7-909D128717EB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00;p50">
              <a:extLst>
                <a:ext uri="{FF2B5EF4-FFF2-40B4-BE49-F238E27FC236}">
                  <a16:creationId xmlns:a16="http://schemas.microsoft.com/office/drawing/2014/main" id="{5A64FB58-7A11-B8B0-5274-D3C9C8BCBC69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01;p50">
              <a:extLst>
                <a:ext uri="{FF2B5EF4-FFF2-40B4-BE49-F238E27FC236}">
                  <a16:creationId xmlns:a16="http://schemas.microsoft.com/office/drawing/2014/main" id="{66EF6386-3293-EEE2-9DF5-B3667BAF5860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02;p50">
              <a:extLst>
                <a:ext uri="{FF2B5EF4-FFF2-40B4-BE49-F238E27FC236}">
                  <a16:creationId xmlns:a16="http://schemas.microsoft.com/office/drawing/2014/main" id="{3E7B9D0B-2593-591C-626A-F944C216F663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03;p50">
              <a:extLst>
                <a:ext uri="{FF2B5EF4-FFF2-40B4-BE49-F238E27FC236}">
                  <a16:creationId xmlns:a16="http://schemas.microsoft.com/office/drawing/2014/main" id="{B819C7C7-5F56-7B7E-06EB-38B426D17432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04;p50">
              <a:extLst>
                <a:ext uri="{FF2B5EF4-FFF2-40B4-BE49-F238E27FC236}">
                  <a16:creationId xmlns:a16="http://schemas.microsoft.com/office/drawing/2014/main" id="{E2EB50B9-CD74-0ED7-740A-2A9D6C51C262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05;p50">
              <a:extLst>
                <a:ext uri="{FF2B5EF4-FFF2-40B4-BE49-F238E27FC236}">
                  <a16:creationId xmlns:a16="http://schemas.microsoft.com/office/drawing/2014/main" id="{0ECC1B4F-3051-9602-F9D4-584D8C9D77A6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06;p50">
              <a:extLst>
                <a:ext uri="{FF2B5EF4-FFF2-40B4-BE49-F238E27FC236}">
                  <a16:creationId xmlns:a16="http://schemas.microsoft.com/office/drawing/2014/main" id="{653F7674-3D92-9D21-DE07-AD7F2048D5C3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07;p50">
              <a:extLst>
                <a:ext uri="{FF2B5EF4-FFF2-40B4-BE49-F238E27FC236}">
                  <a16:creationId xmlns:a16="http://schemas.microsoft.com/office/drawing/2014/main" id="{5ACE6704-1210-0D40-B401-9F3DEC741756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08;p50">
              <a:extLst>
                <a:ext uri="{FF2B5EF4-FFF2-40B4-BE49-F238E27FC236}">
                  <a16:creationId xmlns:a16="http://schemas.microsoft.com/office/drawing/2014/main" id="{996B9B5C-790E-52D2-423D-F91135586FF4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09;p50">
              <a:extLst>
                <a:ext uri="{FF2B5EF4-FFF2-40B4-BE49-F238E27FC236}">
                  <a16:creationId xmlns:a16="http://schemas.microsoft.com/office/drawing/2014/main" id="{132D3406-5B1C-A771-8329-8D6481D36C4F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066;p50">
            <a:extLst>
              <a:ext uri="{FF2B5EF4-FFF2-40B4-BE49-F238E27FC236}">
                <a16:creationId xmlns:a16="http://schemas.microsoft.com/office/drawing/2014/main" id="{540B0224-A483-ED44-84FB-EDCC544B5F59}"/>
              </a:ext>
            </a:extLst>
          </p:cNvPr>
          <p:cNvGrpSpPr/>
          <p:nvPr/>
        </p:nvGrpSpPr>
        <p:grpSpPr>
          <a:xfrm>
            <a:off x="2352363" y="3309666"/>
            <a:ext cx="290724" cy="365751"/>
            <a:chOff x="5177013" y="5225925"/>
            <a:chExt cx="281600" cy="360275"/>
          </a:xfrm>
        </p:grpSpPr>
        <p:sp>
          <p:nvSpPr>
            <p:cNvPr id="49" name="Google Shape;3067;p50">
              <a:extLst>
                <a:ext uri="{FF2B5EF4-FFF2-40B4-BE49-F238E27FC236}">
                  <a16:creationId xmlns:a16="http://schemas.microsoft.com/office/drawing/2014/main" id="{C9D232E2-DD4D-8362-7CB7-C301B1A0F154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68;p50">
              <a:extLst>
                <a:ext uri="{FF2B5EF4-FFF2-40B4-BE49-F238E27FC236}">
                  <a16:creationId xmlns:a16="http://schemas.microsoft.com/office/drawing/2014/main" id="{74CDA98F-AD21-80BA-BF0E-143028F9E44B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69;p50">
              <a:extLst>
                <a:ext uri="{FF2B5EF4-FFF2-40B4-BE49-F238E27FC236}">
                  <a16:creationId xmlns:a16="http://schemas.microsoft.com/office/drawing/2014/main" id="{C649BF3E-1FCB-D840-E3F2-2FDC1CB878EF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70;p50">
              <a:extLst>
                <a:ext uri="{FF2B5EF4-FFF2-40B4-BE49-F238E27FC236}">
                  <a16:creationId xmlns:a16="http://schemas.microsoft.com/office/drawing/2014/main" id="{69A1A7D9-0B9A-067C-2DA5-F6F6354A46BF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71;p50">
              <a:extLst>
                <a:ext uri="{FF2B5EF4-FFF2-40B4-BE49-F238E27FC236}">
                  <a16:creationId xmlns:a16="http://schemas.microsoft.com/office/drawing/2014/main" id="{B57CCB83-94B9-8C85-8360-99A36F439C50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72;p50">
              <a:extLst>
                <a:ext uri="{FF2B5EF4-FFF2-40B4-BE49-F238E27FC236}">
                  <a16:creationId xmlns:a16="http://schemas.microsoft.com/office/drawing/2014/main" id="{ADD0A95D-FF52-19EF-55C8-0E42D64858B8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73;p50">
              <a:extLst>
                <a:ext uri="{FF2B5EF4-FFF2-40B4-BE49-F238E27FC236}">
                  <a16:creationId xmlns:a16="http://schemas.microsoft.com/office/drawing/2014/main" id="{527B48D4-1C53-91C3-A50E-86758193E4EF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74;p50">
              <a:extLst>
                <a:ext uri="{FF2B5EF4-FFF2-40B4-BE49-F238E27FC236}">
                  <a16:creationId xmlns:a16="http://schemas.microsoft.com/office/drawing/2014/main" id="{AD8CE21D-A014-7BD5-63B3-00A4C0493F15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75;p50">
              <a:extLst>
                <a:ext uri="{FF2B5EF4-FFF2-40B4-BE49-F238E27FC236}">
                  <a16:creationId xmlns:a16="http://schemas.microsoft.com/office/drawing/2014/main" id="{E10AAFF2-EE6D-871B-302B-5910C174C0FC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76;p50">
              <a:extLst>
                <a:ext uri="{FF2B5EF4-FFF2-40B4-BE49-F238E27FC236}">
                  <a16:creationId xmlns:a16="http://schemas.microsoft.com/office/drawing/2014/main" id="{A6C35EAF-8D2F-9C81-0FDF-D5586A20BBC0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77;p50">
              <a:extLst>
                <a:ext uri="{FF2B5EF4-FFF2-40B4-BE49-F238E27FC236}">
                  <a16:creationId xmlns:a16="http://schemas.microsoft.com/office/drawing/2014/main" id="{56E65509-71A9-E0BF-60D8-CC09C75E2BA8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952;p50">
            <a:extLst>
              <a:ext uri="{FF2B5EF4-FFF2-40B4-BE49-F238E27FC236}">
                <a16:creationId xmlns:a16="http://schemas.microsoft.com/office/drawing/2014/main" id="{2895A453-6EA6-CE62-4615-69FF27C69F4D}"/>
              </a:ext>
            </a:extLst>
          </p:cNvPr>
          <p:cNvGrpSpPr/>
          <p:nvPr/>
        </p:nvGrpSpPr>
        <p:grpSpPr>
          <a:xfrm>
            <a:off x="5460649" y="3328357"/>
            <a:ext cx="271150" cy="365781"/>
            <a:chOff x="4786863" y="4248100"/>
            <a:chExt cx="390650" cy="525850"/>
          </a:xfrm>
        </p:grpSpPr>
        <p:sp>
          <p:nvSpPr>
            <p:cNvPr id="61" name="Google Shape;2953;p50">
              <a:extLst>
                <a:ext uri="{FF2B5EF4-FFF2-40B4-BE49-F238E27FC236}">
                  <a16:creationId xmlns:a16="http://schemas.microsoft.com/office/drawing/2014/main" id="{BD219EF3-6723-E578-743E-FC468EB1726B}"/>
                </a:ext>
              </a:extLst>
            </p:cNvPr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54;p50">
              <a:extLst>
                <a:ext uri="{FF2B5EF4-FFF2-40B4-BE49-F238E27FC236}">
                  <a16:creationId xmlns:a16="http://schemas.microsoft.com/office/drawing/2014/main" id="{9AC44517-80FF-1C41-8177-DFAFC176B0B4}"/>
                </a:ext>
              </a:extLst>
            </p:cNvPr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55;p50">
              <a:extLst>
                <a:ext uri="{FF2B5EF4-FFF2-40B4-BE49-F238E27FC236}">
                  <a16:creationId xmlns:a16="http://schemas.microsoft.com/office/drawing/2014/main" id="{485EBA48-E96C-0EA2-DC69-482225618B91}"/>
                </a:ext>
              </a:extLst>
            </p:cNvPr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56;p50">
              <a:extLst>
                <a:ext uri="{FF2B5EF4-FFF2-40B4-BE49-F238E27FC236}">
                  <a16:creationId xmlns:a16="http://schemas.microsoft.com/office/drawing/2014/main" id="{3F360106-1292-C198-79C8-12895A4F4BEA}"/>
                </a:ext>
              </a:extLst>
            </p:cNvPr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57;p50">
              <a:extLst>
                <a:ext uri="{FF2B5EF4-FFF2-40B4-BE49-F238E27FC236}">
                  <a16:creationId xmlns:a16="http://schemas.microsoft.com/office/drawing/2014/main" id="{311558F7-3826-2565-EFC7-D67D69C91368}"/>
                </a:ext>
              </a:extLst>
            </p:cNvPr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58;p50">
              <a:extLst>
                <a:ext uri="{FF2B5EF4-FFF2-40B4-BE49-F238E27FC236}">
                  <a16:creationId xmlns:a16="http://schemas.microsoft.com/office/drawing/2014/main" id="{63E20CD8-A382-0410-552E-BB2C3F1108DA}"/>
                </a:ext>
              </a:extLst>
            </p:cNvPr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59;p50">
              <a:extLst>
                <a:ext uri="{FF2B5EF4-FFF2-40B4-BE49-F238E27FC236}">
                  <a16:creationId xmlns:a16="http://schemas.microsoft.com/office/drawing/2014/main" id="{50B6FAD7-BBEE-F4D7-0C2A-29E0973D2A27}"/>
                </a:ext>
              </a:extLst>
            </p:cNvPr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60;p50">
              <a:extLst>
                <a:ext uri="{FF2B5EF4-FFF2-40B4-BE49-F238E27FC236}">
                  <a16:creationId xmlns:a16="http://schemas.microsoft.com/office/drawing/2014/main" id="{533DE88F-902E-2DD7-BCFB-8C05F7ADA89A}"/>
                </a:ext>
              </a:extLst>
            </p:cNvPr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61;p50">
              <a:extLst>
                <a:ext uri="{FF2B5EF4-FFF2-40B4-BE49-F238E27FC236}">
                  <a16:creationId xmlns:a16="http://schemas.microsoft.com/office/drawing/2014/main" id="{B8E969DE-A71E-2A7D-C478-B7671AC262F2}"/>
                </a:ext>
              </a:extLst>
            </p:cNvPr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01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8EE307-FED9-ABF9-060B-A67A1CC16A6D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" name="Google Shape;705;p35">
            <a:extLst>
              <a:ext uri="{FF2B5EF4-FFF2-40B4-BE49-F238E27FC236}">
                <a16:creationId xmlns:a16="http://schemas.microsoft.com/office/drawing/2014/main" id="{1C990702-D977-B260-920C-D4BACC2477C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tx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</a:t>
            </a:r>
          </a:p>
        </p:txBody>
      </p:sp>
      <p:sp>
        <p:nvSpPr>
          <p:cNvPr id="69" name="Google Shape;480;p29">
            <a:extLst>
              <a:ext uri="{FF2B5EF4-FFF2-40B4-BE49-F238E27FC236}">
                <a16:creationId xmlns:a16="http://schemas.microsoft.com/office/drawing/2014/main" id="{B51EB741-8B2B-5DDF-3F81-5368B323DD77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2</a:t>
            </a:r>
            <a:endParaRPr lang="en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944101-5CE5-488B-344B-1EF72C01A6A1}"/>
              </a:ext>
            </a:extLst>
          </p:cNvPr>
          <p:cNvSpPr/>
          <p:nvPr/>
        </p:nvSpPr>
        <p:spPr>
          <a:xfrm>
            <a:off x="727176" y="8192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82" name="그림 81" descr="텍스트, 소프트웨어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7F57A91B-3660-001F-158B-FB075B01E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66"/>
          <a:stretch/>
        </p:blipFill>
        <p:spPr>
          <a:xfrm>
            <a:off x="3180276" y="629191"/>
            <a:ext cx="2771498" cy="38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8EE307-FED9-ABF9-060B-A67A1CC16A6D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" name="Google Shape;705;p35">
            <a:extLst>
              <a:ext uri="{FF2B5EF4-FFF2-40B4-BE49-F238E27FC236}">
                <a16:creationId xmlns:a16="http://schemas.microsoft.com/office/drawing/2014/main" id="{1C990702-D977-B260-920C-D4BACC2477C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tx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</a:t>
            </a:r>
          </a:p>
        </p:txBody>
      </p:sp>
      <p:sp>
        <p:nvSpPr>
          <p:cNvPr id="69" name="Google Shape;480;p29">
            <a:extLst>
              <a:ext uri="{FF2B5EF4-FFF2-40B4-BE49-F238E27FC236}">
                <a16:creationId xmlns:a16="http://schemas.microsoft.com/office/drawing/2014/main" id="{B51EB741-8B2B-5DDF-3F81-5368B323DD77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2</a:t>
            </a:r>
            <a:endParaRPr lang="en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944101-5CE5-488B-344B-1EF72C01A6A1}"/>
              </a:ext>
            </a:extLst>
          </p:cNvPr>
          <p:cNvSpPr/>
          <p:nvPr/>
        </p:nvSpPr>
        <p:spPr>
          <a:xfrm>
            <a:off x="727176" y="8192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8" name="그림 7" descr="텍스트, 소프트웨어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38DEE4D6-0470-2C48-6C43-C70485847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59" b="-392"/>
          <a:stretch/>
        </p:blipFill>
        <p:spPr>
          <a:xfrm>
            <a:off x="3180276" y="629191"/>
            <a:ext cx="2771498" cy="38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0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en-US" altLang="ko-KR" sz="5000" dirty="0"/>
              <a:t>3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[</a:t>
            </a:r>
            <a:r>
              <a:rPr lang="ko-KR" altLang="en-US" sz="36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]</a:t>
            </a:r>
            <a:r>
              <a:rPr lang="en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endParaRPr sz="3600" dirty="0">
              <a:solidFill>
                <a:schemeClr val="accent3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시스템의 관점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460;p27">
            <a:extLst>
              <a:ext uri="{FF2B5EF4-FFF2-40B4-BE49-F238E27FC236}">
                <a16:creationId xmlns:a16="http://schemas.microsoft.com/office/drawing/2014/main" id="{AC368C53-3646-FB0F-23D1-0712F8FFE5D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인터넷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DB 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프로젝트 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동아리 게시판</a:t>
            </a:r>
            <a:endParaRPr lang="en-US" altLang="ko-KR" sz="1400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907259" y="542575"/>
            <a:ext cx="4163886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깊게 </a:t>
            </a:r>
            <a:r>
              <a:rPr lang="en" sz="32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r>
              <a:rPr lang="en" sz="32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{</a:t>
            </a:r>
            <a:br>
              <a:rPr lang="en" sz="32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</a:br>
            <a:r>
              <a:rPr lang="ko-KR" altLang="en-US" sz="105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br>
              <a:rPr lang="en" sz="3200" dirty="0">
                <a:latin typeface="MapoPeacefull" panose="02000500000000000000" pitchFamily="2" charset="-127"/>
                <a:ea typeface="MapoPeacefull" panose="02000500000000000000" pitchFamily="2" charset="-127"/>
              </a:rPr>
            </a:br>
            <a:r>
              <a:rPr lang="en" sz="32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	</a:t>
            </a:r>
            <a:r>
              <a:rPr lang="ko-KR" altLang="en-US" sz="32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들어가 봅시다</a:t>
            </a:r>
            <a:r>
              <a:rPr lang="en-US" altLang="ko-KR" sz="32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;</a:t>
            </a:r>
            <a:endParaRPr sz="3200" dirty="0">
              <a:solidFill>
                <a:schemeClr val="accent1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cxnSpLocks/>
            <a:endCxn id="815" idx="0"/>
          </p:cNvCxnSpPr>
          <p:nvPr/>
        </p:nvCxnSpPr>
        <p:spPr>
          <a:xfrm>
            <a:off x="963175" y="1170264"/>
            <a:ext cx="0" cy="122553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84FD9-71E6-86D6-EC40-E2930586894A}"/>
              </a:ext>
            </a:extLst>
          </p:cNvPr>
          <p:cNvSpPr txBox="1"/>
          <p:nvPr/>
        </p:nvSpPr>
        <p:spPr>
          <a:xfrm>
            <a:off x="3763560" y="1073601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업로드 기능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8" name="그림 7" descr="EMB00002b7043e6">
            <a:extLst>
              <a:ext uri="{FF2B5EF4-FFF2-40B4-BE49-F238E27FC236}">
                <a16:creationId xmlns:a16="http://schemas.microsoft.com/office/drawing/2014/main" id="{7C258760-07EA-9483-CAB5-EFCD6D5D4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37" y="1036604"/>
            <a:ext cx="6556975" cy="3033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54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3458990" y="752373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</a:t>
            </a:r>
            <a:r>
              <a:rPr kumimoji="1"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업로드 기능</a:t>
            </a:r>
            <a:endParaRPr kumimoji="1" lang="ko-Kore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8" name="그림 7" descr="EMB00002b7043e6">
            <a:extLst>
              <a:ext uri="{FF2B5EF4-FFF2-40B4-BE49-F238E27FC236}">
                <a16:creationId xmlns:a16="http://schemas.microsoft.com/office/drawing/2014/main" id="{7C258760-07EA-9483-CAB5-EFCD6D5D4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43" y="1280019"/>
            <a:ext cx="6164763" cy="2851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7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8" name="그림 7" descr="EMB00002b7043e6">
            <a:extLst>
              <a:ext uri="{FF2B5EF4-FFF2-40B4-BE49-F238E27FC236}">
                <a16:creationId xmlns:a16="http://schemas.microsoft.com/office/drawing/2014/main" id="{7C258760-07EA-9483-CAB5-EFCD6D5D4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4" y="1379076"/>
            <a:ext cx="4731774" cy="218894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5750966" y="978966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</a:t>
            </a:r>
            <a:r>
              <a:rPr kumimoji="1"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업로드 기능</a:t>
            </a:r>
            <a:endParaRPr kumimoji="1" lang="ko-Kore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7227-E50F-9E91-827B-C593868CB660}"/>
              </a:ext>
            </a:extLst>
          </p:cNvPr>
          <p:cNvSpPr txBox="1"/>
          <p:nvPr/>
        </p:nvSpPr>
        <p:spPr>
          <a:xfrm>
            <a:off x="5306550" y="1634149"/>
            <a:ext cx="367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작성한 순서</a:t>
            </a:r>
            <a:r>
              <a:rPr kumimoji="1" lang="en-US" altLang="ko-KR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, 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제목 작성자 </a:t>
            </a:r>
            <a:r>
              <a:rPr kumimoji="1" lang="en-US" altLang="ko-KR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, 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작성일</a:t>
            </a:r>
            <a:r>
              <a:rPr kumimoji="1" lang="en-US" altLang="ko-KR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,</a:t>
            </a:r>
          </a:p>
          <a:p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조회수 기능이 보이도록 게시판 </a:t>
            </a:r>
            <a:r>
              <a:rPr kumimoji="1" lang="ko-KR" altLang="en-US" dirty="0" err="1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기본틀을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구성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5" name="그림 4" descr="EMB00002b7043e7">
            <a:extLst>
              <a:ext uri="{FF2B5EF4-FFF2-40B4-BE49-F238E27FC236}">
                <a16:creationId xmlns:a16="http://schemas.microsoft.com/office/drawing/2014/main" id="{375F2FA3-7A76-9261-19A2-A89E9CB861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86"/>
          <a:stretch/>
        </p:blipFill>
        <p:spPr bwMode="auto">
          <a:xfrm rot="13746719">
            <a:off x="-6092300" y="-4954291"/>
            <a:ext cx="4073497" cy="3555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54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8" name="그림 7" descr="EMB00002b7043e6">
            <a:extLst>
              <a:ext uri="{FF2B5EF4-FFF2-40B4-BE49-F238E27FC236}">
                <a16:creationId xmlns:a16="http://schemas.microsoft.com/office/drawing/2014/main" id="{7C258760-07EA-9483-CAB5-EFCD6D5D4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93348">
            <a:off x="4334599" y="-4031003"/>
            <a:ext cx="4731774" cy="218894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5750966" y="978966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</a:t>
            </a:r>
            <a:r>
              <a:rPr kumimoji="1"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업로드 기능</a:t>
            </a:r>
            <a:endParaRPr kumimoji="1" lang="ko-Kore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41668-2567-4557-675D-F819CC36AD52}"/>
              </a:ext>
            </a:extLst>
          </p:cNvPr>
          <p:cNvSpPr txBox="1"/>
          <p:nvPr/>
        </p:nvSpPr>
        <p:spPr>
          <a:xfrm>
            <a:off x="6149340" y="20345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7227-E50F-9E91-827B-C593868CB660}"/>
              </a:ext>
            </a:extLst>
          </p:cNvPr>
          <p:cNvSpPr txBox="1"/>
          <p:nvPr/>
        </p:nvSpPr>
        <p:spPr>
          <a:xfrm>
            <a:off x="5306550" y="1634149"/>
            <a:ext cx="3410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글쓰기를 눌렀을 때</a:t>
            </a:r>
            <a:endParaRPr kumimoji="1" lang="en-US" altLang="ko-KR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  <a:p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게시판을 작성할 수 있도록 함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5" name="그림 4" descr="EMB00002b7043e7">
            <a:extLst>
              <a:ext uri="{FF2B5EF4-FFF2-40B4-BE49-F238E27FC236}">
                <a16:creationId xmlns:a16="http://schemas.microsoft.com/office/drawing/2014/main" id="{82C4270E-5B56-2FC1-CB83-B1DA8D8B77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86"/>
          <a:stretch/>
        </p:blipFill>
        <p:spPr bwMode="auto">
          <a:xfrm>
            <a:off x="426781" y="794075"/>
            <a:ext cx="4073497" cy="3555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006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10063084" y="1094469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</a:t>
            </a:r>
            <a:r>
              <a:rPr kumimoji="1"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업로드 기능</a:t>
            </a:r>
            <a:endParaRPr kumimoji="1" lang="ko-Kore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7227-E50F-9E91-827B-C593868CB660}"/>
              </a:ext>
            </a:extLst>
          </p:cNvPr>
          <p:cNvSpPr txBox="1"/>
          <p:nvPr/>
        </p:nvSpPr>
        <p:spPr>
          <a:xfrm>
            <a:off x="9618668" y="1749652"/>
            <a:ext cx="3410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글쓰기를 눌렀을 때</a:t>
            </a:r>
            <a:endParaRPr kumimoji="1" lang="en-US" altLang="ko-KR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  <a:p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게시판을 작성할 수 있도록 함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7B62F-FA74-EA3E-218D-E4812E17676C}"/>
              </a:ext>
            </a:extLst>
          </p:cNvPr>
          <p:cNvSpPr txBox="1"/>
          <p:nvPr/>
        </p:nvSpPr>
        <p:spPr>
          <a:xfrm>
            <a:off x="3953516" y="786692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회원가입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기능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F08A1-1D85-8637-F6B9-6693D9B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879" y="802381"/>
            <a:ext cx="2698287" cy="35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2F12C5C-442E-8CB7-9CC3-841A0022BE53}"/>
              </a:ext>
            </a:extLst>
          </p:cNvPr>
          <p:cNvSpPr/>
          <p:nvPr/>
        </p:nvSpPr>
        <p:spPr>
          <a:xfrm rot="20400000">
            <a:off x="2888075" y="1882674"/>
            <a:ext cx="3219329" cy="1314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ko-Kore-KR" altLang="en-US" sz="1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13A03-82E8-640B-2DAC-ECC45C19E384}"/>
              </a:ext>
            </a:extLst>
          </p:cNvPr>
          <p:cNvSpPr txBox="1"/>
          <p:nvPr/>
        </p:nvSpPr>
        <p:spPr>
          <a:xfrm rot="20409493">
            <a:off x="1398292" y="1902337"/>
            <a:ext cx="6347418" cy="1338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ko-KR" altLang="en-US" sz="4050" dirty="0">
                <a:solidFill>
                  <a:schemeClr val="accent6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 인터넷</a:t>
            </a:r>
            <a:r>
              <a:rPr kumimoji="1" lang="en-US" altLang="ko-KR" sz="4050" dirty="0">
                <a:solidFill>
                  <a:schemeClr val="accent6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DB </a:t>
            </a:r>
            <a:r>
              <a:rPr kumimoji="1" lang="ko-KR" altLang="en-US" sz="4050" dirty="0">
                <a:solidFill>
                  <a:schemeClr val="accent6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프로젝트</a:t>
            </a:r>
            <a:endParaRPr kumimoji="1" lang="en-US" altLang="ko-KR" sz="4050" dirty="0">
              <a:solidFill>
                <a:schemeClr val="accent6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M DoHyeon OTF" panose="020B0600000101010101" pitchFamily="34" charset="-127"/>
              <a:ea typeface="BM DoHyeon OTF" panose="020B0600000101010101" pitchFamily="34" charset="-127"/>
              <a:cs typeface="Menlo" panose="020B0609030804020204" pitchFamily="49" charset="0"/>
            </a:endParaRPr>
          </a:p>
          <a:p>
            <a:pPr algn="ctr"/>
            <a:r>
              <a:rPr kumimoji="1" lang="ko-KR" altLang="en-US" sz="4050" dirty="0">
                <a:solidFill>
                  <a:schemeClr val="accent6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         동아리 게시판</a:t>
            </a:r>
            <a:endParaRPr kumimoji="1" lang="ko-Kore-KR" altLang="en-US" sz="4050" dirty="0">
              <a:solidFill>
                <a:schemeClr val="accent6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M DoHyeon OTF" panose="020B0600000101010101" pitchFamily="34" charset="-127"/>
              <a:ea typeface="BM DoHyeon OTF" panose="020B0600000101010101" pitchFamily="34" charset="-127"/>
              <a:cs typeface="Menlo" panose="020B0609030804020204" pitchFamily="49" charset="0"/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4871BA92-6F1D-9EE0-3F10-44D4D3C573D2}"/>
              </a:ext>
            </a:extLst>
          </p:cNvPr>
          <p:cNvSpPr/>
          <p:nvPr/>
        </p:nvSpPr>
        <p:spPr>
          <a:xfrm>
            <a:off x="-2441121" y="2441122"/>
            <a:ext cx="4344287" cy="5032716"/>
          </a:xfrm>
          <a:custGeom>
            <a:avLst/>
            <a:gdLst>
              <a:gd name="connsiteX0" fmla="*/ 772886 w 5792383"/>
              <a:gd name="connsiteY0" fmla="*/ 0 h 6710288"/>
              <a:gd name="connsiteX1" fmla="*/ 772886 w 5792383"/>
              <a:gd name="connsiteY1" fmla="*/ 0 h 6710288"/>
              <a:gd name="connsiteX2" fmla="*/ 1055915 w 5792383"/>
              <a:gd name="connsiteY2" fmla="*/ 54428 h 6710288"/>
              <a:gd name="connsiteX3" fmla="*/ 1284515 w 5792383"/>
              <a:gd name="connsiteY3" fmla="*/ 130628 h 6710288"/>
              <a:gd name="connsiteX4" fmla="*/ 1393372 w 5792383"/>
              <a:gd name="connsiteY4" fmla="*/ 185057 h 6710288"/>
              <a:gd name="connsiteX5" fmla="*/ 1524000 w 5792383"/>
              <a:gd name="connsiteY5" fmla="*/ 206828 h 6710288"/>
              <a:gd name="connsiteX6" fmla="*/ 1654629 w 5792383"/>
              <a:gd name="connsiteY6" fmla="*/ 239485 h 6710288"/>
              <a:gd name="connsiteX7" fmla="*/ 1752600 w 5792383"/>
              <a:gd name="connsiteY7" fmla="*/ 272142 h 6710288"/>
              <a:gd name="connsiteX8" fmla="*/ 1839686 w 5792383"/>
              <a:gd name="connsiteY8" fmla="*/ 304800 h 6710288"/>
              <a:gd name="connsiteX9" fmla="*/ 1905000 w 5792383"/>
              <a:gd name="connsiteY9" fmla="*/ 315685 h 6710288"/>
              <a:gd name="connsiteX10" fmla="*/ 1992086 w 5792383"/>
              <a:gd name="connsiteY10" fmla="*/ 348342 h 6710288"/>
              <a:gd name="connsiteX11" fmla="*/ 2024743 w 5792383"/>
              <a:gd name="connsiteY11" fmla="*/ 359228 h 6710288"/>
              <a:gd name="connsiteX12" fmla="*/ 2090058 w 5792383"/>
              <a:gd name="connsiteY12" fmla="*/ 370114 h 6710288"/>
              <a:gd name="connsiteX13" fmla="*/ 2198915 w 5792383"/>
              <a:gd name="connsiteY13" fmla="*/ 402771 h 6710288"/>
              <a:gd name="connsiteX14" fmla="*/ 2253343 w 5792383"/>
              <a:gd name="connsiteY14" fmla="*/ 435428 h 6710288"/>
              <a:gd name="connsiteX15" fmla="*/ 2318658 w 5792383"/>
              <a:gd name="connsiteY15" fmla="*/ 446314 h 6710288"/>
              <a:gd name="connsiteX16" fmla="*/ 2383972 w 5792383"/>
              <a:gd name="connsiteY16" fmla="*/ 468085 h 6710288"/>
              <a:gd name="connsiteX17" fmla="*/ 2514600 w 5792383"/>
              <a:gd name="connsiteY17" fmla="*/ 511628 h 6710288"/>
              <a:gd name="connsiteX18" fmla="*/ 2547258 w 5792383"/>
              <a:gd name="connsiteY18" fmla="*/ 533400 h 6710288"/>
              <a:gd name="connsiteX19" fmla="*/ 2656115 w 5792383"/>
              <a:gd name="connsiteY19" fmla="*/ 555171 h 6710288"/>
              <a:gd name="connsiteX20" fmla="*/ 2754086 w 5792383"/>
              <a:gd name="connsiteY20" fmla="*/ 587828 h 6710288"/>
              <a:gd name="connsiteX21" fmla="*/ 2797629 w 5792383"/>
              <a:gd name="connsiteY21" fmla="*/ 609600 h 6710288"/>
              <a:gd name="connsiteX22" fmla="*/ 2862943 w 5792383"/>
              <a:gd name="connsiteY22" fmla="*/ 620485 h 6710288"/>
              <a:gd name="connsiteX23" fmla="*/ 3004458 w 5792383"/>
              <a:gd name="connsiteY23" fmla="*/ 674914 h 6710288"/>
              <a:gd name="connsiteX24" fmla="*/ 3113315 w 5792383"/>
              <a:gd name="connsiteY24" fmla="*/ 729342 h 6710288"/>
              <a:gd name="connsiteX25" fmla="*/ 3222172 w 5792383"/>
              <a:gd name="connsiteY25" fmla="*/ 751114 h 6710288"/>
              <a:gd name="connsiteX26" fmla="*/ 3254829 w 5792383"/>
              <a:gd name="connsiteY26" fmla="*/ 762000 h 6710288"/>
              <a:gd name="connsiteX27" fmla="*/ 3341915 w 5792383"/>
              <a:gd name="connsiteY27" fmla="*/ 805542 h 6710288"/>
              <a:gd name="connsiteX28" fmla="*/ 3374572 w 5792383"/>
              <a:gd name="connsiteY28" fmla="*/ 827314 h 6710288"/>
              <a:gd name="connsiteX29" fmla="*/ 3505200 w 5792383"/>
              <a:gd name="connsiteY29" fmla="*/ 881742 h 6710288"/>
              <a:gd name="connsiteX30" fmla="*/ 3548743 w 5792383"/>
              <a:gd name="connsiteY30" fmla="*/ 892628 h 6710288"/>
              <a:gd name="connsiteX31" fmla="*/ 3592286 w 5792383"/>
              <a:gd name="connsiteY31" fmla="*/ 914400 h 6710288"/>
              <a:gd name="connsiteX32" fmla="*/ 3624943 w 5792383"/>
              <a:gd name="connsiteY32" fmla="*/ 925285 h 6710288"/>
              <a:gd name="connsiteX33" fmla="*/ 3668486 w 5792383"/>
              <a:gd name="connsiteY33" fmla="*/ 947057 h 6710288"/>
              <a:gd name="connsiteX34" fmla="*/ 3799115 w 5792383"/>
              <a:gd name="connsiteY34" fmla="*/ 990600 h 6710288"/>
              <a:gd name="connsiteX35" fmla="*/ 3886200 w 5792383"/>
              <a:gd name="connsiteY35" fmla="*/ 1055914 h 6710288"/>
              <a:gd name="connsiteX36" fmla="*/ 3995058 w 5792383"/>
              <a:gd name="connsiteY36" fmla="*/ 1121228 h 6710288"/>
              <a:gd name="connsiteX37" fmla="*/ 4060372 w 5792383"/>
              <a:gd name="connsiteY37" fmla="*/ 1164771 h 6710288"/>
              <a:gd name="connsiteX38" fmla="*/ 4093029 w 5792383"/>
              <a:gd name="connsiteY38" fmla="*/ 1186542 h 6710288"/>
              <a:gd name="connsiteX39" fmla="*/ 4180115 w 5792383"/>
              <a:gd name="connsiteY39" fmla="*/ 1230085 h 6710288"/>
              <a:gd name="connsiteX40" fmla="*/ 4288972 w 5792383"/>
              <a:gd name="connsiteY40" fmla="*/ 1306285 h 6710288"/>
              <a:gd name="connsiteX41" fmla="*/ 4332515 w 5792383"/>
              <a:gd name="connsiteY41" fmla="*/ 1338942 h 6710288"/>
              <a:gd name="connsiteX42" fmla="*/ 4386943 w 5792383"/>
              <a:gd name="connsiteY42" fmla="*/ 1382485 h 6710288"/>
              <a:gd name="connsiteX43" fmla="*/ 4430486 w 5792383"/>
              <a:gd name="connsiteY43" fmla="*/ 1393371 h 6710288"/>
              <a:gd name="connsiteX44" fmla="*/ 4495800 w 5792383"/>
              <a:gd name="connsiteY44" fmla="*/ 1480457 h 6710288"/>
              <a:gd name="connsiteX45" fmla="*/ 4528458 w 5792383"/>
              <a:gd name="connsiteY45" fmla="*/ 1513114 h 6710288"/>
              <a:gd name="connsiteX46" fmla="*/ 4604658 w 5792383"/>
              <a:gd name="connsiteY46" fmla="*/ 1632857 h 6710288"/>
              <a:gd name="connsiteX47" fmla="*/ 4626429 w 5792383"/>
              <a:gd name="connsiteY47" fmla="*/ 1676400 h 6710288"/>
              <a:gd name="connsiteX48" fmla="*/ 4669972 w 5792383"/>
              <a:gd name="connsiteY48" fmla="*/ 1719942 h 6710288"/>
              <a:gd name="connsiteX49" fmla="*/ 4713515 w 5792383"/>
              <a:gd name="connsiteY49" fmla="*/ 1807028 h 6710288"/>
              <a:gd name="connsiteX50" fmla="*/ 4778829 w 5792383"/>
              <a:gd name="connsiteY50" fmla="*/ 1894114 h 6710288"/>
              <a:gd name="connsiteX51" fmla="*/ 4789715 w 5792383"/>
              <a:gd name="connsiteY51" fmla="*/ 1926771 h 6710288"/>
              <a:gd name="connsiteX52" fmla="*/ 4811486 w 5792383"/>
              <a:gd name="connsiteY52" fmla="*/ 1959428 h 6710288"/>
              <a:gd name="connsiteX53" fmla="*/ 4822372 w 5792383"/>
              <a:gd name="connsiteY53" fmla="*/ 1992085 h 6710288"/>
              <a:gd name="connsiteX54" fmla="*/ 4844143 w 5792383"/>
              <a:gd name="connsiteY54" fmla="*/ 2024742 h 6710288"/>
              <a:gd name="connsiteX55" fmla="*/ 4876800 w 5792383"/>
              <a:gd name="connsiteY55" fmla="*/ 2100942 h 6710288"/>
              <a:gd name="connsiteX56" fmla="*/ 4898572 w 5792383"/>
              <a:gd name="connsiteY56" fmla="*/ 2144485 h 6710288"/>
              <a:gd name="connsiteX57" fmla="*/ 4920343 w 5792383"/>
              <a:gd name="connsiteY57" fmla="*/ 2177142 h 6710288"/>
              <a:gd name="connsiteX58" fmla="*/ 4931229 w 5792383"/>
              <a:gd name="connsiteY58" fmla="*/ 2209800 h 6710288"/>
              <a:gd name="connsiteX59" fmla="*/ 4974772 w 5792383"/>
              <a:gd name="connsiteY59" fmla="*/ 2286000 h 6710288"/>
              <a:gd name="connsiteX60" fmla="*/ 4985658 w 5792383"/>
              <a:gd name="connsiteY60" fmla="*/ 2318657 h 6710288"/>
              <a:gd name="connsiteX61" fmla="*/ 5029200 w 5792383"/>
              <a:gd name="connsiteY61" fmla="*/ 2394857 h 6710288"/>
              <a:gd name="connsiteX62" fmla="*/ 5061858 w 5792383"/>
              <a:gd name="connsiteY62" fmla="*/ 2471057 h 6710288"/>
              <a:gd name="connsiteX63" fmla="*/ 5072743 w 5792383"/>
              <a:gd name="connsiteY63" fmla="*/ 2514600 h 6710288"/>
              <a:gd name="connsiteX64" fmla="*/ 5105400 w 5792383"/>
              <a:gd name="connsiteY64" fmla="*/ 2569028 h 6710288"/>
              <a:gd name="connsiteX65" fmla="*/ 5116286 w 5792383"/>
              <a:gd name="connsiteY65" fmla="*/ 2634342 h 6710288"/>
              <a:gd name="connsiteX66" fmla="*/ 5159829 w 5792383"/>
              <a:gd name="connsiteY66" fmla="*/ 2699657 h 6710288"/>
              <a:gd name="connsiteX67" fmla="*/ 5192486 w 5792383"/>
              <a:gd name="connsiteY67" fmla="*/ 2797628 h 6710288"/>
              <a:gd name="connsiteX68" fmla="*/ 5236029 w 5792383"/>
              <a:gd name="connsiteY68" fmla="*/ 2906485 h 6710288"/>
              <a:gd name="connsiteX69" fmla="*/ 5246915 w 5792383"/>
              <a:gd name="connsiteY69" fmla="*/ 2960914 h 6710288"/>
              <a:gd name="connsiteX70" fmla="*/ 5268686 w 5792383"/>
              <a:gd name="connsiteY70" fmla="*/ 3004457 h 6710288"/>
              <a:gd name="connsiteX71" fmla="*/ 5301343 w 5792383"/>
              <a:gd name="connsiteY71" fmla="*/ 3113314 h 6710288"/>
              <a:gd name="connsiteX72" fmla="*/ 5312229 w 5792383"/>
              <a:gd name="connsiteY72" fmla="*/ 3167742 h 6710288"/>
              <a:gd name="connsiteX73" fmla="*/ 5344886 w 5792383"/>
              <a:gd name="connsiteY73" fmla="*/ 3233057 h 6710288"/>
              <a:gd name="connsiteX74" fmla="*/ 5366658 w 5792383"/>
              <a:gd name="connsiteY74" fmla="*/ 3298371 h 6710288"/>
              <a:gd name="connsiteX75" fmla="*/ 5388429 w 5792383"/>
              <a:gd name="connsiteY75" fmla="*/ 3407228 h 6710288"/>
              <a:gd name="connsiteX76" fmla="*/ 5421086 w 5792383"/>
              <a:gd name="connsiteY76" fmla="*/ 3505200 h 6710288"/>
              <a:gd name="connsiteX77" fmla="*/ 5431972 w 5792383"/>
              <a:gd name="connsiteY77" fmla="*/ 3548742 h 6710288"/>
              <a:gd name="connsiteX78" fmla="*/ 5442858 w 5792383"/>
              <a:gd name="connsiteY78" fmla="*/ 3581400 h 6710288"/>
              <a:gd name="connsiteX79" fmla="*/ 5486400 w 5792383"/>
              <a:gd name="connsiteY79" fmla="*/ 3701142 h 6710288"/>
              <a:gd name="connsiteX80" fmla="*/ 5529943 w 5792383"/>
              <a:gd name="connsiteY80" fmla="*/ 3820885 h 6710288"/>
              <a:gd name="connsiteX81" fmla="*/ 5540829 w 5792383"/>
              <a:gd name="connsiteY81" fmla="*/ 3886200 h 6710288"/>
              <a:gd name="connsiteX82" fmla="*/ 5573486 w 5792383"/>
              <a:gd name="connsiteY82" fmla="*/ 3951514 h 6710288"/>
              <a:gd name="connsiteX83" fmla="*/ 5595258 w 5792383"/>
              <a:gd name="connsiteY83" fmla="*/ 4005942 h 6710288"/>
              <a:gd name="connsiteX84" fmla="*/ 5606143 w 5792383"/>
              <a:gd name="connsiteY84" fmla="*/ 4049485 h 6710288"/>
              <a:gd name="connsiteX85" fmla="*/ 5638800 w 5792383"/>
              <a:gd name="connsiteY85" fmla="*/ 4158342 h 6710288"/>
              <a:gd name="connsiteX86" fmla="*/ 5660572 w 5792383"/>
              <a:gd name="connsiteY86" fmla="*/ 4201885 h 6710288"/>
              <a:gd name="connsiteX87" fmla="*/ 5693229 w 5792383"/>
              <a:gd name="connsiteY87" fmla="*/ 4321628 h 6710288"/>
              <a:gd name="connsiteX88" fmla="*/ 5715000 w 5792383"/>
              <a:gd name="connsiteY88" fmla="*/ 4365171 h 6710288"/>
              <a:gd name="connsiteX89" fmla="*/ 5736772 w 5792383"/>
              <a:gd name="connsiteY89" fmla="*/ 4474028 h 6710288"/>
              <a:gd name="connsiteX90" fmla="*/ 5747658 w 5792383"/>
              <a:gd name="connsiteY90" fmla="*/ 4506685 h 6710288"/>
              <a:gd name="connsiteX91" fmla="*/ 5780315 w 5792383"/>
              <a:gd name="connsiteY91" fmla="*/ 4572000 h 6710288"/>
              <a:gd name="connsiteX92" fmla="*/ 5769429 w 5792383"/>
              <a:gd name="connsiteY92" fmla="*/ 5018314 h 6710288"/>
              <a:gd name="connsiteX93" fmla="*/ 5693229 w 5792383"/>
              <a:gd name="connsiteY93" fmla="*/ 5344885 h 6710288"/>
              <a:gd name="connsiteX94" fmla="*/ 5671458 w 5792383"/>
              <a:gd name="connsiteY94" fmla="*/ 5442857 h 6710288"/>
              <a:gd name="connsiteX95" fmla="*/ 5562600 w 5792383"/>
              <a:gd name="connsiteY95" fmla="*/ 5606142 h 6710288"/>
              <a:gd name="connsiteX96" fmla="*/ 5464629 w 5792383"/>
              <a:gd name="connsiteY96" fmla="*/ 5780314 h 6710288"/>
              <a:gd name="connsiteX97" fmla="*/ 5355772 w 5792383"/>
              <a:gd name="connsiteY97" fmla="*/ 5856514 h 6710288"/>
              <a:gd name="connsiteX98" fmla="*/ 5236029 w 5792383"/>
              <a:gd name="connsiteY98" fmla="*/ 5954485 h 6710288"/>
              <a:gd name="connsiteX99" fmla="*/ 4898572 w 5792383"/>
              <a:gd name="connsiteY99" fmla="*/ 6172200 h 6710288"/>
              <a:gd name="connsiteX100" fmla="*/ 4506686 w 5792383"/>
              <a:gd name="connsiteY100" fmla="*/ 6346371 h 6710288"/>
              <a:gd name="connsiteX101" fmla="*/ 4288972 w 5792383"/>
              <a:gd name="connsiteY101" fmla="*/ 6444342 h 6710288"/>
              <a:gd name="connsiteX102" fmla="*/ 4093029 w 5792383"/>
              <a:gd name="connsiteY102" fmla="*/ 6487885 h 6710288"/>
              <a:gd name="connsiteX103" fmla="*/ 3690258 w 5792383"/>
              <a:gd name="connsiteY103" fmla="*/ 6618514 h 6710288"/>
              <a:gd name="connsiteX104" fmla="*/ 3494315 w 5792383"/>
              <a:gd name="connsiteY104" fmla="*/ 6651171 h 6710288"/>
              <a:gd name="connsiteX105" fmla="*/ 3102429 w 5792383"/>
              <a:gd name="connsiteY105" fmla="*/ 6683828 h 6710288"/>
              <a:gd name="connsiteX106" fmla="*/ 2677886 w 5792383"/>
              <a:gd name="connsiteY106" fmla="*/ 6694714 h 6710288"/>
              <a:gd name="connsiteX107" fmla="*/ 2503715 w 5792383"/>
              <a:gd name="connsiteY107" fmla="*/ 6651171 h 6710288"/>
              <a:gd name="connsiteX108" fmla="*/ 2438400 w 5792383"/>
              <a:gd name="connsiteY108" fmla="*/ 6618514 h 6710288"/>
              <a:gd name="connsiteX109" fmla="*/ 2405743 w 5792383"/>
              <a:gd name="connsiteY109" fmla="*/ 6596742 h 6710288"/>
              <a:gd name="connsiteX110" fmla="*/ 2362200 w 5792383"/>
              <a:gd name="connsiteY110" fmla="*/ 6585857 h 6710288"/>
              <a:gd name="connsiteX111" fmla="*/ 2231572 w 5792383"/>
              <a:gd name="connsiteY111" fmla="*/ 6509657 h 6710288"/>
              <a:gd name="connsiteX112" fmla="*/ 2100943 w 5792383"/>
              <a:gd name="connsiteY112" fmla="*/ 6411685 h 6710288"/>
              <a:gd name="connsiteX113" fmla="*/ 2013858 w 5792383"/>
              <a:gd name="connsiteY113" fmla="*/ 6368142 h 6710288"/>
              <a:gd name="connsiteX114" fmla="*/ 1926772 w 5792383"/>
              <a:gd name="connsiteY114" fmla="*/ 6291942 h 6710288"/>
              <a:gd name="connsiteX115" fmla="*/ 1469572 w 5792383"/>
              <a:gd name="connsiteY115" fmla="*/ 5921828 h 6710288"/>
              <a:gd name="connsiteX116" fmla="*/ 1295400 w 5792383"/>
              <a:gd name="connsiteY116" fmla="*/ 5725885 h 6710288"/>
              <a:gd name="connsiteX117" fmla="*/ 1230086 w 5792383"/>
              <a:gd name="connsiteY117" fmla="*/ 5638800 h 6710288"/>
              <a:gd name="connsiteX118" fmla="*/ 1077686 w 5792383"/>
              <a:gd name="connsiteY118" fmla="*/ 5431971 h 6710288"/>
              <a:gd name="connsiteX119" fmla="*/ 794658 w 5792383"/>
              <a:gd name="connsiteY119" fmla="*/ 4833257 h 6710288"/>
              <a:gd name="connsiteX120" fmla="*/ 740229 w 5792383"/>
              <a:gd name="connsiteY120" fmla="*/ 4637314 h 6710288"/>
              <a:gd name="connsiteX121" fmla="*/ 642258 w 5792383"/>
              <a:gd name="connsiteY121" fmla="*/ 4419600 h 6710288"/>
              <a:gd name="connsiteX122" fmla="*/ 576943 w 5792383"/>
              <a:gd name="connsiteY122" fmla="*/ 4201885 h 6710288"/>
              <a:gd name="connsiteX123" fmla="*/ 478972 w 5792383"/>
              <a:gd name="connsiteY123" fmla="*/ 3984171 h 6710288"/>
              <a:gd name="connsiteX124" fmla="*/ 370115 w 5792383"/>
              <a:gd name="connsiteY124" fmla="*/ 3701142 h 6710288"/>
              <a:gd name="connsiteX125" fmla="*/ 337458 w 5792383"/>
              <a:gd name="connsiteY125" fmla="*/ 3592285 h 6710288"/>
              <a:gd name="connsiteX126" fmla="*/ 293915 w 5792383"/>
              <a:gd name="connsiteY126" fmla="*/ 3505200 h 6710288"/>
              <a:gd name="connsiteX127" fmla="*/ 272143 w 5792383"/>
              <a:gd name="connsiteY127" fmla="*/ 3429000 h 6710288"/>
              <a:gd name="connsiteX128" fmla="*/ 163286 w 5792383"/>
              <a:gd name="connsiteY128" fmla="*/ 3102428 h 6710288"/>
              <a:gd name="connsiteX129" fmla="*/ 130629 w 5792383"/>
              <a:gd name="connsiteY129" fmla="*/ 2950028 h 6710288"/>
              <a:gd name="connsiteX130" fmla="*/ 21772 w 5792383"/>
              <a:gd name="connsiteY130" fmla="*/ 2547257 h 6710288"/>
              <a:gd name="connsiteX131" fmla="*/ 0 w 5792383"/>
              <a:gd name="connsiteY131" fmla="*/ 2373085 h 6710288"/>
              <a:gd name="connsiteX132" fmla="*/ 21772 w 5792383"/>
              <a:gd name="connsiteY132" fmla="*/ 1883228 h 6710288"/>
              <a:gd name="connsiteX133" fmla="*/ 32658 w 5792383"/>
              <a:gd name="connsiteY133" fmla="*/ 1774371 h 6710288"/>
              <a:gd name="connsiteX134" fmla="*/ 54429 w 5792383"/>
              <a:gd name="connsiteY134" fmla="*/ 1665514 h 6710288"/>
              <a:gd name="connsiteX135" fmla="*/ 97972 w 5792383"/>
              <a:gd name="connsiteY135" fmla="*/ 1436914 h 6710288"/>
              <a:gd name="connsiteX136" fmla="*/ 119743 w 5792383"/>
              <a:gd name="connsiteY136" fmla="*/ 1153885 h 6710288"/>
              <a:gd name="connsiteX137" fmla="*/ 141515 w 5792383"/>
              <a:gd name="connsiteY137" fmla="*/ 762000 h 6710288"/>
              <a:gd name="connsiteX138" fmla="*/ 152400 w 5792383"/>
              <a:gd name="connsiteY138" fmla="*/ 696685 h 6710288"/>
              <a:gd name="connsiteX139" fmla="*/ 228600 w 5792383"/>
              <a:gd name="connsiteY139" fmla="*/ 587828 h 6710288"/>
              <a:gd name="connsiteX140" fmla="*/ 250372 w 5792383"/>
              <a:gd name="connsiteY140" fmla="*/ 555171 h 6710288"/>
              <a:gd name="connsiteX141" fmla="*/ 315686 w 5792383"/>
              <a:gd name="connsiteY141" fmla="*/ 511628 h 6710288"/>
              <a:gd name="connsiteX142" fmla="*/ 337458 w 5792383"/>
              <a:gd name="connsiteY142" fmla="*/ 489857 h 6710288"/>
              <a:gd name="connsiteX143" fmla="*/ 370115 w 5792383"/>
              <a:gd name="connsiteY143" fmla="*/ 424542 h 6710288"/>
              <a:gd name="connsiteX144" fmla="*/ 435429 w 5792383"/>
              <a:gd name="connsiteY144" fmla="*/ 381000 h 6710288"/>
              <a:gd name="connsiteX145" fmla="*/ 457200 w 5792383"/>
              <a:gd name="connsiteY145" fmla="*/ 348342 h 6710288"/>
              <a:gd name="connsiteX146" fmla="*/ 478972 w 5792383"/>
              <a:gd name="connsiteY146" fmla="*/ 326571 h 6710288"/>
              <a:gd name="connsiteX147" fmla="*/ 489858 w 5792383"/>
              <a:gd name="connsiteY147" fmla="*/ 293914 h 6710288"/>
              <a:gd name="connsiteX148" fmla="*/ 544286 w 5792383"/>
              <a:gd name="connsiteY148" fmla="*/ 239485 h 6710288"/>
              <a:gd name="connsiteX149" fmla="*/ 566058 w 5792383"/>
              <a:gd name="connsiteY149" fmla="*/ 217714 h 6710288"/>
              <a:gd name="connsiteX150" fmla="*/ 587829 w 5792383"/>
              <a:gd name="connsiteY150" fmla="*/ 185057 h 6710288"/>
              <a:gd name="connsiteX151" fmla="*/ 598715 w 5792383"/>
              <a:gd name="connsiteY151" fmla="*/ 152400 h 6710288"/>
              <a:gd name="connsiteX152" fmla="*/ 653143 w 5792383"/>
              <a:gd name="connsiteY152" fmla="*/ 108857 h 6710288"/>
              <a:gd name="connsiteX153" fmla="*/ 674915 w 5792383"/>
              <a:gd name="connsiteY153" fmla="*/ 87085 h 6710288"/>
              <a:gd name="connsiteX154" fmla="*/ 707572 w 5792383"/>
              <a:gd name="connsiteY154" fmla="*/ 65314 h 6710288"/>
              <a:gd name="connsiteX155" fmla="*/ 772886 w 5792383"/>
              <a:gd name="connsiteY155" fmla="*/ 0 h 671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792383" h="6710288">
                <a:moveTo>
                  <a:pt x="772886" y="0"/>
                </a:moveTo>
                <a:lnTo>
                  <a:pt x="772886" y="0"/>
                </a:lnTo>
                <a:cubicBezTo>
                  <a:pt x="869207" y="9631"/>
                  <a:pt x="964658" y="13869"/>
                  <a:pt x="1055915" y="54428"/>
                </a:cubicBezTo>
                <a:cubicBezTo>
                  <a:pt x="1194901" y="116200"/>
                  <a:pt x="1119216" y="89304"/>
                  <a:pt x="1284515" y="130628"/>
                </a:cubicBezTo>
                <a:cubicBezTo>
                  <a:pt x="1320801" y="148771"/>
                  <a:pt x="1354713" y="172756"/>
                  <a:pt x="1393372" y="185057"/>
                </a:cubicBezTo>
                <a:cubicBezTo>
                  <a:pt x="1435437" y="198441"/>
                  <a:pt x="1480785" y="197825"/>
                  <a:pt x="1524000" y="206828"/>
                </a:cubicBezTo>
                <a:cubicBezTo>
                  <a:pt x="1567940" y="215982"/>
                  <a:pt x="1611473" y="227155"/>
                  <a:pt x="1654629" y="239485"/>
                </a:cubicBezTo>
                <a:cubicBezTo>
                  <a:pt x="1687728" y="248942"/>
                  <a:pt x="1720139" y="260685"/>
                  <a:pt x="1752600" y="272142"/>
                </a:cubicBezTo>
                <a:cubicBezTo>
                  <a:pt x="1781835" y="282460"/>
                  <a:pt x="1809876" y="296283"/>
                  <a:pt x="1839686" y="304800"/>
                </a:cubicBezTo>
                <a:cubicBezTo>
                  <a:pt x="1860908" y="310864"/>
                  <a:pt x="1883229" y="312057"/>
                  <a:pt x="1905000" y="315685"/>
                </a:cubicBezTo>
                <a:cubicBezTo>
                  <a:pt x="1972645" y="349508"/>
                  <a:pt x="1922916" y="328580"/>
                  <a:pt x="1992086" y="348342"/>
                </a:cubicBezTo>
                <a:cubicBezTo>
                  <a:pt x="2003119" y="351494"/>
                  <a:pt x="2013542" y="356739"/>
                  <a:pt x="2024743" y="359228"/>
                </a:cubicBezTo>
                <a:cubicBezTo>
                  <a:pt x="2046289" y="364016"/>
                  <a:pt x="2068415" y="365785"/>
                  <a:pt x="2090058" y="370114"/>
                </a:cubicBezTo>
                <a:cubicBezTo>
                  <a:pt x="2118252" y="375753"/>
                  <a:pt x="2177103" y="392856"/>
                  <a:pt x="2198915" y="402771"/>
                </a:cubicBezTo>
                <a:cubicBezTo>
                  <a:pt x="2218176" y="411526"/>
                  <a:pt x="2233459" y="428197"/>
                  <a:pt x="2253343" y="435428"/>
                </a:cubicBezTo>
                <a:cubicBezTo>
                  <a:pt x="2274086" y="442971"/>
                  <a:pt x="2297245" y="440961"/>
                  <a:pt x="2318658" y="446314"/>
                </a:cubicBezTo>
                <a:cubicBezTo>
                  <a:pt x="2340922" y="451880"/>
                  <a:pt x="2362788" y="459259"/>
                  <a:pt x="2383972" y="468085"/>
                </a:cubicBezTo>
                <a:cubicBezTo>
                  <a:pt x="2497381" y="515338"/>
                  <a:pt x="2399566" y="492455"/>
                  <a:pt x="2514600" y="511628"/>
                </a:cubicBezTo>
                <a:cubicBezTo>
                  <a:pt x="2525486" y="518885"/>
                  <a:pt x="2535233" y="528246"/>
                  <a:pt x="2547258" y="533400"/>
                </a:cubicBezTo>
                <a:cubicBezTo>
                  <a:pt x="2567922" y="542256"/>
                  <a:pt x="2641387" y="552716"/>
                  <a:pt x="2656115" y="555171"/>
                </a:cubicBezTo>
                <a:cubicBezTo>
                  <a:pt x="2688772" y="566057"/>
                  <a:pt x="2723297" y="572433"/>
                  <a:pt x="2754086" y="587828"/>
                </a:cubicBezTo>
                <a:cubicBezTo>
                  <a:pt x="2768600" y="595085"/>
                  <a:pt x="2782086" y="604937"/>
                  <a:pt x="2797629" y="609600"/>
                </a:cubicBezTo>
                <a:cubicBezTo>
                  <a:pt x="2818770" y="615942"/>
                  <a:pt x="2841172" y="616857"/>
                  <a:pt x="2862943" y="620485"/>
                </a:cubicBezTo>
                <a:cubicBezTo>
                  <a:pt x="2910115" y="638628"/>
                  <a:pt x="2959253" y="652312"/>
                  <a:pt x="3004458" y="674914"/>
                </a:cubicBezTo>
                <a:cubicBezTo>
                  <a:pt x="3040744" y="693057"/>
                  <a:pt x="3073298" y="722672"/>
                  <a:pt x="3113315" y="729342"/>
                </a:cubicBezTo>
                <a:cubicBezTo>
                  <a:pt x="3164637" y="737896"/>
                  <a:pt x="3176704" y="738123"/>
                  <a:pt x="3222172" y="751114"/>
                </a:cubicBezTo>
                <a:cubicBezTo>
                  <a:pt x="3233205" y="754266"/>
                  <a:pt x="3244383" y="757252"/>
                  <a:pt x="3254829" y="762000"/>
                </a:cubicBezTo>
                <a:cubicBezTo>
                  <a:pt x="3284375" y="775430"/>
                  <a:pt x="3314911" y="787539"/>
                  <a:pt x="3341915" y="805542"/>
                </a:cubicBezTo>
                <a:cubicBezTo>
                  <a:pt x="3352801" y="812799"/>
                  <a:pt x="3362716" y="821781"/>
                  <a:pt x="3374572" y="827314"/>
                </a:cubicBezTo>
                <a:cubicBezTo>
                  <a:pt x="3417318" y="847262"/>
                  <a:pt x="3461032" y="865179"/>
                  <a:pt x="3505200" y="881742"/>
                </a:cubicBezTo>
                <a:cubicBezTo>
                  <a:pt x="3519208" y="886995"/>
                  <a:pt x="3534735" y="887375"/>
                  <a:pt x="3548743" y="892628"/>
                </a:cubicBezTo>
                <a:cubicBezTo>
                  <a:pt x="3563937" y="898326"/>
                  <a:pt x="3577370" y="908008"/>
                  <a:pt x="3592286" y="914400"/>
                </a:cubicBezTo>
                <a:cubicBezTo>
                  <a:pt x="3602833" y="918920"/>
                  <a:pt x="3614396" y="920765"/>
                  <a:pt x="3624943" y="925285"/>
                </a:cubicBezTo>
                <a:cubicBezTo>
                  <a:pt x="3639859" y="931677"/>
                  <a:pt x="3653292" y="941359"/>
                  <a:pt x="3668486" y="947057"/>
                </a:cubicBezTo>
                <a:cubicBezTo>
                  <a:pt x="3711462" y="963173"/>
                  <a:pt x="3799115" y="990600"/>
                  <a:pt x="3799115" y="990600"/>
                </a:cubicBezTo>
                <a:cubicBezTo>
                  <a:pt x="3828143" y="1012371"/>
                  <a:pt x="3853745" y="1039687"/>
                  <a:pt x="3886200" y="1055914"/>
                </a:cubicBezTo>
                <a:cubicBezTo>
                  <a:pt x="3953144" y="1089385"/>
                  <a:pt x="3916245" y="1068686"/>
                  <a:pt x="3995058" y="1121228"/>
                </a:cubicBezTo>
                <a:lnTo>
                  <a:pt x="4060372" y="1164771"/>
                </a:lnTo>
                <a:cubicBezTo>
                  <a:pt x="4071258" y="1172028"/>
                  <a:pt x="4081327" y="1180691"/>
                  <a:pt x="4093029" y="1186542"/>
                </a:cubicBezTo>
                <a:cubicBezTo>
                  <a:pt x="4122058" y="1201056"/>
                  <a:pt x="4153527" y="1211473"/>
                  <a:pt x="4180115" y="1230085"/>
                </a:cubicBezTo>
                <a:lnTo>
                  <a:pt x="4288972" y="1306285"/>
                </a:lnTo>
                <a:cubicBezTo>
                  <a:pt x="4303735" y="1316830"/>
                  <a:pt x="4318194" y="1327803"/>
                  <a:pt x="4332515" y="1338942"/>
                </a:cubicBezTo>
                <a:cubicBezTo>
                  <a:pt x="4350855" y="1353206"/>
                  <a:pt x="4364403" y="1376850"/>
                  <a:pt x="4386943" y="1382485"/>
                </a:cubicBezTo>
                <a:lnTo>
                  <a:pt x="4430486" y="1393371"/>
                </a:lnTo>
                <a:cubicBezTo>
                  <a:pt x="4452257" y="1422400"/>
                  <a:pt x="4470142" y="1454800"/>
                  <a:pt x="4495800" y="1480457"/>
                </a:cubicBezTo>
                <a:cubicBezTo>
                  <a:pt x="4506686" y="1491343"/>
                  <a:pt x="4519006" y="1500962"/>
                  <a:pt x="4528458" y="1513114"/>
                </a:cubicBezTo>
                <a:cubicBezTo>
                  <a:pt x="4545911" y="1535553"/>
                  <a:pt x="4589124" y="1604896"/>
                  <a:pt x="4604658" y="1632857"/>
                </a:cubicBezTo>
                <a:cubicBezTo>
                  <a:pt x="4612539" y="1647042"/>
                  <a:pt x="4616693" y="1663418"/>
                  <a:pt x="4626429" y="1676400"/>
                </a:cubicBezTo>
                <a:cubicBezTo>
                  <a:pt x="4638745" y="1692821"/>
                  <a:pt x="4655458" y="1705428"/>
                  <a:pt x="4669972" y="1719942"/>
                </a:cubicBezTo>
                <a:cubicBezTo>
                  <a:pt x="4684486" y="1748971"/>
                  <a:pt x="4693241" y="1781685"/>
                  <a:pt x="4713515" y="1807028"/>
                </a:cubicBezTo>
                <a:cubicBezTo>
                  <a:pt x="4724198" y="1820381"/>
                  <a:pt x="4767275" y="1871006"/>
                  <a:pt x="4778829" y="1894114"/>
                </a:cubicBezTo>
                <a:cubicBezTo>
                  <a:pt x="4783961" y="1904377"/>
                  <a:pt x="4784583" y="1916508"/>
                  <a:pt x="4789715" y="1926771"/>
                </a:cubicBezTo>
                <a:cubicBezTo>
                  <a:pt x="4795566" y="1938473"/>
                  <a:pt x="4805635" y="1947726"/>
                  <a:pt x="4811486" y="1959428"/>
                </a:cubicBezTo>
                <a:cubicBezTo>
                  <a:pt x="4816618" y="1969691"/>
                  <a:pt x="4817240" y="1981822"/>
                  <a:pt x="4822372" y="1992085"/>
                </a:cubicBezTo>
                <a:cubicBezTo>
                  <a:pt x="4828223" y="2003787"/>
                  <a:pt x="4837652" y="2013383"/>
                  <a:pt x="4844143" y="2024742"/>
                </a:cubicBezTo>
                <a:cubicBezTo>
                  <a:pt x="4885411" y="2096962"/>
                  <a:pt x="4850626" y="2039870"/>
                  <a:pt x="4876800" y="2100942"/>
                </a:cubicBezTo>
                <a:cubicBezTo>
                  <a:pt x="4883192" y="2115858"/>
                  <a:pt x="4890521" y="2130396"/>
                  <a:pt x="4898572" y="2144485"/>
                </a:cubicBezTo>
                <a:cubicBezTo>
                  <a:pt x="4905063" y="2155844"/>
                  <a:pt x="4914492" y="2165440"/>
                  <a:pt x="4920343" y="2177142"/>
                </a:cubicBezTo>
                <a:cubicBezTo>
                  <a:pt x="4925475" y="2187405"/>
                  <a:pt x="4926097" y="2199537"/>
                  <a:pt x="4931229" y="2209800"/>
                </a:cubicBezTo>
                <a:cubicBezTo>
                  <a:pt x="4985898" y="2319140"/>
                  <a:pt x="4917508" y="2152388"/>
                  <a:pt x="4974772" y="2286000"/>
                </a:cubicBezTo>
                <a:cubicBezTo>
                  <a:pt x="4979292" y="2296547"/>
                  <a:pt x="4980526" y="2308394"/>
                  <a:pt x="4985658" y="2318657"/>
                </a:cubicBezTo>
                <a:cubicBezTo>
                  <a:pt x="5040319" y="2427979"/>
                  <a:pt x="4971948" y="2261268"/>
                  <a:pt x="5029200" y="2394857"/>
                </a:cubicBezTo>
                <a:cubicBezTo>
                  <a:pt x="5077243" y="2506958"/>
                  <a:pt x="4989663" y="2326671"/>
                  <a:pt x="5061858" y="2471057"/>
                </a:cubicBezTo>
                <a:cubicBezTo>
                  <a:pt x="5065486" y="2485571"/>
                  <a:pt x="5066667" y="2500928"/>
                  <a:pt x="5072743" y="2514600"/>
                </a:cubicBezTo>
                <a:cubicBezTo>
                  <a:pt x="5081336" y="2533934"/>
                  <a:pt x="5098169" y="2549144"/>
                  <a:pt x="5105400" y="2569028"/>
                </a:cubicBezTo>
                <a:cubicBezTo>
                  <a:pt x="5112943" y="2589771"/>
                  <a:pt x="5109944" y="2613201"/>
                  <a:pt x="5116286" y="2634342"/>
                </a:cubicBezTo>
                <a:cubicBezTo>
                  <a:pt x="5127584" y="2672000"/>
                  <a:pt x="5136111" y="2675938"/>
                  <a:pt x="5159829" y="2699657"/>
                </a:cubicBezTo>
                <a:cubicBezTo>
                  <a:pt x="5180749" y="2804251"/>
                  <a:pt x="5156432" y="2707494"/>
                  <a:pt x="5192486" y="2797628"/>
                </a:cubicBezTo>
                <a:cubicBezTo>
                  <a:pt x="5246292" y="2932143"/>
                  <a:pt x="5184972" y="2804369"/>
                  <a:pt x="5236029" y="2906485"/>
                </a:cubicBezTo>
                <a:cubicBezTo>
                  <a:pt x="5239658" y="2924628"/>
                  <a:pt x="5241064" y="2943361"/>
                  <a:pt x="5246915" y="2960914"/>
                </a:cubicBezTo>
                <a:cubicBezTo>
                  <a:pt x="5252047" y="2976309"/>
                  <a:pt x="5264023" y="2988914"/>
                  <a:pt x="5268686" y="3004457"/>
                </a:cubicBezTo>
                <a:cubicBezTo>
                  <a:pt x="5309346" y="3139992"/>
                  <a:pt x="5249772" y="3010170"/>
                  <a:pt x="5301343" y="3113314"/>
                </a:cubicBezTo>
                <a:cubicBezTo>
                  <a:pt x="5304972" y="3131457"/>
                  <a:pt x="5305906" y="3150354"/>
                  <a:pt x="5312229" y="3167742"/>
                </a:cubicBezTo>
                <a:cubicBezTo>
                  <a:pt x="5320548" y="3190618"/>
                  <a:pt x="5335524" y="3210588"/>
                  <a:pt x="5344886" y="3233057"/>
                </a:cubicBezTo>
                <a:cubicBezTo>
                  <a:pt x="5353713" y="3254241"/>
                  <a:pt x="5359401" y="3276600"/>
                  <a:pt x="5366658" y="3298371"/>
                </a:cubicBezTo>
                <a:cubicBezTo>
                  <a:pt x="5373470" y="3339247"/>
                  <a:pt x="5376617" y="3368840"/>
                  <a:pt x="5388429" y="3407228"/>
                </a:cubicBezTo>
                <a:cubicBezTo>
                  <a:pt x="5398553" y="3440130"/>
                  <a:pt x="5410200" y="3472543"/>
                  <a:pt x="5421086" y="3505200"/>
                </a:cubicBezTo>
                <a:cubicBezTo>
                  <a:pt x="5425817" y="3519393"/>
                  <a:pt x="5427862" y="3534357"/>
                  <a:pt x="5431972" y="3548742"/>
                </a:cubicBezTo>
                <a:cubicBezTo>
                  <a:pt x="5435124" y="3559775"/>
                  <a:pt x="5439839" y="3570329"/>
                  <a:pt x="5442858" y="3581400"/>
                </a:cubicBezTo>
                <a:cubicBezTo>
                  <a:pt x="5471640" y="3686934"/>
                  <a:pt x="5446354" y="3641071"/>
                  <a:pt x="5486400" y="3701142"/>
                </a:cubicBezTo>
                <a:cubicBezTo>
                  <a:pt x="5511345" y="3800920"/>
                  <a:pt x="5491574" y="3763331"/>
                  <a:pt x="5529943" y="3820885"/>
                </a:cubicBezTo>
                <a:cubicBezTo>
                  <a:pt x="5533572" y="3842657"/>
                  <a:pt x="5533849" y="3865261"/>
                  <a:pt x="5540829" y="3886200"/>
                </a:cubicBezTo>
                <a:cubicBezTo>
                  <a:pt x="5548526" y="3909292"/>
                  <a:pt x="5563413" y="3929355"/>
                  <a:pt x="5573486" y="3951514"/>
                </a:cubicBezTo>
                <a:cubicBezTo>
                  <a:pt x="5581572" y="3969303"/>
                  <a:pt x="5589079" y="3987404"/>
                  <a:pt x="5595258" y="4005942"/>
                </a:cubicBezTo>
                <a:cubicBezTo>
                  <a:pt x="5599989" y="4020135"/>
                  <a:pt x="5602033" y="4035100"/>
                  <a:pt x="5606143" y="4049485"/>
                </a:cubicBezTo>
                <a:cubicBezTo>
                  <a:pt x="5616550" y="4085911"/>
                  <a:pt x="5626058" y="4122666"/>
                  <a:pt x="5638800" y="4158342"/>
                </a:cubicBezTo>
                <a:cubicBezTo>
                  <a:pt x="5644258" y="4173624"/>
                  <a:pt x="5653315" y="4187371"/>
                  <a:pt x="5660572" y="4201885"/>
                </a:cubicBezTo>
                <a:cubicBezTo>
                  <a:pt x="5671505" y="4256547"/>
                  <a:pt x="5671132" y="4266384"/>
                  <a:pt x="5693229" y="4321628"/>
                </a:cubicBezTo>
                <a:cubicBezTo>
                  <a:pt x="5699256" y="4336695"/>
                  <a:pt x="5707743" y="4350657"/>
                  <a:pt x="5715000" y="4365171"/>
                </a:cubicBezTo>
                <a:cubicBezTo>
                  <a:pt x="5723554" y="4416493"/>
                  <a:pt x="5723781" y="4428560"/>
                  <a:pt x="5736772" y="4474028"/>
                </a:cubicBezTo>
                <a:cubicBezTo>
                  <a:pt x="5739924" y="4485061"/>
                  <a:pt x="5742998" y="4496199"/>
                  <a:pt x="5747658" y="4506685"/>
                </a:cubicBezTo>
                <a:cubicBezTo>
                  <a:pt x="5757544" y="4528928"/>
                  <a:pt x="5769429" y="4550228"/>
                  <a:pt x="5780315" y="4572000"/>
                </a:cubicBezTo>
                <a:cubicBezTo>
                  <a:pt x="5794763" y="4774290"/>
                  <a:pt x="5801589" y="4766393"/>
                  <a:pt x="5769429" y="5018314"/>
                </a:cubicBezTo>
                <a:cubicBezTo>
                  <a:pt x="5742075" y="5232589"/>
                  <a:pt x="5735062" y="5185916"/>
                  <a:pt x="5693229" y="5344885"/>
                </a:cubicBezTo>
                <a:cubicBezTo>
                  <a:pt x="5684715" y="5377237"/>
                  <a:pt x="5682592" y="5411310"/>
                  <a:pt x="5671458" y="5442857"/>
                </a:cubicBezTo>
                <a:cubicBezTo>
                  <a:pt x="5642207" y="5525736"/>
                  <a:pt x="5618883" y="5540479"/>
                  <a:pt x="5562600" y="5606142"/>
                </a:cubicBezTo>
                <a:cubicBezTo>
                  <a:pt x="5535774" y="5668735"/>
                  <a:pt x="5515030" y="5729913"/>
                  <a:pt x="5464629" y="5780314"/>
                </a:cubicBezTo>
                <a:cubicBezTo>
                  <a:pt x="5433310" y="5811633"/>
                  <a:pt x="5391004" y="5829671"/>
                  <a:pt x="5355772" y="5856514"/>
                </a:cubicBezTo>
                <a:cubicBezTo>
                  <a:pt x="5314750" y="5887769"/>
                  <a:pt x="5278467" y="5925182"/>
                  <a:pt x="5236029" y="5954485"/>
                </a:cubicBezTo>
                <a:cubicBezTo>
                  <a:pt x="5125872" y="6030546"/>
                  <a:pt x="5020899" y="6117833"/>
                  <a:pt x="4898572" y="6172200"/>
                </a:cubicBezTo>
                <a:lnTo>
                  <a:pt x="4506686" y="6346371"/>
                </a:lnTo>
                <a:cubicBezTo>
                  <a:pt x="4434018" y="6378812"/>
                  <a:pt x="4366658" y="6427078"/>
                  <a:pt x="4288972" y="6444342"/>
                </a:cubicBezTo>
                <a:cubicBezTo>
                  <a:pt x="4223658" y="6458856"/>
                  <a:pt x="4157298" y="6469281"/>
                  <a:pt x="4093029" y="6487885"/>
                </a:cubicBezTo>
                <a:cubicBezTo>
                  <a:pt x="3871049" y="6552143"/>
                  <a:pt x="3901895" y="6570140"/>
                  <a:pt x="3690258" y="6618514"/>
                </a:cubicBezTo>
                <a:cubicBezTo>
                  <a:pt x="3625708" y="6633268"/>
                  <a:pt x="3559964" y="6642533"/>
                  <a:pt x="3494315" y="6651171"/>
                </a:cubicBezTo>
                <a:cubicBezTo>
                  <a:pt x="3344714" y="6670855"/>
                  <a:pt x="3248900" y="6674673"/>
                  <a:pt x="3102429" y="6683828"/>
                </a:cubicBezTo>
                <a:cubicBezTo>
                  <a:pt x="2916727" y="6710357"/>
                  <a:pt x="2901216" y="6721950"/>
                  <a:pt x="2677886" y="6694714"/>
                </a:cubicBezTo>
                <a:cubicBezTo>
                  <a:pt x="2618482" y="6687470"/>
                  <a:pt x="2557241" y="6677934"/>
                  <a:pt x="2503715" y="6651171"/>
                </a:cubicBezTo>
                <a:cubicBezTo>
                  <a:pt x="2481943" y="6640285"/>
                  <a:pt x="2459678" y="6630335"/>
                  <a:pt x="2438400" y="6618514"/>
                </a:cubicBezTo>
                <a:cubicBezTo>
                  <a:pt x="2426963" y="6612160"/>
                  <a:pt x="2417768" y="6601896"/>
                  <a:pt x="2405743" y="6596742"/>
                </a:cubicBezTo>
                <a:cubicBezTo>
                  <a:pt x="2391992" y="6590849"/>
                  <a:pt x="2376714" y="6589485"/>
                  <a:pt x="2362200" y="6585857"/>
                </a:cubicBezTo>
                <a:cubicBezTo>
                  <a:pt x="2266962" y="6490615"/>
                  <a:pt x="2526620" y="6745695"/>
                  <a:pt x="2231572" y="6509657"/>
                </a:cubicBezTo>
                <a:cubicBezTo>
                  <a:pt x="2193223" y="6478978"/>
                  <a:pt x="2141701" y="6436140"/>
                  <a:pt x="2100943" y="6411685"/>
                </a:cubicBezTo>
                <a:cubicBezTo>
                  <a:pt x="2073113" y="6394987"/>
                  <a:pt x="2040602" y="6386529"/>
                  <a:pt x="2013858" y="6368142"/>
                </a:cubicBezTo>
                <a:cubicBezTo>
                  <a:pt x="1982073" y="6346290"/>
                  <a:pt x="1958013" y="6314565"/>
                  <a:pt x="1926772" y="6291942"/>
                </a:cubicBezTo>
                <a:cubicBezTo>
                  <a:pt x="1730611" y="6149894"/>
                  <a:pt x="1626613" y="6123737"/>
                  <a:pt x="1469572" y="5921828"/>
                </a:cubicBezTo>
                <a:cubicBezTo>
                  <a:pt x="1265295" y="5659187"/>
                  <a:pt x="1533949" y="5996240"/>
                  <a:pt x="1295400" y="5725885"/>
                </a:cubicBezTo>
                <a:cubicBezTo>
                  <a:pt x="1271393" y="5698677"/>
                  <a:pt x="1252967" y="5666962"/>
                  <a:pt x="1230086" y="5638800"/>
                </a:cubicBezTo>
                <a:cubicBezTo>
                  <a:pt x="1146504" y="5535930"/>
                  <a:pt x="1145437" y="5559945"/>
                  <a:pt x="1077686" y="5431971"/>
                </a:cubicBezTo>
                <a:cubicBezTo>
                  <a:pt x="1014584" y="5312777"/>
                  <a:pt x="854916" y="5014031"/>
                  <a:pt x="794658" y="4833257"/>
                </a:cubicBezTo>
                <a:cubicBezTo>
                  <a:pt x="773222" y="4768948"/>
                  <a:pt x="763663" y="4700922"/>
                  <a:pt x="740229" y="4637314"/>
                </a:cubicBezTo>
                <a:cubicBezTo>
                  <a:pt x="712718" y="4562640"/>
                  <a:pt x="670201" y="4494114"/>
                  <a:pt x="642258" y="4419600"/>
                </a:cubicBezTo>
                <a:cubicBezTo>
                  <a:pt x="615654" y="4348657"/>
                  <a:pt x="603547" y="4272828"/>
                  <a:pt x="576943" y="4201885"/>
                </a:cubicBezTo>
                <a:cubicBezTo>
                  <a:pt x="549000" y="4127371"/>
                  <a:pt x="509353" y="4057724"/>
                  <a:pt x="478972" y="3984171"/>
                </a:cubicBezTo>
                <a:cubicBezTo>
                  <a:pt x="440384" y="3890746"/>
                  <a:pt x="399160" y="3797960"/>
                  <a:pt x="370115" y="3701142"/>
                </a:cubicBezTo>
                <a:cubicBezTo>
                  <a:pt x="359229" y="3664856"/>
                  <a:pt x="351189" y="3627592"/>
                  <a:pt x="337458" y="3592285"/>
                </a:cubicBezTo>
                <a:cubicBezTo>
                  <a:pt x="325695" y="3562037"/>
                  <a:pt x="305969" y="3535333"/>
                  <a:pt x="293915" y="3505200"/>
                </a:cubicBezTo>
                <a:cubicBezTo>
                  <a:pt x="284104" y="3480673"/>
                  <a:pt x="281091" y="3453855"/>
                  <a:pt x="272143" y="3429000"/>
                </a:cubicBezTo>
                <a:cubicBezTo>
                  <a:pt x="184023" y="3184223"/>
                  <a:pt x="210155" y="3305529"/>
                  <a:pt x="163286" y="3102428"/>
                </a:cubicBezTo>
                <a:cubicBezTo>
                  <a:pt x="151604" y="3051805"/>
                  <a:pt x="143462" y="3000371"/>
                  <a:pt x="130629" y="2950028"/>
                </a:cubicBezTo>
                <a:cubicBezTo>
                  <a:pt x="96277" y="2815263"/>
                  <a:pt x="21772" y="2547257"/>
                  <a:pt x="21772" y="2547257"/>
                </a:cubicBezTo>
                <a:cubicBezTo>
                  <a:pt x="14515" y="2489200"/>
                  <a:pt x="0" y="2431594"/>
                  <a:pt x="0" y="2373085"/>
                </a:cubicBezTo>
                <a:cubicBezTo>
                  <a:pt x="0" y="2209638"/>
                  <a:pt x="12870" y="2046432"/>
                  <a:pt x="21772" y="1883228"/>
                </a:cubicBezTo>
                <a:cubicBezTo>
                  <a:pt x="23758" y="1846815"/>
                  <a:pt x="27249" y="1810434"/>
                  <a:pt x="32658" y="1774371"/>
                </a:cubicBezTo>
                <a:cubicBezTo>
                  <a:pt x="38147" y="1737776"/>
                  <a:pt x="48940" y="1702109"/>
                  <a:pt x="54429" y="1665514"/>
                </a:cubicBezTo>
                <a:cubicBezTo>
                  <a:pt x="86100" y="1454373"/>
                  <a:pt x="36810" y="1661178"/>
                  <a:pt x="97972" y="1436914"/>
                </a:cubicBezTo>
                <a:cubicBezTo>
                  <a:pt x="105229" y="1342571"/>
                  <a:pt x="114938" y="1248385"/>
                  <a:pt x="119743" y="1153885"/>
                </a:cubicBezTo>
                <a:cubicBezTo>
                  <a:pt x="139963" y="756230"/>
                  <a:pt x="91884" y="910889"/>
                  <a:pt x="141515" y="762000"/>
                </a:cubicBezTo>
                <a:cubicBezTo>
                  <a:pt x="145143" y="740228"/>
                  <a:pt x="143911" y="717059"/>
                  <a:pt x="152400" y="696685"/>
                </a:cubicBezTo>
                <a:cubicBezTo>
                  <a:pt x="162408" y="672665"/>
                  <a:pt x="210474" y="613204"/>
                  <a:pt x="228600" y="587828"/>
                </a:cubicBezTo>
                <a:cubicBezTo>
                  <a:pt x="236204" y="577182"/>
                  <a:pt x="240526" y="563786"/>
                  <a:pt x="250372" y="555171"/>
                </a:cubicBezTo>
                <a:cubicBezTo>
                  <a:pt x="270064" y="537941"/>
                  <a:pt x="297183" y="530130"/>
                  <a:pt x="315686" y="511628"/>
                </a:cubicBezTo>
                <a:lnTo>
                  <a:pt x="337458" y="489857"/>
                </a:lnTo>
                <a:cubicBezTo>
                  <a:pt x="345223" y="466561"/>
                  <a:pt x="350253" y="441921"/>
                  <a:pt x="370115" y="424542"/>
                </a:cubicBezTo>
                <a:cubicBezTo>
                  <a:pt x="389807" y="407312"/>
                  <a:pt x="435429" y="381000"/>
                  <a:pt x="435429" y="381000"/>
                </a:cubicBezTo>
                <a:cubicBezTo>
                  <a:pt x="442686" y="370114"/>
                  <a:pt x="449027" y="358558"/>
                  <a:pt x="457200" y="348342"/>
                </a:cubicBezTo>
                <a:cubicBezTo>
                  <a:pt x="463611" y="340328"/>
                  <a:pt x="473691" y="335372"/>
                  <a:pt x="478972" y="326571"/>
                </a:cubicBezTo>
                <a:cubicBezTo>
                  <a:pt x="484876" y="316732"/>
                  <a:pt x="482973" y="303094"/>
                  <a:pt x="489858" y="293914"/>
                </a:cubicBezTo>
                <a:cubicBezTo>
                  <a:pt x="505253" y="273388"/>
                  <a:pt x="526143" y="257628"/>
                  <a:pt x="544286" y="239485"/>
                </a:cubicBezTo>
                <a:cubicBezTo>
                  <a:pt x="551543" y="232228"/>
                  <a:pt x="560365" y="226254"/>
                  <a:pt x="566058" y="217714"/>
                </a:cubicBezTo>
                <a:cubicBezTo>
                  <a:pt x="573315" y="206828"/>
                  <a:pt x="581978" y="196759"/>
                  <a:pt x="587829" y="185057"/>
                </a:cubicBezTo>
                <a:cubicBezTo>
                  <a:pt x="592961" y="174794"/>
                  <a:pt x="592811" y="162239"/>
                  <a:pt x="598715" y="152400"/>
                </a:cubicBezTo>
                <a:cubicBezTo>
                  <a:pt x="610847" y="132179"/>
                  <a:pt x="636025" y="122551"/>
                  <a:pt x="653143" y="108857"/>
                </a:cubicBezTo>
                <a:cubicBezTo>
                  <a:pt x="661157" y="102446"/>
                  <a:pt x="666901" y="93496"/>
                  <a:pt x="674915" y="87085"/>
                </a:cubicBezTo>
                <a:cubicBezTo>
                  <a:pt x="685131" y="78912"/>
                  <a:pt x="697639" y="73828"/>
                  <a:pt x="707572" y="65314"/>
                </a:cubicBezTo>
                <a:cubicBezTo>
                  <a:pt x="707602" y="65288"/>
                  <a:pt x="762000" y="10886"/>
                  <a:pt x="77288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50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FADF28C6-36B8-731F-883C-1032C63F9771}"/>
              </a:ext>
            </a:extLst>
          </p:cNvPr>
          <p:cNvSpPr/>
          <p:nvPr/>
        </p:nvSpPr>
        <p:spPr>
          <a:xfrm>
            <a:off x="6471178" y="-2433480"/>
            <a:ext cx="5847179" cy="4866959"/>
          </a:xfrm>
          <a:custGeom>
            <a:avLst/>
            <a:gdLst>
              <a:gd name="connsiteX0" fmla="*/ 0 w 4931228"/>
              <a:gd name="connsiteY0" fmla="*/ 195943 h 4343400"/>
              <a:gd name="connsiteX1" fmla="*/ 0 w 4931228"/>
              <a:gd name="connsiteY1" fmla="*/ 195943 h 4343400"/>
              <a:gd name="connsiteX2" fmla="*/ 10885 w 4931228"/>
              <a:gd name="connsiteY2" fmla="*/ 315686 h 4343400"/>
              <a:gd name="connsiteX3" fmla="*/ 21771 w 4931228"/>
              <a:gd name="connsiteY3" fmla="*/ 402771 h 4343400"/>
              <a:gd name="connsiteX4" fmla="*/ 32657 w 4931228"/>
              <a:gd name="connsiteY4" fmla="*/ 500743 h 4343400"/>
              <a:gd name="connsiteX5" fmla="*/ 43543 w 4931228"/>
              <a:gd name="connsiteY5" fmla="*/ 620486 h 4343400"/>
              <a:gd name="connsiteX6" fmla="*/ 65314 w 4931228"/>
              <a:gd name="connsiteY6" fmla="*/ 696686 h 4343400"/>
              <a:gd name="connsiteX7" fmla="*/ 76200 w 4931228"/>
              <a:gd name="connsiteY7" fmla="*/ 751114 h 4343400"/>
              <a:gd name="connsiteX8" fmla="*/ 87085 w 4931228"/>
              <a:gd name="connsiteY8" fmla="*/ 816429 h 4343400"/>
              <a:gd name="connsiteX9" fmla="*/ 108857 w 4931228"/>
              <a:gd name="connsiteY9" fmla="*/ 925286 h 4343400"/>
              <a:gd name="connsiteX10" fmla="*/ 119743 w 4931228"/>
              <a:gd name="connsiteY10" fmla="*/ 1023257 h 4343400"/>
              <a:gd name="connsiteX11" fmla="*/ 130628 w 4931228"/>
              <a:gd name="connsiteY11" fmla="*/ 1066800 h 4343400"/>
              <a:gd name="connsiteX12" fmla="*/ 141514 w 4931228"/>
              <a:gd name="connsiteY12" fmla="*/ 1143000 h 4343400"/>
              <a:gd name="connsiteX13" fmla="*/ 152400 w 4931228"/>
              <a:gd name="connsiteY13" fmla="*/ 1175657 h 4343400"/>
              <a:gd name="connsiteX14" fmla="*/ 163285 w 4931228"/>
              <a:gd name="connsiteY14" fmla="*/ 1219200 h 4343400"/>
              <a:gd name="connsiteX15" fmla="*/ 185057 w 4931228"/>
              <a:gd name="connsiteY15" fmla="*/ 1338943 h 4343400"/>
              <a:gd name="connsiteX16" fmla="*/ 195943 w 4931228"/>
              <a:gd name="connsiteY16" fmla="*/ 1393371 h 4343400"/>
              <a:gd name="connsiteX17" fmla="*/ 217714 w 4931228"/>
              <a:gd name="connsiteY17" fmla="*/ 1458686 h 4343400"/>
              <a:gd name="connsiteX18" fmla="*/ 239485 w 4931228"/>
              <a:gd name="connsiteY18" fmla="*/ 1556657 h 4343400"/>
              <a:gd name="connsiteX19" fmla="*/ 272143 w 4931228"/>
              <a:gd name="connsiteY19" fmla="*/ 1687286 h 4343400"/>
              <a:gd name="connsiteX20" fmla="*/ 283028 w 4931228"/>
              <a:gd name="connsiteY20" fmla="*/ 1719943 h 4343400"/>
              <a:gd name="connsiteX21" fmla="*/ 293914 w 4931228"/>
              <a:gd name="connsiteY21" fmla="*/ 1796143 h 4343400"/>
              <a:gd name="connsiteX22" fmla="*/ 315685 w 4931228"/>
              <a:gd name="connsiteY22" fmla="*/ 1861457 h 4343400"/>
              <a:gd name="connsiteX23" fmla="*/ 326571 w 4931228"/>
              <a:gd name="connsiteY23" fmla="*/ 1905000 h 4343400"/>
              <a:gd name="connsiteX24" fmla="*/ 337457 w 4931228"/>
              <a:gd name="connsiteY24" fmla="*/ 1959429 h 4343400"/>
              <a:gd name="connsiteX25" fmla="*/ 348343 w 4931228"/>
              <a:gd name="connsiteY25" fmla="*/ 1992086 h 4343400"/>
              <a:gd name="connsiteX26" fmla="*/ 359228 w 4931228"/>
              <a:gd name="connsiteY26" fmla="*/ 2035629 h 4343400"/>
              <a:gd name="connsiteX27" fmla="*/ 381000 w 4931228"/>
              <a:gd name="connsiteY27" fmla="*/ 2122714 h 4343400"/>
              <a:gd name="connsiteX28" fmla="*/ 391885 w 4931228"/>
              <a:gd name="connsiteY28" fmla="*/ 2166257 h 4343400"/>
              <a:gd name="connsiteX29" fmla="*/ 413657 w 4931228"/>
              <a:gd name="connsiteY29" fmla="*/ 2209800 h 4343400"/>
              <a:gd name="connsiteX30" fmla="*/ 457200 w 4931228"/>
              <a:gd name="connsiteY30" fmla="*/ 2351314 h 4343400"/>
              <a:gd name="connsiteX31" fmla="*/ 500743 w 4931228"/>
              <a:gd name="connsiteY31" fmla="*/ 2449286 h 4343400"/>
              <a:gd name="connsiteX32" fmla="*/ 533400 w 4931228"/>
              <a:gd name="connsiteY32" fmla="*/ 2558143 h 4343400"/>
              <a:gd name="connsiteX33" fmla="*/ 576943 w 4931228"/>
              <a:gd name="connsiteY33" fmla="*/ 2623457 h 4343400"/>
              <a:gd name="connsiteX34" fmla="*/ 609600 w 4931228"/>
              <a:gd name="connsiteY34" fmla="*/ 2688771 h 4343400"/>
              <a:gd name="connsiteX35" fmla="*/ 631371 w 4931228"/>
              <a:gd name="connsiteY35" fmla="*/ 2710543 h 4343400"/>
              <a:gd name="connsiteX36" fmla="*/ 674914 w 4931228"/>
              <a:gd name="connsiteY36" fmla="*/ 2775857 h 4343400"/>
              <a:gd name="connsiteX37" fmla="*/ 696685 w 4931228"/>
              <a:gd name="connsiteY37" fmla="*/ 2797629 h 4343400"/>
              <a:gd name="connsiteX38" fmla="*/ 718457 w 4931228"/>
              <a:gd name="connsiteY38" fmla="*/ 2830286 h 4343400"/>
              <a:gd name="connsiteX39" fmla="*/ 751114 w 4931228"/>
              <a:gd name="connsiteY39" fmla="*/ 2862943 h 4343400"/>
              <a:gd name="connsiteX40" fmla="*/ 772885 w 4931228"/>
              <a:gd name="connsiteY40" fmla="*/ 2895600 h 4343400"/>
              <a:gd name="connsiteX41" fmla="*/ 827314 w 4931228"/>
              <a:gd name="connsiteY41" fmla="*/ 2939143 h 4343400"/>
              <a:gd name="connsiteX42" fmla="*/ 903514 w 4931228"/>
              <a:gd name="connsiteY42" fmla="*/ 3015343 h 4343400"/>
              <a:gd name="connsiteX43" fmla="*/ 936171 w 4931228"/>
              <a:gd name="connsiteY43" fmla="*/ 3037114 h 4343400"/>
              <a:gd name="connsiteX44" fmla="*/ 990600 w 4931228"/>
              <a:gd name="connsiteY44" fmla="*/ 3091543 h 4343400"/>
              <a:gd name="connsiteX45" fmla="*/ 1023257 w 4931228"/>
              <a:gd name="connsiteY45" fmla="*/ 3113314 h 4343400"/>
              <a:gd name="connsiteX46" fmla="*/ 1066800 w 4931228"/>
              <a:gd name="connsiteY46" fmla="*/ 3156857 h 4343400"/>
              <a:gd name="connsiteX47" fmla="*/ 1088571 w 4931228"/>
              <a:gd name="connsiteY47" fmla="*/ 3178629 h 4343400"/>
              <a:gd name="connsiteX48" fmla="*/ 1121228 w 4931228"/>
              <a:gd name="connsiteY48" fmla="*/ 3200400 h 4343400"/>
              <a:gd name="connsiteX49" fmla="*/ 1143000 w 4931228"/>
              <a:gd name="connsiteY49" fmla="*/ 3222171 h 4343400"/>
              <a:gd name="connsiteX50" fmla="*/ 1186543 w 4931228"/>
              <a:gd name="connsiteY50" fmla="*/ 3243943 h 4343400"/>
              <a:gd name="connsiteX51" fmla="*/ 1219200 w 4931228"/>
              <a:gd name="connsiteY51" fmla="*/ 3276600 h 4343400"/>
              <a:gd name="connsiteX52" fmla="*/ 1284514 w 4931228"/>
              <a:gd name="connsiteY52" fmla="*/ 3309257 h 4343400"/>
              <a:gd name="connsiteX53" fmla="*/ 1306285 w 4931228"/>
              <a:gd name="connsiteY53" fmla="*/ 3331029 h 4343400"/>
              <a:gd name="connsiteX54" fmla="*/ 1371600 w 4931228"/>
              <a:gd name="connsiteY54" fmla="*/ 3374571 h 4343400"/>
              <a:gd name="connsiteX55" fmla="*/ 1393371 w 4931228"/>
              <a:gd name="connsiteY55" fmla="*/ 3396343 h 4343400"/>
              <a:gd name="connsiteX56" fmla="*/ 1426028 w 4931228"/>
              <a:gd name="connsiteY56" fmla="*/ 3407229 h 4343400"/>
              <a:gd name="connsiteX57" fmla="*/ 1545771 w 4931228"/>
              <a:gd name="connsiteY57" fmla="*/ 3483429 h 4343400"/>
              <a:gd name="connsiteX58" fmla="*/ 1611085 w 4931228"/>
              <a:gd name="connsiteY58" fmla="*/ 3526971 h 4343400"/>
              <a:gd name="connsiteX59" fmla="*/ 1676400 w 4931228"/>
              <a:gd name="connsiteY59" fmla="*/ 3570514 h 4343400"/>
              <a:gd name="connsiteX60" fmla="*/ 1763485 w 4931228"/>
              <a:gd name="connsiteY60" fmla="*/ 3635829 h 4343400"/>
              <a:gd name="connsiteX61" fmla="*/ 1807028 w 4931228"/>
              <a:gd name="connsiteY61" fmla="*/ 3657600 h 4343400"/>
              <a:gd name="connsiteX62" fmla="*/ 1828800 w 4931228"/>
              <a:gd name="connsiteY62" fmla="*/ 3679371 h 4343400"/>
              <a:gd name="connsiteX63" fmla="*/ 1883228 w 4931228"/>
              <a:gd name="connsiteY63" fmla="*/ 3712029 h 4343400"/>
              <a:gd name="connsiteX64" fmla="*/ 2002971 w 4931228"/>
              <a:gd name="connsiteY64" fmla="*/ 3766457 h 4343400"/>
              <a:gd name="connsiteX65" fmla="*/ 2057400 w 4931228"/>
              <a:gd name="connsiteY65" fmla="*/ 3810000 h 4343400"/>
              <a:gd name="connsiteX66" fmla="*/ 2100943 w 4931228"/>
              <a:gd name="connsiteY66" fmla="*/ 3820886 h 4343400"/>
              <a:gd name="connsiteX67" fmla="*/ 2177143 w 4931228"/>
              <a:gd name="connsiteY67" fmla="*/ 3853543 h 4343400"/>
              <a:gd name="connsiteX68" fmla="*/ 2220685 w 4931228"/>
              <a:gd name="connsiteY68" fmla="*/ 3875314 h 4343400"/>
              <a:gd name="connsiteX69" fmla="*/ 2296885 w 4931228"/>
              <a:gd name="connsiteY69" fmla="*/ 3897086 h 4343400"/>
              <a:gd name="connsiteX70" fmla="*/ 2340428 w 4931228"/>
              <a:gd name="connsiteY70" fmla="*/ 3918857 h 4343400"/>
              <a:gd name="connsiteX71" fmla="*/ 2405743 w 4931228"/>
              <a:gd name="connsiteY71" fmla="*/ 3940629 h 4343400"/>
              <a:gd name="connsiteX72" fmla="*/ 2438400 w 4931228"/>
              <a:gd name="connsiteY72" fmla="*/ 3962400 h 4343400"/>
              <a:gd name="connsiteX73" fmla="*/ 2503714 w 4931228"/>
              <a:gd name="connsiteY73" fmla="*/ 3984171 h 4343400"/>
              <a:gd name="connsiteX74" fmla="*/ 2579914 w 4931228"/>
              <a:gd name="connsiteY74" fmla="*/ 4016829 h 4343400"/>
              <a:gd name="connsiteX75" fmla="*/ 2623457 w 4931228"/>
              <a:gd name="connsiteY75" fmla="*/ 4038600 h 4343400"/>
              <a:gd name="connsiteX76" fmla="*/ 2688771 w 4931228"/>
              <a:gd name="connsiteY76" fmla="*/ 4060371 h 4343400"/>
              <a:gd name="connsiteX77" fmla="*/ 2775857 w 4931228"/>
              <a:gd name="connsiteY77" fmla="*/ 4103914 h 4343400"/>
              <a:gd name="connsiteX78" fmla="*/ 2873828 w 4931228"/>
              <a:gd name="connsiteY78" fmla="*/ 4136571 h 4343400"/>
              <a:gd name="connsiteX79" fmla="*/ 2939143 w 4931228"/>
              <a:gd name="connsiteY79" fmla="*/ 4158343 h 4343400"/>
              <a:gd name="connsiteX80" fmla="*/ 3026228 w 4931228"/>
              <a:gd name="connsiteY80" fmla="*/ 4180114 h 4343400"/>
              <a:gd name="connsiteX81" fmla="*/ 3058885 w 4931228"/>
              <a:gd name="connsiteY81" fmla="*/ 4191000 h 4343400"/>
              <a:gd name="connsiteX82" fmla="*/ 3124200 w 4931228"/>
              <a:gd name="connsiteY82" fmla="*/ 4201886 h 4343400"/>
              <a:gd name="connsiteX83" fmla="*/ 3167743 w 4931228"/>
              <a:gd name="connsiteY83" fmla="*/ 4212771 h 4343400"/>
              <a:gd name="connsiteX84" fmla="*/ 3243943 w 4931228"/>
              <a:gd name="connsiteY84" fmla="*/ 4234543 h 4343400"/>
              <a:gd name="connsiteX85" fmla="*/ 3385457 w 4931228"/>
              <a:gd name="connsiteY85" fmla="*/ 4256314 h 4343400"/>
              <a:gd name="connsiteX86" fmla="*/ 3472543 w 4931228"/>
              <a:gd name="connsiteY86" fmla="*/ 4278086 h 4343400"/>
              <a:gd name="connsiteX87" fmla="*/ 3516085 w 4931228"/>
              <a:gd name="connsiteY87" fmla="*/ 4288971 h 4343400"/>
              <a:gd name="connsiteX88" fmla="*/ 3657600 w 4931228"/>
              <a:gd name="connsiteY88" fmla="*/ 4310743 h 4343400"/>
              <a:gd name="connsiteX89" fmla="*/ 3712028 w 4931228"/>
              <a:gd name="connsiteY89" fmla="*/ 4321629 h 4343400"/>
              <a:gd name="connsiteX90" fmla="*/ 3864428 w 4931228"/>
              <a:gd name="connsiteY90" fmla="*/ 4332514 h 4343400"/>
              <a:gd name="connsiteX91" fmla="*/ 3951514 w 4931228"/>
              <a:gd name="connsiteY91" fmla="*/ 4343400 h 4343400"/>
              <a:gd name="connsiteX92" fmla="*/ 4082143 w 4931228"/>
              <a:gd name="connsiteY92" fmla="*/ 4332514 h 4343400"/>
              <a:gd name="connsiteX93" fmla="*/ 4223657 w 4931228"/>
              <a:gd name="connsiteY93" fmla="*/ 4310743 h 4343400"/>
              <a:gd name="connsiteX94" fmla="*/ 4288971 w 4931228"/>
              <a:gd name="connsiteY94" fmla="*/ 4288971 h 4343400"/>
              <a:gd name="connsiteX95" fmla="*/ 4365171 w 4931228"/>
              <a:gd name="connsiteY95" fmla="*/ 4212771 h 4343400"/>
              <a:gd name="connsiteX96" fmla="*/ 4463143 w 4931228"/>
              <a:gd name="connsiteY96" fmla="*/ 4125686 h 4343400"/>
              <a:gd name="connsiteX97" fmla="*/ 4561114 w 4931228"/>
              <a:gd name="connsiteY97" fmla="*/ 4005943 h 4343400"/>
              <a:gd name="connsiteX98" fmla="*/ 4637314 w 4931228"/>
              <a:gd name="connsiteY98" fmla="*/ 3853543 h 4343400"/>
              <a:gd name="connsiteX99" fmla="*/ 4691743 w 4931228"/>
              <a:gd name="connsiteY99" fmla="*/ 3744686 h 4343400"/>
              <a:gd name="connsiteX100" fmla="*/ 4767943 w 4931228"/>
              <a:gd name="connsiteY100" fmla="*/ 3494314 h 4343400"/>
              <a:gd name="connsiteX101" fmla="*/ 4800600 w 4931228"/>
              <a:gd name="connsiteY101" fmla="*/ 3341914 h 4343400"/>
              <a:gd name="connsiteX102" fmla="*/ 4855028 w 4931228"/>
              <a:gd name="connsiteY102" fmla="*/ 3189514 h 4343400"/>
              <a:gd name="connsiteX103" fmla="*/ 4898571 w 4931228"/>
              <a:gd name="connsiteY103" fmla="*/ 2928257 h 4343400"/>
              <a:gd name="connsiteX104" fmla="*/ 4909457 w 4931228"/>
              <a:gd name="connsiteY104" fmla="*/ 2819400 h 4343400"/>
              <a:gd name="connsiteX105" fmla="*/ 4931228 w 4931228"/>
              <a:gd name="connsiteY105" fmla="*/ 2721429 h 4343400"/>
              <a:gd name="connsiteX106" fmla="*/ 4898571 w 4931228"/>
              <a:gd name="connsiteY106" fmla="*/ 2209800 h 4343400"/>
              <a:gd name="connsiteX107" fmla="*/ 4800600 w 4931228"/>
              <a:gd name="connsiteY107" fmla="*/ 1839686 h 4343400"/>
              <a:gd name="connsiteX108" fmla="*/ 4757057 w 4931228"/>
              <a:gd name="connsiteY108" fmla="*/ 1654629 h 4343400"/>
              <a:gd name="connsiteX109" fmla="*/ 4746171 w 4931228"/>
              <a:gd name="connsiteY109" fmla="*/ 1545771 h 4343400"/>
              <a:gd name="connsiteX110" fmla="*/ 4713514 w 4931228"/>
              <a:gd name="connsiteY110" fmla="*/ 1436914 h 4343400"/>
              <a:gd name="connsiteX111" fmla="*/ 4691743 w 4931228"/>
              <a:gd name="connsiteY111" fmla="*/ 1306286 h 4343400"/>
              <a:gd name="connsiteX112" fmla="*/ 4669971 w 4931228"/>
              <a:gd name="connsiteY112" fmla="*/ 1197429 h 4343400"/>
              <a:gd name="connsiteX113" fmla="*/ 4648200 w 4931228"/>
              <a:gd name="connsiteY113" fmla="*/ 1077686 h 4343400"/>
              <a:gd name="connsiteX114" fmla="*/ 4615543 w 4931228"/>
              <a:gd name="connsiteY114" fmla="*/ 990600 h 4343400"/>
              <a:gd name="connsiteX115" fmla="*/ 4593771 w 4931228"/>
              <a:gd name="connsiteY115" fmla="*/ 838200 h 4343400"/>
              <a:gd name="connsiteX116" fmla="*/ 4572000 w 4931228"/>
              <a:gd name="connsiteY116" fmla="*/ 762000 h 4343400"/>
              <a:gd name="connsiteX117" fmla="*/ 4561114 w 4931228"/>
              <a:gd name="connsiteY117" fmla="*/ 718457 h 4343400"/>
              <a:gd name="connsiteX118" fmla="*/ 4539343 w 4931228"/>
              <a:gd name="connsiteY118" fmla="*/ 674914 h 4343400"/>
              <a:gd name="connsiteX119" fmla="*/ 4517571 w 4931228"/>
              <a:gd name="connsiteY119" fmla="*/ 609600 h 4343400"/>
              <a:gd name="connsiteX120" fmla="*/ 4495800 w 4931228"/>
              <a:gd name="connsiteY120" fmla="*/ 566057 h 4343400"/>
              <a:gd name="connsiteX121" fmla="*/ 4474028 w 4931228"/>
              <a:gd name="connsiteY121" fmla="*/ 511629 h 4343400"/>
              <a:gd name="connsiteX122" fmla="*/ 4354285 w 4931228"/>
              <a:gd name="connsiteY122" fmla="*/ 293914 h 4343400"/>
              <a:gd name="connsiteX123" fmla="*/ 4278085 w 4931228"/>
              <a:gd name="connsiteY123" fmla="*/ 228600 h 4343400"/>
              <a:gd name="connsiteX124" fmla="*/ 4169228 w 4931228"/>
              <a:gd name="connsiteY124" fmla="*/ 185057 h 4343400"/>
              <a:gd name="connsiteX125" fmla="*/ 4093028 w 4931228"/>
              <a:gd name="connsiteY125" fmla="*/ 152400 h 4343400"/>
              <a:gd name="connsiteX126" fmla="*/ 3897085 w 4931228"/>
              <a:gd name="connsiteY126" fmla="*/ 130629 h 4343400"/>
              <a:gd name="connsiteX127" fmla="*/ 3788228 w 4931228"/>
              <a:gd name="connsiteY127" fmla="*/ 108857 h 4343400"/>
              <a:gd name="connsiteX128" fmla="*/ 3679371 w 4931228"/>
              <a:gd name="connsiteY128" fmla="*/ 97971 h 4343400"/>
              <a:gd name="connsiteX129" fmla="*/ 3581400 w 4931228"/>
              <a:gd name="connsiteY129" fmla="*/ 87086 h 4343400"/>
              <a:gd name="connsiteX130" fmla="*/ 3298371 w 4931228"/>
              <a:gd name="connsiteY130" fmla="*/ 54429 h 4343400"/>
              <a:gd name="connsiteX131" fmla="*/ 2634343 w 4931228"/>
              <a:gd name="connsiteY131" fmla="*/ 21771 h 4343400"/>
              <a:gd name="connsiteX132" fmla="*/ 2166257 w 4931228"/>
              <a:gd name="connsiteY132" fmla="*/ 0 h 4343400"/>
              <a:gd name="connsiteX133" fmla="*/ 1404257 w 4931228"/>
              <a:gd name="connsiteY133" fmla="*/ 10886 h 4343400"/>
              <a:gd name="connsiteX134" fmla="*/ 1328057 w 4931228"/>
              <a:gd name="connsiteY134" fmla="*/ 32657 h 4343400"/>
              <a:gd name="connsiteX135" fmla="*/ 1197428 w 4931228"/>
              <a:gd name="connsiteY135" fmla="*/ 43543 h 4343400"/>
              <a:gd name="connsiteX136" fmla="*/ 1132114 w 4931228"/>
              <a:gd name="connsiteY136" fmla="*/ 54429 h 4343400"/>
              <a:gd name="connsiteX137" fmla="*/ 1034143 w 4931228"/>
              <a:gd name="connsiteY137" fmla="*/ 65314 h 4343400"/>
              <a:gd name="connsiteX138" fmla="*/ 870857 w 4931228"/>
              <a:gd name="connsiteY138" fmla="*/ 97971 h 4343400"/>
              <a:gd name="connsiteX139" fmla="*/ 620485 w 4931228"/>
              <a:gd name="connsiteY139" fmla="*/ 119743 h 4343400"/>
              <a:gd name="connsiteX140" fmla="*/ 413657 w 4931228"/>
              <a:gd name="connsiteY140" fmla="*/ 141514 h 4343400"/>
              <a:gd name="connsiteX141" fmla="*/ 348343 w 4931228"/>
              <a:gd name="connsiteY141" fmla="*/ 163286 h 4343400"/>
              <a:gd name="connsiteX142" fmla="*/ 141514 w 4931228"/>
              <a:gd name="connsiteY142" fmla="*/ 185057 h 4343400"/>
              <a:gd name="connsiteX143" fmla="*/ 87085 w 4931228"/>
              <a:gd name="connsiteY143" fmla="*/ 195943 h 4343400"/>
              <a:gd name="connsiteX144" fmla="*/ 0 w 4931228"/>
              <a:gd name="connsiteY144" fmla="*/ 195943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931228" h="4343400">
                <a:moveTo>
                  <a:pt x="0" y="195943"/>
                </a:moveTo>
                <a:lnTo>
                  <a:pt x="0" y="195943"/>
                </a:lnTo>
                <a:cubicBezTo>
                  <a:pt x="3628" y="235857"/>
                  <a:pt x="6689" y="275827"/>
                  <a:pt x="10885" y="315686"/>
                </a:cubicBezTo>
                <a:cubicBezTo>
                  <a:pt x="13947" y="344780"/>
                  <a:pt x="18353" y="373717"/>
                  <a:pt x="21771" y="402771"/>
                </a:cubicBezTo>
                <a:cubicBezTo>
                  <a:pt x="25610" y="435404"/>
                  <a:pt x="29387" y="468048"/>
                  <a:pt x="32657" y="500743"/>
                </a:cubicBezTo>
                <a:cubicBezTo>
                  <a:pt x="36645" y="540623"/>
                  <a:pt x="36954" y="580952"/>
                  <a:pt x="43543" y="620486"/>
                </a:cubicBezTo>
                <a:cubicBezTo>
                  <a:pt x="47886" y="646543"/>
                  <a:pt x="58907" y="671058"/>
                  <a:pt x="65314" y="696686"/>
                </a:cubicBezTo>
                <a:cubicBezTo>
                  <a:pt x="69801" y="714636"/>
                  <a:pt x="72890" y="732910"/>
                  <a:pt x="76200" y="751114"/>
                </a:cubicBezTo>
                <a:cubicBezTo>
                  <a:pt x="80148" y="772830"/>
                  <a:pt x="83017" y="794735"/>
                  <a:pt x="87085" y="816429"/>
                </a:cubicBezTo>
                <a:cubicBezTo>
                  <a:pt x="93904" y="852800"/>
                  <a:pt x="104770" y="888508"/>
                  <a:pt x="108857" y="925286"/>
                </a:cubicBezTo>
                <a:cubicBezTo>
                  <a:pt x="112486" y="957943"/>
                  <a:pt x="114747" y="990781"/>
                  <a:pt x="119743" y="1023257"/>
                </a:cubicBezTo>
                <a:cubicBezTo>
                  <a:pt x="122018" y="1038044"/>
                  <a:pt x="127952" y="1052080"/>
                  <a:pt x="130628" y="1066800"/>
                </a:cubicBezTo>
                <a:cubicBezTo>
                  <a:pt x="135218" y="1092044"/>
                  <a:pt x="136482" y="1117840"/>
                  <a:pt x="141514" y="1143000"/>
                </a:cubicBezTo>
                <a:cubicBezTo>
                  <a:pt x="143764" y="1154252"/>
                  <a:pt x="149248" y="1164624"/>
                  <a:pt x="152400" y="1175657"/>
                </a:cubicBezTo>
                <a:cubicBezTo>
                  <a:pt x="156510" y="1190042"/>
                  <a:pt x="160040" y="1204595"/>
                  <a:pt x="163285" y="1219200"/>
                </a:cubicBezTo>
                <a:cubicBezTo>
                  <a:pt x="176733" y="1279716"/>
                  <a:pt x="173237" y="1273935"/>
                  <a:pt x="185057" y="1338943"/>
                </a:cubicBezTo>
                <a:cubicBezTo>
                  <a:pt x="188367" y="1357147"/>
                  <a:pt x="191075" y="1375521"/>
                  <a:pt x="195943" y="1393371"/>
                </a:cubicBezTo>
                <a:cubicBezTo>
                  <a:pt x="201981" y="1415512"/>
                  <a:pt x="211120" y="1436705"/>
                  <a:pt x="217714" y="1458686"/>
                </a:cubicBezTo>
                <a:cubicBezTo>
                  <a:pt x="225781" y="1485575"/>
                  <a:pt x="234702" y="1530352"/>
                  <a:pt x="239485" y="1556657"/>
                </a:cubicBezTo>
                <a:cubicBezTo>
                  <a:pt x="257075" y="1653404"/>
                  <a:pt x="240344" y="1591887"/>
                  <a:pt x="272143" y="1687286"/>
                </a:cubicBezTo>
                <a:lnTo>
                  <a:pt x="283028" y="1719943"/>
                </a:lnTo>
                <a:cubicBezTo>
                  <a:pt x="286657" y="1745343"/>
                  <a:pt x="288145" y="1771142"/>
                  <a:pt x="293914" y="1796143"/>
                </a:cubicBezTo>
                <a:cubicBezTo>
                  <a:pt x="299074" y="1818504"/>
                  <a:pt x="309091" y="1839476"/>
                  <a:pt x="315685" y="1861457"/>
                </a:cubicBezTo>
                <a:cubicBezTo>
                  <a:pt x="319984" y="1875787"/>
                  <a:pt x="323325" y="1890395"/>
                  <a:pt x="326571" y="1905000"/>
                </a:cubicBezTo>
                <a:cubicBezTo>
                  <a:pt x="330585" y="1923062"/>
                  <a:pt x="332969" y="1941479"/>
                  <a:pt x="337457" y="1959429"/>
                </a:cubicBezTo>
                <a:cubicBezTo>
                  <a:pt x="340240" y="1970561"/>
                  <a:pt x="345191" y="1981053"/>
                  <a:pt x="348343" y="1992086"/>
                </a:cubicBezTo>
                <a:cubicBezTo>
                  <a:pt x="352453" y="2006471"/>
                  <a:pt x="355983" y="2021024"/>
                  <a:pt x="359228" y="2035629"/>
                </a:cubicBezTo>
                <a:cubicBezTo>
                  <a:pt x="392427" y="2185028"/>
                  <a:pt x="351820" y="2020583"/>
                  <a:pt x="381000" y="2122714"/>
                </a:cubicBezTo>
                <a:cubicBezTo>
                  <a:pt x="385110" y="2137099"/>
                  <a:pt x="386632" y="2152249"/>
                  <a:pt x="391885" y="2166257"/>
                </a:cubicBezTo>
                <a:cubicBezTo>
                  <a:pt x="397583" y="2181451"/>
                  <a:pt x="407959" y="2194606"/>
                  <a:pt x="413657" y="2209800"/>
                </a:cubicBezTo>
                <a:cubicBezTo>
                  <a:pt x="446991" y="2298687"/>
                  <a:pt x="387373" y="2211657"/>
                  <a:pt x="457200" y="2351314"/>
                </a:cubicBezTo>
                <a:cubicBezTo>
                  <a:pt x="476165" y="2389245"/>
                  <a:pt x="486846" y="2407594"/>
                  <a:pt x="500743" y="2449286"/>
                </a:cubicBezTo>
                <a:cubicBezTo>
                  <a:pt x="516371" y="2496172"/>
                  <a:pt x="508158" y="2507660"/>
                  <a:pt x="533400" y="2558143"/>
                </a:cubicBezTo>
                <a:cubicBezTo>
                  <a:pt x="545102" y="2581546"/>
                  <a:pt x="576943" y="2623457"/>
                  <a:pt x="576943" y="2623457"/>
                </a:cubicBezTo>
                <a:cubicBezTo>
                  <a:pt x="588441" y="2657952"/>
                  <a:pt x="585481" y="2658623"/>
                  <a:pt x="609600" y="2688771"/>
                </a:cubicBezTo>
                <a:cubicBezTo>
                  <a:pt x="616011" y="2696785"/>
                  <a:pt x="625213" y="2702332"/>
                  <a:pt x="631371" y="2710543"/>
                </a:cubicBezTo>
                <a:cubicBezTo>
                  <a:pt x="647070" y="2731476"/>
                  <a:pt x="656412" y="2757354"/>
                  <a:pt x="674914" y="2775857"/>
                </a:cubicBezTo>
                <a:cubicBezTo>
                  <a:pt x="682171" y="2783114"/>
                  <a:pt x="690274" y="2789615"/>
                  <a:pt x="696685" y="2797629"/>
                </a:cubicBezTo>
                <a:cubicBezTo>
                  <a:pt x="704858" y="2807845"/>
                  <a:pt x="710081" y="2820235"/>
                  <a:pt x="718457" y="2830286"/>
                </a:cubicBezTo>
                <a:cubicBezTo>
                  <a:pt x="728312" y="2842112"/>
                  <a:pt x="741259" y="2851116"/>
                  <a:pt x="751114" y="2862943"/>
                </a:cubicBezTo>
                <a:cubicBezTo>
                  <a:pt x="759489" y="2872994"/>
                  <a:pt x="764712" y="2885384"/>
                  <a:pt x="772885" y="2895600"/>
                </a:cubicBezTo>
                <a:cubicBezTo>
                  <a:pt x="803290" y="2933605"/>
                  <a:pt x="786906" y="2902776"/>
                  <a:pt x="827314" y="2939143"/>
                </a:cubicBezTo>
                <a:cubicBezTo>
                  <a:pt x="854014" y="2963173"/>
                  <a:pt x="873626" y="2995418"/>
                  <a:pt x="903514" y="3015343"/>
                </a:cubicBezTo>
                <a:cubicBezTo>
                  <a:pt x="914400" y="3022600"/>
                  <a:pt x="926325" y="3028499"/>
                  <a:pt x="936171" y="3037114"/>
                </a:cubicBezTo>
                <a:cubicBezTo>
                  <a:pt x="955481" y="3054010"/>
                  <a:pt x="969251" y="3077311"/>
                  <a:pt x="990600" y="3091543"/>
                </a:cubicBezTo>
                <a:cubicBezTo>
                  <a:pt x="1001486" y="3098800"/>
                  <a:pt x="1013324" y="3104800"/>
                  <a:pt x="1023257" y="3113314"/>
                </a:cubicBezTo>
                <a:cubicBezTo>
                  <a:pt x="1038842" y="3126672"/>
                  <a:pt x="1052286" y="3142343"/>
                  <a:pt x="1066800" y="3156857"/>
                </a:cubicBezTo>
                <a:cubicBezTo>
                  <a:pt x="1074057" y="3164114"/>
                  <a:pt x="1080031" y="3172936"/>
                  <a:pt x="1088571" y="3178629"/>
                </a:cubicBezTo>
                <a:cubicBezTo>
                  <a:pt x="1099457" y="3185886"/>
                  <a:pt x="1111012" y="3192227"/>
                  <a:pt x="1121228" y="3200400"/>
                </a:cubicBezTo>
                <a:cubicBezTo>
                  <a:pt x="1129242" y="3206811"/>
                  <a:pt x="1134460" y="3216478"/>
                  <a:pt x="1143000" y="3222171"/>
                </a:cubicBezTo>
                <a:cubicBezTo>
                  <a:pt x="1156502" y="3231172"/>
                  <a:pt x="1173338" y="3234511"/>
                  <a:pt x="1186543" y="3243943"/>
                </a:cubicBezTo>
                <a:cubicBezTo>
                  <a:pt x="1199070" y="3252891"/>
                  <a:pt x="1207373" y="3266745"/>
                  <a:pt x="1219200" y="3276600"/>
                </a:cubicBezTo>
                <a:cubicBezTo>
                  <a:pt x="1247335" y="3300046"/>
                  <a:pt x="1251785" y="3298347"/>
                  <a:pt x="1284514" y="3309257"/>
                </a:cubicBezTo>
                <a:cubicBezTo>
                  <a:pt x="1291771" y="3316514"/>
                  <a:pt x="1298074" y="3324871"/>
                  <a:pt x="1306285" y="3331029"/>
                </a:cubicBezTo>
                <a:cubicBezTo>
                  <a:pt x="1327218" y="3346729"/>
                  <a:pt x="1353098" y="3356068"/>
                  <a:pt x="1371600" y="3374571"/>
                </a:cubicBezTo>
                <a:cubicBezTo>
                  <a:pt x="1378857" y="3381828"/>
                  <a:pt x="1384570" y="3391062"/>
                  <a:pt x="1393371" y="3396343"/>
                </a:cubicBezTo>
                <a:cubicBezTo>
                  <a:pt x="1403210" y="3402247"/>
                  <a:pt x="1415765" y="3402097"/>
                  <a:pt x="1426028" y="3407229"/>
                </a:cubicBezTo>
                <a:cubicBezTo>
                  <a:pt x="1442824" y="3415627"/>
                  <a:pt x="1537140" y="3474799"/>
                  <a:pt x="1545771" y="3483429"/>
                </a:cubicBezTo>
                <a:cubicBezTo>
                  <a:pt x="1604031" y="3541687"/>
                  <a:pt x="1518814" y="3461063"/>
                  <a:pt x="1611085" y="3526971"/>
                </a:cubicBezTo>
                <a:cubicBezTo>
                  <a:pt x="1682433" y="3577934"/>
                  <a:pt x="1606349" y="3547165"/>
                  <a:pt x="1676400" y="3570514"/>
                </a:cubicBezTo>
                <a:cubicBezTo>
                  <a:pt x="1707017" y="3601132"/>
                  <a:pt x="1714249" y="3611212"/>
                  <a:pt x="1763485" y="3635829"/>
                </a:cubicBezTo>
                <a:cubicBezTo>
                  <a:pt x="1777999" y="3643086"/>
                  <a:pt x="1793526" y="3648599"/>
                  <a:pt x="1807028" y="3657600"/>
                </a:cubicBezTo>
                <a:cubicBezTo>
                  <a:pt x="1815568" y="3663293"/>
                  <a:pt x="1820449" y="3673406"/>
                  <a:pt x="1828800" y="3679371"/>
                </a:cubicBezTo>
                <a:cubicBezTo>
                  <a:pt x="1846017" y="3691669"/>
                  <a:pt x="1864599" y="3701998"/>
                  <a:pt x="1883228" y="3712029"/>
                </a:cubicBezTo>
                <a:cubicBezTo>
                  <a:pt x="1962317" y="3754616"/>
                  <a:pt x="1945980" y="3747460"/>
                  <a:pt x="2002971" y="3766457"/>
                </a:cubicBezTo>
                <a:cubicBezTo>
                  <a:pt x="2020528" y="3784014"/>
                  <a:pt x="2033368" y="3799701"/>
                  <a:pt x="2057400" y="3810000"/>
                </a:cubicBezTo>
                <a:cubicBezTo>
                  <a:pt x="2071151" y="3815893"/>
                  <a:pt x="2086429" y="3817257"/>
                  <a:pt x="2100943" y="3820886"/>
                </a:cubicBezTo>
                <a:cubicBezTo>
                  <a:pt x="2167124" y="3865006"/>
                  <a:pt x="2096807" y="3823417"/>
                  <a:pt x="2177143" y="3853543"/>
                </a:cubicBezTo>
                <a:cubicBezTo>
                  <a:pt x="2192337" y="3859241"/>
                  <a:pt x="2205770" y="3868922"/>
                  <a:pt x="2220685" y="3875314"/>
                </a:cubicBezTo>
                <a:cubicBezTo>
                  <a:pt x="2282088" y="3901630"/>
                  <a:pt x="2223238" y="3869468"/>
                  <a:pt x="2296885" y="3897086"/>
                </a:cubicBezTo>
                <a:cubicBezTo>
                  <a:pt x="2312079" y="3902784"/>
                  <a:pt x="2325361" y="3912830"/>
                  <a:pt x="2340428" y="3918857"/>
                </a:cubicBezTo>
                <a:cubicBezTo>
                  <a:pt x="2361736" y="3927380"/>
                  <a:pt x="2384772" y="3931308"/>
                  <a:pt x="2405743" y="3940629"/>
                </a:cubicBezTo>
                <a:cubicBezTo>
                  <a:pt x="2417698" y="3945942"/>
                  <a:pt x="2426445" y="3957087"/>
                  <a:pt x="2438400" y="3962400"/>
                </a:cubicBezTo>
                <a:cubicBezTo>
                  <a:pt x="2459371" y="3971720"/>
                  <a:pt x="2481943" y="3976914"/>
                  <a:pt x="2503714" y="3984171"/>
                </a:cubicBezTo>
                <a:cubicBezTo>
                  <a:pt x="2569892" y="4028291"/>
                  <a:pt x="2499581" y="3986704"/>
                  <a:pt x="2579914" y="4016829"/>
                </a:cubicBezTo>
                <a:cubicBezTo>
                  <a:pt x="2595108" y="4022527"/>
                  <a:pt x="2608390" y="4032573"/>
                  <a:pt x="2623457" y="4038600"/>
                </a:cubicBezTo>
                <a:cubicBezTo>
                  <a:pt x="2644765" y="4047123"/>
                  <a:pt x="2667678" y="4051331"/>
                  <a:pt x="2688771" y="4060371"/>
                </a:cubicBezTo>
                <a:cubicBezTo>
                  <a:pt x="2718602" y="4073156"/>
                  <a:pt x="2745068" y="4093651"/>
                  <a:pt x="2775857" y="4103914"/>
                </a:cubicBezTo>
                <a:lnTo>
                  <a:pt x="2873828" y="4136571"/>
                </a:lnTo>
                <a:lnTo>
                  <a:pt x="2939143" y="4158343"/>
                </a:lnTo>
                <a:cubicBezTo>
                  <a:pt x="2968171" y="4165600"/>
                  <a:pt x="2997842" y="4170652"/>
                  <a:pt x="3026228" y="4180114"/>
                </a:cubicBezTo>
                <a:cubicBezTo>
                  <a:pt x="3037114" y="4183743"/>
                  <a:pt x="3047684" y="4188511"/>
                  <a:pt x="3058885" y="4191000"/>
                </a:cubicBezTo>
                <a:cubicBezTo>
                  <a:pt x="3080431" y="4195788"/>
                  <a:pt x="3102557" y="4197557"/>
                  <a:pt x="3124200" y="4201886"/>
                </a:cubicBezTo>
                <a:cubicBezTo>
                  <a:pt x="3138870" y="4204820"/>
                  <a:pt x="3153358" y="4208661"/>
                  <a:pt x="3167743" y="4212771"/>
                </a:cubicBezTo>
                <a:cubicBezTo>
                  <a:pt x="3203985" y="4223126"/>
                  <a:pt x="3203100" y="4227736"/>
                  <a:pt x="3243943" y="4234543"/>
                </a:cubicBezTo>
                <a:cubicBezTo>
                  <a:pt x="3354823" y="4253024"/>
                  <a:pt x="3298904" y="4236340"/>
                  <a:pt x="3385457" y="4256314"/>
                </a:cubicBezTo>
                <a:cubicBezTo>
                  <a:pt x="3414613" y="4263042"/>
                  <a:pt x="3443514" y="4270829"/>
                  <a:pt x="3472543" y="4278086"/>
                </a:cubicBezTo>
                <a:cubicBezTo>
                  <a:pt x="3487057" y="4281714"/>
                  <a:pt x="3501275" y="4286855"/>
                  <a:pt x="3516085" y="4288971"/>
                </a:cubicBezTo>
                <a:cubicBezTo>
                  <a:pt x="3573162" y="4297125"/>
                  <a:pt x="3602223" y="4300674"/>
                  <a:pt x="3657600" y="4310743"/>
                </a:cubicBezTo>
                <a:cubicBezTo>
                  <a:pt x="3675804" y="4314053"/>
                  <a:pt x="3693628" y="4319692"/>
                  <a:pt x="3712028" y="4321629"/>
                </a:cubicBezTo>
                <a:cubicBezTo>
                  <a:pt x="3762678" y="4326960"/>
                  <a:pt x="3813708" y="4327903"/>
                  <a:pt x="3864428" y="4332514"/>
                </a:cubicBezTo>
                <a:cubicBezTo>
                  <a:pt x="3893562" y="4335163"/>
                  <a:pt x="3922485" y="4339771"/>
                  <a:pt x="3951514" y="4343400"/>
                </a:cubicBezTo>
                <a:lnTo>
                  <a:pt x="4082143" y="4332514"/>
                </a:lnTo>
                <a:cubicBezTo>
                  <a:pt x="4116998" y="4329029"/>
                  <a:pt x="4185187" y="4321235"/>
                  <a:pt x="4223657" y="4310743"/>
                </a:cubicBezTo>
                <a:cubicBezTo>
                  <a:pt x="4245797" y="4304705"/>
                  <a:pt x="4267200" y="4296228"/>
                  <a:pt x="4288971" y="4288971"/>
                </a:cubicBezTo>
                <a:cubicBezTo>
                  <a:pt x="4314371" y="4263571"/>
                  <a:pt x="4337121" y="4235210"/>
                  <a:pt x="4365171" y="4212771"/>
                </a:cubicBezTo>
                <a:cubicBezTo>
                  <a:pt x="4406115" y="4180016"/>
                  <a:pt x="4429245" y="4164800"/>
                  <a:pt x="4463143" y="4125686"/>
                </a:cubicBezTo>
                <a:cubicBezTo>
                  <a:pt x="4496919" y="4086714"/>
                  <a:pt x="4538050" y="4052070"/>
                  <a:pt x="4561114" y="4005943"/>
                </a:cubicBezTo>
                <a:lnTo>
                  <a:pt x="4637314" y="3853543"/>
                </a:lnTo>
                <a:cubicBezTo>
                  <a:pt x="4655457" y="3817257"/>
                  <a:pt x="4678914" y="3783173"/>
                  <a:pt x="4691743" y="3744686"/>
                </a:cubicBezTo>
                <a:cubicBezTo>
                  <a:pt x="4727094" y="3638630"/>
                  <a:pt x="4742384" y="3600809"/>
                  <a:pt x="4767943" y="3494314"/>
                </a:cubicBezTo>
                <a:cubicBezTo>
                  <a:pt x="4780068" y="3443795"/>
                  <a:pt x="4786327" y="3391868"/>
                  <a:pt x="4800600" y="3341914"/>
                </a:cubicBezTo>
                <a:cubicBezTo>
                  <a:pt x="4815419" y="3290047"/>
                  <a:pt x="4836885" y="3240314"/>
                  <a:pt x="4855028" y="3189514"/>
                </a:cubicBezTo>
                <a:cubicBezTo>
                  <a:pt x="4880387" y="2834498"/>
                  <a:pt x="4842522" y="3208502"/>
                  <a:pt x="4898571" y="2928257"/>
                </a:cubicBezTo>
                <a:cubicBezTo>
                  <a:pt x="4905723" y="2892499"/>
                  <a:pt x="4903770" y="2855420"/>
                  <a:pt x="4909457" y="2819400"/>
                </a:cubicBezTo>
                <a:cubicBezTo>
                  <a:pt x="4914675" y="2786356"/>
                  <a:pt x="4923971" y="2754086"/>
                  <a:pt x="4931228" y="2721429"/>
                </a:cubicBezTo>
                <a:cubicBezTo>
                  <a:pt x="4920342" y="2550886"/>
                  <a:pt x="4920061" y="2379333"/>
                  <a:pt x="4898571" y="2209800"/>
                </a:cubicBezTo>
                <a:cubicBezTo>
                  <a:pt x="4887668" y="2123789"/>
                  <a:pt x="4832211" y="1945055"/>
                  <a:pt x="4800600" y="1839686"/>
                </a:cubicBezTo>
                <a:cubicBezTo>
                  <a:pt x="4766280" y="1496492"/>
                  <a:pt x="4819754" y="1921090"/>
                  <a:pt x="4757057" y="1654629"/>
                </a:cubicBezTo>
                <a:cubicBezTo>
                  <a:pt x="4748705" y="1619131"/>
                  <a:pt x="4753323" y="1581530"/>
                  <a:pt x="4746171" y="1545771"/>
                </a:cubicBezTo>
                <a:cubicBezTo>
                  <a:pt x="4738741" y="1508623"/>
                  <a:pt x="4721910" y="1473855"/>
                  <a:pt x="4713514" y="1436914"/>
                </a:cubicBezTo>
                <a:cubicBezTo>
                  <a:pt x="4703731" y="1393868"/>
                  <a:pt x="4699640" y="1349717"/>
                  <a:pt x="4691743" y="1306286"/>
                </a:cubicBezTo>
                <a:cubicBezTo>
                  <a:pt x="4685123" y="1269879"/>
                  <a:pt x="4676895" y="1233780"/>
                  <a:pt x="4669971" y="1197429"/>
                </a:cubicBezTo>
                <a:cubicBezTo>
                  <a:pt x="4662380" y="1157577"/>
                  <a:pt x="4658524" y="1116919"/>
                  <a:pt x="4648200" y="1077686"/>
                </a:cubicBezTo>
                <a:cubicBezTo>
                  <a:pt x="4640310" y="1047704"/>
                  <a:pt x="4626429" y="1019629"/>
                  <a:pt x="4615543" y="990600"/>
                </a:cubicBezTo>
                <a:cubicBezTo>
                  <a:pt x="4608854" y="937086"/>
                  <a:pt x="4604235" y="890518"/>
                  <a:pt x="4593771" y="838200"/>
                </a:cubicBezTo>
                <a:cubicBezTo>
                  <a:pt x="4582429" y="781492"/>
                  <a:pt x="4585831" y="810409"/>
                  <a:pt x="4572000" y="762000"/>
                </a:cubicBezTo>
                <a:cubicBezTo>
                  <a:pt x="4567890" y="747615"/>
                  <a:pt x="4566367" y="732465"/>
                  <a:pt x="4561114" y="718457"/>
                </a:cubicBezTo>
                <a:cubicBezTo>
                  <a:pt x="4555416" y="703263"/>
                  <a:pt x="4545370" y="689981"/>
                  <a:pt x="4539343" y="674914"/>
                </a:cubicBezTo>
                <a:cubicBezTo>
                  <a:pt x="4530820" y="653606"/>
                  <a:pt x="4526094" y="630908"/>
                  <a:pt x="4517571" y="609600"/>
                </a:cubicBezTo>
                <a:cubicBezTo>
                  <a:pt x="4511544" y="594533"/>
                  <a:pt x="4502391" y="580886"/>
                  <a:pt x="4495800" y="566057"/>
                </a:cubicBezTo>
                <a:cubicBezTo>
                  <a:pt x="4487864" y="548201"/>
                  <a:pt x="4482348" y="529309"/>
                  <a:pt x="4474028" y="511629"/>
                </a:cubicBezTo>
                <a:cubicBezTo>
                  <a:pt x="4441069" y="441591"/>
                  <a:pt x="4401000" y="358147"/>
                  <a:pt x="4354285" y="293914"/>
                </a:cubicBezTo>
                <a:cubicBezTo>
                  <a:pt x="4339441" y="273504"/>
                  <a:pt x="4297831" y="240941"/>
                  <a:pt x="4278085" y="228600"/>
                </a:cubicBezTo>
                <a:cubicBezTo>
                  <a:pt x="4235158" y="201771"/>
                  <a:pt x="4220037" y="204599"/>
                  <a:pt x="4169228" y="185057"/>
                </a:cubicBezTo>
                <a:cubicBezTo>
                  <a:pt x="4143436" y="175137"/>
                  <a:pt x="4119729" y="159520"/>
                  <a:pt x="4093028" y="152400"/>
                </a:cubicBezTo>
                <a:cubicBezTo>
                  <a:pt x="4074530" y="147467"/>
                  <a:pt x="3904448" y="131365"/>
                  <a:pt x="3897085" y="130629"/>
                </a:cubicBezTo>
                <a:cubicBezTo>
                  <a:pt x="3860799" y="123372"/>
                  <a:pt x="3824823" y="114346"/>
                  <a:pt x="3788228" y="108857"/>
                </a:cubicBezTo>
                <a:cubicBezTo>
                  <a:pt x="3752165" y="103447"/>
                  <a:pt x="3715637" y="101788"/>
                  <a:pt x="3679371" y="97971"/>
                </a:cubicBezTo>
                <a:cubicBezTo>
                  <a:pt x="3646694" y="94531"/>
                  <a:pt x="3613928" y="91733"/>
                  <a:pt x="3581400" y="87086"/>
                </a:cubicBezTo>
                <a:cubicBezTo>
                  <a:pt x="3340238" y="52634"/>
                  <a:pt x="3564368" y="73428"/>
                  <a:pt x="3298371" y="54429"/>
                </a:cubicBezTo>
                <a:cubicBezTo>
                  <a:pt x="2958464" y="5870"/>
                  <a:pt x="3259239" y="42601"/>
                  <a:pt x="2634343" y="21771"/>
                </a:cubicBezTo>
                <a:cubicBezTo>
                  <a:pt x="2478232" y="16567"/>
                  <a:pt x="2322286" y="7257"/>
                  <a:pt x="2166257" y="0"/>
                </a:cubicBezTo>
                <a:cubicBezTo>
                  <a:pt x="1912257" y="3629"/>
                  <a:pt x="1658090" y="996"/>
                  <a:pt x="1404257" y="10886"/>
                </a:cubicBezTo>
                <a:cubicBezTo>
                  <a:pt x="1377861" y="11914"/>
                  <a:pt x="1354150" y="28537"/>
                  <a:pt x="1328057" y="32657"/>
                </a:cubicBezTo>
                <a:cubicBezTo>
                  <a:pt x="1284898" y="39472"/>
                  <a:pt x="1240971" y="39914"/>
                  <a:pt x="1197428" y="43543"/>
                </a:cubicBezTo>
                <a:cubicBezTo>
                  <a:pt x="1175657" y="47172"/>
                  <a:pt x="1153992" y="51512"/>
                  <a:pt x="1132114" y="54429"/>
                </a:cubicBezTo>
                <a:cubicBezTo>
                  <a:pt x="1099544" y="58772"/>
                  <a:pt x="1066501" y="59604"/>
                  <a:pt x="1034143" y="65314"/>
                </a:cubicBezTo>
                <a:cubicBezTo>
                  <a:pt x="883634" y="91874"/>
                  <a:pt x="1009719" y="84085"/>
                  <a:pt x="870857" y="97971"/>
                </a:cubicBezTo>
                <a:cubicBezTo>
                  <a:pt x="787500" y="106307"/>
                  <a:pt x="620485" y="119743"/>
                  <a:pt x="620485" y="119743"/>
                </a:cubicBezTo>
                <a:cubicBezTo>
                  <a:pt x="489268" y="152549"/>
                  <a:pt x="718592" y="97952"/>
                  <a:pt x="413657" y="141514"/>
                </a:cubicBezTo>
                <a:cubicBezTo>
                  <a:pt x="390939" y="144759"/>
                  <a:pt x="370980" y="159513"/>
                  <a:pt x="348343" y="163286"/>
                </a:cubicBezTo>
                <a:cubicBezTo>
                  <a:pt x="236361" y="181948"/>
                  <a:pt x="305035" y="172478"/>
                  <a:pt x="141514" y="185057"/>
                </a:cubicBezTo>
                <a:cubicBezTo>
                  <a:pt x="123371" y="188686"/>
                  <a:pt x="105147" y="191929"/>
                  <a:pt x="87085" y="195943"/>
                </a:cubicBezTo>
                <a:cubicBezTo>
                  <a:pt x="30179" y="208589"/>
                  <a:pt x="14514" y="195943"/>
                  <a:pt x="0" y="19594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33C33-7BD8-3D03-0593-D739E95D75B6}"/>
              </a:ext>
            </a:extLst>
          </p:cNvPr>
          <p:cNvSpPr txBox="1"/>
          <p:nvPr/>
        </p:nvSpPr>
        <p:spPr>
          <a:xfrm rot="20400000">
            <a:off x="5548010" y="2682023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50" dirty="0">
                <a:solidFill>
                  <a:schemeClr val="accent6"/>
                </a:solidFill>
              </a:rPr>
              <a:t>김시완</a:t>
            </a:r>
            <a:r>
              <a:rPr kumimoji="1" lang="ko-KR" altLang="en-US" sz="1050" dirty="0">
                <a:solidFill>
                  <a:schemeClr val="accent6"/>
                </a:solidFill>
              </a:rPr>
              <a:t> 윤원재 </a:t>
            </a:r>
            <a:r>
              <a:rPr kumimoji="1" lang="ko-KR" altLang="en-US" sz="1050" dirty="0" err="1">
                <a:solidFill>
                  <a:schemeClr val="accent6"/>
                </a:solidFill>
              </a:rPr>
              <a:t>윤희창</a:t>
            </a:r>
            <a:endParaRPr kumimoji="1" lang="ko-Kore-KR" altLang="en-US" sz="1050" dirty="0">
              <a:solidFill>
                <a:schemeClr val="accent6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9684D4-1A99-9108-4691-A6E2671CA90F}"/>
              </a:ext>
            </a:extLst>
          </p:cNvPr>
          <p:cNvSpPr/>
          <p:nvPr/>
        </p:nvSpPr>
        <p:spPr>
          <a:xfrm>
            <a:off x="660171" y="241788"/>
            <a:ext cx="763435" cy="763435"/>
          </a:xfrm>
          <a:prstGeom prst="ellipse">
            <a:avLst/>
          </a:prstGeom>
          <a:solidFill>
            <a:srgbClr val="70AD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50"/>
          </a:p>
        </p:txBody>
      </p:sp>
      <p:sp>
        <p:nvSpPr>
          <p:cNvPr id="18" name="!!타원 17">
            <a:extLst>
              <a:ext uri="{FF2B5EF4-FFF2-40B4-BE49-F238E27FC236}">
                <a16:creationId xmlns:a16="http://schemas.microsoft.com/office/drawing/2014/main" id="{1C20A0A9-CC21-51E5-570E-97ADDC66A144}"/>
              </a:ext>
            </a:extLst>
          </p:cNvPr>
          <p:cNvSpPr/>
          <p:nvPr/>
        </p:nvSpPr>
        <p:spPr>
          <a:xfrm>
            <a:off x="7469814" y="4194045"/>
            <a:ext cx="763435" cy="763435"/>
          </a:xfrm>
          <a:prstGeom prst="ellipse">
            <a:avLst/>
          </a:prstGeom>
          <a:solidFill>
            <a:srgbClr val="FFC0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4198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3730698" y="742236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회원가입 기능</a:t>
            </a:r>
            <a:endParaRPr kumimoji="1" lang="ko-Kore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7227-E50F-9E91-827B-C593868CB660}"/>
              </a:ext>
            </a:extLst>
          </p:cNvPr>
          <p:cNvSpPr txBox="1"/>
          <p:nvPr/>
        </p:nvSpPr>
        <p:spPr>
          <a:xfrm>
            <a:off x="9618668" y="1749652"/>
            <a:ext cx="3410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글쓰기를 눌렀을 때</a:t>
            </a:r>
            <a:endParaRPr kumimoji="1" lang="en-US" altLang="ko-KR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  <a:p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게시판을 작성할 수 있도록 함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F08A1-1D85-8637-F6B9-6693D9B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69" y="1280208"/>
            <a:ext cx="2345908" cy="30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5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5316335" y="698062"/>
            <a:ext cx="226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회원가입 기능</a:t>
            </a:r>
            <a:endParaRPr kumimoji="1" lang="ko-Kore-KR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7227-E50F-9E91-827B-C593868CB660}"/>
              </a:ext>
            </a:extLst>
          </p:cNvPr>
          <p:cNvSpPr txBox="1"/>
          <p:nvPr/>
        </p:nvSpPr>
        <p:spPr>
          <a:xfrm>
            <a:off x="4744483" y="1477155"/>
            <a:ext cx="341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회원가입 폼 작성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F08A1-1D85-8637-F6B9-6693D9B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76" y="698062"/>
            <a:ext cx="2887413" cy="37867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A60A41-A4F7-335C-D468-E0B29FF5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75633" y="91525"/>
            <a:ext cx="715463" cy="70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54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5316335" y="698062"/>
            <a:ext cx="226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회원가입 기능</a:t>
            </a:r>
            <a:endParaRPr kumimoji="1" lang="ko-Kore-KR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7227-E50F-9E91-827B-C593868CB660}"/>
              </a:ext>
            </a:extLst>
          </p:cNvPr>
          <p:cNvSpPr txBox="1"/>
          <p:nvPr/>
        </p:nvSpPr>
        <p:spPr>
          <a:xfrm>
            <a:off x="4744483" y="1477155"/>
            <a:ext cx="341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회원가입 폼 작성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F08A1-1D85-8637-F6B9-6693D9B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450" y="3627585"/>
            <a:ext cx="619201" cy="8120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44666E-0033-47B8-1190-7E4C59139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5" y="886524"/>
            <a:ext cx="3410669" cy="33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5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5316335" y="698062"/>
            <a:ext cx="226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회원가입 기능</a:t>
            </a:r>
            <a:endParaRPr kumimoji="1" lang="ko-Kore-KR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7227-E50F-9E91-827B-C593868CB660}"/>
              </a:ext>
            </a:extLst>
          </p:cNvPr>
          <p:cNvSpPr txBox="1"/>
          <p:nvPr/>
        </p:nvSpPr>
        <p:spPr>
          <a:xfrm>
            <a:off x="4744483" y="1477155"/>
            <a:ext cx="341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데이터베이스 연동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5309B-D09F-8269-471C-4DED06AC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241" y="698062"/>
            <a:ext cx="4843581" cy="19898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C06199-E3D3-D70E-5865-FE6FBFBC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5" y="886524"/>
            <a:ext cx="3410669" cy="33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4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E58C8-7DFD-44C0-2A7B-D3D66E1653B9}"/>
              </a:ext>
            </a:extLst>
          </p:cNvPr>
          <p:cNvSpPr txBox="1"/>
          <p:nvPr/>
        </p:nvSpPr>
        <p:spPr>
          <a:xfrm>
            <a:off x="5316335" y="698062"/>
            <a:ext cx="226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회원가입 기능</a:t>
            </a:r>
            <a:endParaRPr kumimoji="1" lang="ko-Kore-KR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7227-E50F-9E91-827B-C593868CB660}"/>
              </a:ext>
            </a:extLst>
          </p:cNvPr>
          <p:cNvSpPr txBox="1"/>
          <p:nvPr/>
        </p:nvSpPr>
        <p:spPr>
          <a:xfrm>
            <a:off x="4744483" y="1477155"/>
            <a:ext cx="341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데이터베이스 연동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5309B-D09F-8269-471C-4DED06AC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3" y="889782"/>
            <a:ext cx="8059120" cy="3310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C06199-E3D3-D70E-5865-FE6FBFBC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2665" y="4200575"/>
            <a:ext cx="483851" cy="4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en-US" altLang="ko-KR" sz="5000" dirty="0"/>
              <a:t>4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[</a:t>
            </a:r>
            <a:r>
              <a:rPr kumimoji="0" lang="ko-KR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A5CF27">
                    <a:lumMod val="60000"/>
                    <a:lumOff val="40000"/>
                  </a:srgbClr>
                </a:solidFill>
                <a:effectLst/>
                <a:uLnTx/>
                <a:uFillTx/>
                <a:latin typeface="MapoPeacefull" panose="02000500000000000000" pitchFamily="2" charset="-127"/>
                <a:ea typeface="MapoPeacefull" panose="02000500000000000000" pitchFamily="2" charset="-127"/>
                <a:cs typeface="Arial"/>
                <a:sym typeface="Arial"/>
              </a:rPr>
              <a:t>앞으로의 계획</a:t>
            </a: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]</a:t>
            </a:r>
            <a:r>
              <a:rPr lang="en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endParaRPr sz="3600" dirty="0">
              <a:solidFill>
                <a:schemeClr val="accent3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# TODO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460;p27">
            <a:extLst>
              <a:ext uri="{FF2B5EF4-FFF2-40B4-BE49-F238E27FC236}">
                <a16:creationId xmlns:a16="http://schemas.microsoft.com/office/drawing/2014/main" id="{E101FA72-4C46-575C-7092-DC0F5F306738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인터넷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DB 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프로젝트 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동아리 게시판</a:t>
            </a:r>
            <a:endParaRPr lang="en-US" altLang="ko-KR" sz="1400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94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TODO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일반 회원과 관리자의 권한을 따로 부여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로그인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,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게시판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 DAO, 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게시글 검색 등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기능 추가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각 페이지 추가 및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UI 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개선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웹페이지 디자인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데이터베이스 권한제어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" name="Google Shape;729;p36">
            <a:extLst>
              <a:ext uri="{FF2B5EF4-FFF2-40B4-BE49-F238E27FC236}">
                <a16:creationId xmlns:a16="http://schemas.microsoft.com/office/drawing/2014/main" id="{460BA23C-4AE3-10B5-0680-70FC229FC3B2}"/>
              </a:ext>
            </a:extLst>
          </p:cNvPr>
          <p:cNvGrpSpPr/>
          <p:nvPr/>
        </p:nvGrpSpPr>
        <p:grpSpPr>
          <a:xfrm>
            <a:off x="2740539" y="3533660"/>
            <a:ext cx="365747" cy="365752"/>
            <a:chOff x="2036988" y="4249875"/>
            <a:chExt cx="525725" cy="524300"/>
          </a:xfrm>
        </p:grpSpPr>
        <p:sp>
          <p:nvSpPr>
            <p:cNvPr id="51" name="Google Shape;730;p36">
              <a:extLst>
                <a:ext uri="{FF2B5EF4-FFF2-40B4-BE49-F238E27FC236}">
                  <a16:creationId xmlns:a16="http://schemas.microsoft.com/office/drawing/2014/main" id="{52FFFE35-3734-7A38-4EC1-94BF6F05643F}"/>
                </a:ext>
              </a:extLst>
            </p:cNvPr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1;p36">
              <a:extLst>
                <a:ext uri="{FF2B5EF4-FFF2-40B4-BE49-F238E27FC236}">
                  <a16:creationId xmlns:a16="http://schemas.microsoft.com/office/drawing/2014/main" id="{8683BCC5-36B4-4068-FF40-E5F22B4F28E4}"/>
                </a:ext>
              </a:extLst>
            </p:cNvPr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2;p36">
              <a:extLst>
                <a:ext uri="{FF2B5EF4-FFF2-40B4-BE49-F238E27FC236}">
                  <a16:creationId xmlns:a16="http://schemas.microsoft.com/office/drawing/2014/main" id="{2A602BB5-1345-E241-A67B-944E2C70839D}"/>
                </a:ext>
              </a:extLst>
            </p:cNvPr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3;p36">
              <a:extLst>
                <a:ext uri="{FF2B5EF4-FFF2-40B4-BE49-F238E27FC236}">
                  <a16:creationId xmlns:a16="http://schemas.microsoft.com/office/drawing/2014/main" id="{DF218A5E-3594-4817-E885-17811D3FDFD2}"/>
                </a:ext>
              </a:extLst>
            </p:cNvPr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34;p36">
              <a:extLst>
                <a:ext uri="{FF2B5EF4-FFF2-40B4-BE49-F238E27FC236}">
                  <a16:creationId xmlns:a16="http://schemas.microsoft.com/office/drawing/2014/main" id="{1CCE9741-3066-3E2E-86A3-3232A402CCF8}"/>
                </a:ext>
              </a:extLst>
            </p:cNvPr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5;p36">
              <a:extLst>
                <a:ext uri="{FF2B5EF4-FFF2-40B4-BE49-F238E27FC236}">
                  <a16:creationId xmlns:a16="http://schemas.microsoft.com/office/drawing/2014/main" id="{123D9A49-ED53-3B47-AF86-20AC7B98CD40}"/>
                </a:ext>
              </a:extLst>
            </p:cNvPr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6;p36">
              <a:extLst>
                <a:ext uri="{FF2B5EF4-FFF2-40B4-BE49-F238E27FC236}">
                  <a16:creationId xmlns:a16="http://schemas.microsoft.com/office/drawing/2014/main" id="{7FE1B174-4838-7D5B-C119-452C838A6DE5}"/>
                </a:ext>
              </a:extLst>
            </p:cNvPr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7;p36">
              <a:extLst>
                <a:ext uri="{FF2B5EF4-FFF2-40B4-BE49-F238E27FC236}">
                  <a16:creationId xmlns:a16="http://schemas.microsoft.com/office/drawing/2014/main" id="{F7DF9640-580A-642E-A0F6-4CB4394B47AD}"/>
                </a:ext>
              </a:extLst>
            </p:cNvPr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8;p36">
              <a:extLst>
                <a:ext uri="{FF2B5EF4-FFF2-40B4-BE49-F238E27FC236}">
                  <a16:creationId xmlns:a16="http://schemas.microsoft.com/office/drawing/2014/main" id="{D8760B7A-C009-27C6-5851-772D0408BEED}"/>
                </a:ext>
              </a:extLst>
            </p:cNvPr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9;p36">
              <a:extLst>
                <a:ext uri="{FF2B5EF4-FFF2-40B4-BE49-F238E27FC236}">
                  <a16:creationId xmlns:a16="http://schemas.microsoft.com/office/drawing/2014/main" id="{76C289C5-A2CD-5796-6384-7F5C84426B16}"/>
                </a:ext>
              </a:extLst>
            </p:cNvPr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705;p35">
            <a:extLst>
              <a:ext uri="{FF2B5EF4-FFF2-40B4-BE49-F238E27FC236}">
                <a16:creationId xmlns:a16="http://schemas.microsoft.com/office/drawing/2014/main" id="{41F78A13-A16F-3519-4A09-3CB3EC2353AC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CF27">
                    <a:lumMod val="60000"/>
                    <a:lumOff val="40000"/>
                  </a:srgbClr>
                </a:solidFill>
                <a:effectLst/>
                <a:uLnTx/>
                <a:uFillTx/>
                <a:latin typeface="MapoPeacefull" panose="02000500000000000000" pitchFamily="2" charset="-127"/>
                <a:ea typeface="MapoPeacefull" panose="02000500000000000000" pitchFamily="2" charset="-127"/>
                <a:cs typeface="Arial"/>
                <a:sym typeface="Arial"/>
              </a:rPr>
              <a:t>앞으로의 계획</a:t>
            </a:r>
          </a:p>
        </p:txBody>
      </p:sp>
      <p:sp>
        <p:nvSpPr>
          <p:cNvPr id="102" name="Google Shape;480;p29">
            <a:extLst>
              <a:ext uri="{FF2B5EF4-FFF2-40B4-BE49-F238E27FC236}">
                <a16:creationId xmlns:a16="http://schemas.microsoft.com/office/drawing/2014/main" id="{70000F3C-96CB-04EB-9E5B-C11F4D6FDE38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4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837228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build="p"/>
      <p:bldP spid="663" grpId="0" build="p"/>
      <p:bldP spid="664" grpId="0" build="p"/>
      <p:bldP spid="665" grpId="0" build="p"/>
      <p:bldP spid="66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C6B71-F312-F95A-0D8A-D891BD06A0FF}"/>
              </a:ext>
            </a:extLst>
          </p:cNvPr>
          <p:cNvSpPr txBox="1"/>
          <p:nvPr/>
        </p:nvSpPr>
        <p:spPr>
          <a:xfrm>
            <a:off x="2549486" y="1861941"/>
            <a:ext cx="4045029" cy="14196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ore-KR" sz="8625" b="1" dirty="0">
                <a:solidFill>
                  <a:schemeClr val="accent6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  <a:cs typeface="LINGWAI SC MEDIUM" panose="03050602040302020204" pitchFamily="66" charset="-122"/>
              </a:rPr>
              <a:t>THE END</a:t>
            </a:r>
            <a:endParaRPr kumimoji="1" lang="ko-Kore-KR" altLang="en-US" sz="8625" b="1" dirty="0">
              <a:solidFill>
                <a:schemeClr val="accent6"/>
              </a:solidFill>
              <a:latin typeface="Nanum Brush Script" panose="03060600000000000000" pitchFamily="66" charset="-127"/>
              <a:ea typeface="Nanum Brush Script" panose="03060600000000000000" pitchFamily="66" charset="-127"/>
              <a:cs typeface="LINGWAI SC MEDIUM" panose="0305060204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07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739084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Introduce </a:t>
            </a:r>
            <a:r>
              <a:rPr lang="en" sz="3200" dirty="0">
                <a:solidFill>
                  <a:schemeClr val="accent2"/>
                </a:solidFill>
              </a:rPr>
              <a:t>‘Our </a:t>
            </a:r>
            <a:r>
              <a:rPr lang="en-US" sz="3200" dirty="0">
                <a:solidFill>
                  <a:schemeClr val="accent2"/>
                </a:solidFill>
              </a:rPr>
              <a:t>Project</a:t>
            </a:r>
            <a:r>
              <a:rPr lang="en" sz="3200" dirty="0">
                <a:solidFill>
                  <a:schemeClr val="accent2"/>
                </a:solidFill>
              </a:rPr>
              <a:t>’ </a:t>
            </a:r>
            <a:r>
              <a:rPr lang="en" sz="3200" dirty="0">
                <a:solidFill>
                  <a:schemeClr val="accent3"/>
                </a:solidFill>
              </a:rPr>
              <a:t>{</a:t>
            </a: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16096" y="2322650"/>
            <a:ext cx="6202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동아리 관리 게시판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인터넷</a:t>
            </a:r>
            <a:r>
              <a:rPr lang="en-US" altLang="ko-KR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DB </a:t>
            </a:r>
            <a:r>
              <a:rPr lang="ko-KR" altLang="en-US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프로젝트 </a:t>
            </a:r>
            <a:r>
              <a:rPr lang="en-US" altLang="ko-KR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 동아리 게시판</a:t>
            </a:r>
            <a:endParaRPr lang="en-US" altLang="ko-KR" sz="1400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6299197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en" sz="2800" dirty="0">
                <a:solidFill>
                  <a:schemeClr val="accent1"/>
                </a:solidFill>
              </a:rPr>
              <a:t>For</a:t>
            </a:r>
            <a:r>
              <a:rPr lang="ko-KR" altLang="en-US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</a:rPr>
              <a:t>PKNU</a:t>
            </a:r>
            <a:r>
              <a:rPr lang="ko-KR" altLang="en-US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</a:rPr>
              <a:t>Students</a:t>
            </a:r>
            <a:r>
              <a:rPr lang="en" sz="2800" dirty="0">
                <a:solidFill>
                  <a:schemeClr val="accent6"/>
                </a:solidFill>
              </a:rPr>
              <a:t>] </a:t>
            </a:r>
            <a:endParaRPr sz="28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</a:t>
            </a:r>
            <a:r>
              <a:rPr lang="en-US" altLang="ko-KR" sz="1400" dirty="0"/>
              <a:t>listener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86571" y="1436713"/>
            <a:ext cx="66167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248248" y="1436725"/>
            <a:ext cx="33269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설명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배경지식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917406" y="2128938"/>
            <a:ext cx="66167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579076" y="2128938"/>
            <a:ext cx="33269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248241" y="2821163"/>
            <a:ext cx="66167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2909918" y="2815870"/>
            <a:ext cx="33269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sz="1400" dirty="0">
                <a:solidFill>
                  <a:schemeClr val="accent3"/>
                </a:solidFill>
              </a:rPr>
              <a:t>for</a:t>
            </a:r>
            <a:r>
              <a:rPr lang="en-US" altLang="ko-KR" sz="1400" dirty="0"/>
              <a:t>listener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" name="Google Shape;460;p27">
            <a:extLst>
              <a:ext uri="{FF2B5EF4-FFF2-40B4-BE49-F238E27FC236}">
                <a16:creationId xmlns:a16="http://schemas.microsoft.com/office/drawing/2014/main" id="{3C05242F-ECC5-5CFB-1457-3BA49526411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인터넷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DB 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프로젝트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동아리 게시판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" name="Google Shape;480;p29">
            <a:extLst>
              <a:ext uri="{FF2B5EF4-FFF2-40B4-BE49-F238E27FC236}">
                <a16:creationId xmlns:a16="http://schemas.microsoft.com/office/drawing/2014/main" id="{D25A05E3-7CFC-873E-A036-A1031E1A5616}"/>
              </a:ext>
            </a:extLst>
          </p:cNvPr>
          <p:cNvSpPr txBox="1">
            <a:spLocks/>
          </p:cNvSpPr>
          <p:nvPr/>
        </p:nvSpPr>
        <p:spPr>
          <a:xfrm flipH="1">
            <a:off x="2579076" y="3513388"/>
            <a:ext cx="66167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</a:t>
            </a:r>
            <a:r>
              <a:rPr lang="en" altLang="ko-KR" dirty="0"/>
              <a:t>4</a:t>
            </a:r>
            <a:endParaRPr lang="en" dirty="0"/>
          </a:p>
        </p:txBody>
      </p:sp>
      <p:sp>
        <p:nvSpPr>
          <p:cNvPr id="6" name="Google Shape;482;p29">
            <a:extLst>
              <a:ext uri="{FF2B5EF4-FFF2-40B4-BE49-F238E27FC236}">
                <a16:creationId xmlns:a16="http://schemas.microsoft.com/office/drawing/2014/main" id="{70082E64-7D38-A735-8BCC-5D7DCAE30CE4}"/>
              </a:ext>
            </a:extLst>
          </p:cNvPr>
          <p:cNvSpPr txBox="1">
            <a:spLocks/>
          </p:cNvSpPr>
          <p:nvPr/>
        </p:nvSpPr>
        <p:spPr>
          <a:xfrm>
            <a:off x="3240753" y="3478392"/>
            <a:ext cx="332697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앞으로의 계획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19692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[</a:t>
            </a:r>
            <a:r>
              <a:rPr lang="ko-KR" altLang="en-US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설명</a:t>
            </a:r>
            <a:r>
              <a:rPr lang="en-US" altLang="ko-KR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배경지식</a:t>
            </a: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]</a:t>
            </a:r>
            <a:r>
              <a:rPr lang="en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endParaRPr sz="3600" dirty="0">
              <a:solidFill>
                <a:schemeClr val="accent3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네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..?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뭘 만든다고요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?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forlistener.html</a:t>
            </a:r>
            <a:endParaRPr lang="en" altLang="ko-Kore-KR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460;p27">
            <a:extLst>
              <a:ext uri="{FF2B5EF4-FFF2-40B4-BE49-F238E27FC236}">
                <a16:creationId xmlns:a16="http://schemas.microsoft.com/office/drawing/2014/main" id="{5AEAEBEC-DEDD-9D54-F4F0-CCD47DDF837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인터넷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DB 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프로젝트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동아리 게시판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ko-KR" altLang="en-US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설명</a:t>
            </a:r>
            <a:r>
              <a:rPr lang="en-US" altLang="ko-KR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배경지식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sz="1400" dirty="0" err="1">
                <a:solidFill>
                  <a:schemeClr val="accent3"/>
                </a:solidFill>
              </a:rPr>
              <a:t>for</a:t>
            </a:r>
            <a:r>
              <a:rPr lang="en" altLang="ko-KR" sz="1400" dirty="0" err="1"/>
              <a:t>listener</a:t>
            </a:r>
            <a:r>
              <a:rPr lang="en" altLang="ko-Kore-KR" sz="1400" dirty="0" err="1">
                <a:solidFill>
                  <a:schemeClr val="accent3"/>
                </a:solidFill>
              </a:rPr>
              <a:t>.html</a:t>
            </a:r>
            <a:endParaRPr lang="en" altLang="ko-Kore-KR"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" name="Google Shape;480;p29">
            <a:extLst>
              <a:ext uri="{FF2B5EF4-FFF2-40B4-BE49-F238E27FC236}">
                <a16:creationId xmlns:a16="http://schemas.microsoft.com/office/drawing/2014/main" id="{AE482478-89EC-AC1B-9A68-484951600E36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A195C6-2D29-E097-5438-DD4A4FD82C9D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5585CCD-4D21-6B9B-547D-0586A513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8049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1D8F541-0CB2-5FED-4898-5202AF73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0430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A47534A-1B0E-05CB-B877-51825FDD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2812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80D9855-2ADE-BD91-2AB8-26C3D2D4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5193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867571D-A03C-316E-E10F-B258F7FB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27575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DD14B30-C751-D2D1-0DF1-DC798723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9957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526285FB-D6C1-6AFE-0E27-F77FE404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12338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4B3DF5CD-ADE6-24EA-AEDA-F7A3753D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4720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BC98F63C-33E8-44F1-9ED0-D563F01C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97101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0DA81302-5E5B-56AB-E27B-C7FA711D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9483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64160D65-22F7-E97D-3418-9F99D6647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1865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77C28196-ABFE-7079-DD07-72A3BD82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24246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6ADD1D53-F7FC-FBFB-0402-032B40E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6628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A6DDAAF3-B56A-5119-365F-97F2DEC9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09009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7234A9BA-DA92-F662-57CC-C8F85E8A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51391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B5C91CE4-D37E-BD6C-45D8-738F985F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93773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FB33285D-870B-D096-CC5A-900947DB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36154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A137A760-24FC-0BF5-F0C2-8B48EBC3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78536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1E2C1B83-A50C-8D27-ABB2-88D4F8FB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20917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8" name="Picture 96">
            <a:extLst>
              <a:ext uri="{FF2B5EF4-FFF2-40B4-BE49-F238E27FC236}">
                <a16:creationId xmlns:a16="http://schemas.microsoft.com/office/drawing/2014/main" id="{71E21733-E25B-15A1-55B2-C7B1CF84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5667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>
            <a:extLst>
              <a:ext uri="{FF2B5EF4-FFF2-40B4-BE49-F238E27FC236}">
                <a16:creationId xmlns:a16="http://schemas.microsoft.com/office/drawing/2014/main" id="{046CFA41-5152-EF1F-A981-2475E5A6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174400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C10E43BD-590A-FB32-1033-133AA47F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732519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>
            <a:extLst>
              <a:ext uri="{FF2B5EF4-FFF2-40B4-BE49-F238E27FC236}">
                <a16:creationId xmlns:a16="http://schemas.microsoft.com/office/drawing/2014/main" id="{EC862C15-8ED1-F400-F5C1-ADA509D9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290638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>
            <a:extLst>
              <a:ext uri="{FF2B5EF4-FFF2-40B4-BE49-F238E27FC236}">
                <a16:creationId xmlns:a16="http://schemas.microsoft.com/office/drawing/2014/main" id="{6E85B52F-49AB-DCEB-9D81-414653CB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848756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>
            <a:extLst>
              <a:ext uri="{FF2B5EF4-FFF2-40B4-BE49-F238E27FC236}">
                <a16:creationId xmlns:a16="http://schemas.microsoft.com/office/drawing/2014/main" id="{C4E4D842-7E36-9BCD-ED99-6EA02194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406875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8" name="Picture 66">
            <a:extLst>
              <a:ext uri="{FF2B5EF4-FFF2-40B4-BE49-F238E27FC236}">
                <a16:creationId xmlns:a16="http://schemas.microsoft.com/office/drawing/2014/main" id="{B2F4E0FC-446C-953B-62D0-F1750CBF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964994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>
            <a:extLst>
              <a:ext uri="{FF2B5EF4-FFF2-40B4-BE49-F238E27FC236}">
                <a16:creationId xmlns:a16="http://schemas.microsoft.com/office/drawing/2014/main" id="{8EA8439F-9352-48E0-2DB6-7D82526E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523113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>
            <a:extLst>
              <a:ext uri="{FF2B5EF4-FFF2-40B4-BE49-F238E27FC236}">
                <a16:creationId xmlns:a16="http://schemas.microsoft.com/office/drawing/2014/main" id="{D6817B65-C068-1DC1-DBAF-469E23E0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78663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8" name="Picture 76">
            <a:extLst>
              <a:ext uri="{FF2B5EF4-FFF2-40B4-BE49-F238E27FC236}">
                <a16:creationId xmlns:a16="http://schemas.microsoft.com/office/drawing/2014/main" id="{863977BC-43FB-BEB3-D72A-CF3FDA62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081232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0" name="Picture 78">
            <a:extLst>
              <a:ext uri="{FF2B5EF4-FFF2-40B4-BE49-F238E27FC236}">
                <a16:creationId xmlns:a16="http://schemas.microsoft.com/office/drawing/2014/main" id="{116521D9-7055-64CD-CBFA-A8B80B5D0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639350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2" name="Picture 80">
            <a:extLst>
              <a:ext uri="{FF2B5EF4-FFF2-40B4-BE49-F238E27FC236}">
                <a16:creationId xmlns:a16="http://schemas.microsoft.com/office/drawing/2014/main" id="{577F7B4A-92E6-9B4C-4756-153CCB06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97469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6" name="Picture 84">
            <a:extLst>
              <a:ext uri="{FF2B5EF4-FFF2-40B4-BE49-F238E27FC236}">
                <a16:creationId xmlns:a16="http://schemas.microsoft.com/office/drawing/2014/main" id="{4EB26464-7C70-100B-05AC-748BB2A6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755588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8" name="Picture 86">
            <a:extLst>
              <a:ext uri="{FF2B5EF4-FFF2-40B4-BE49-F238E27FC236}">
                <a16:creationId xmlns:a16="http://schemas.microsoft.com/office/drawing/2014/main" id="{FED4C59A-2983-369A-C719-3DC563C7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313707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0" name="Picture 88">
            <a:extLst>
              <a:ext uri="{FF2B5EF4-FFF2-40B4-BE49-F238E27FC236}">
                <a16:creationId xmlns:a16="http://schemas.microsoft.com/office/drawing/2014/main" id="{FD7C9CBE-6AF6-CFA9-2C51-E6A2629BE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871826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2" name="Picture 90">
            <a:extLst>
              <a:ext uri="{FF2B5EF4-FFF2-40B4-BE49-F238E27FC236}">
                <a16:creationId xmlns:a16="http://schemas.microsoft.com/office/drawing/2014/main" id="{3D914001-B24F-8B15-83CE-F65AB170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429944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4" name="Picture 92">
            <a:extLst>
              <a:ext uri="{FF2B5EF4-FFF2-40B4-BE49-F238E27FC236}">
                <a16:creationId xmlns:a16="http://schemas.microsoft.com/office/drawing/2014/main" id="{3EDF6520-11A5-0793-634D-2E10FA2D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988063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6" name="Picture 94">
            <a:extLst>
              <a:ext uri="{FF2B5EF4-FFF2-40B4-BE49-F238E27FC236}">
                <a16:creationId xmlns:a16="http://schemas.microsoft.com/office/drawing/2014/main" id="{D63624E1-12AC-28B2-D24C-34C7D7CD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46182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0" name="Picture 98">
            <a:extLst>
              <a:ext uri="{FF2B5EF4-FFF2-40B4-BE49-F238E27FC236}">
                <a16:creationId xmlns:a16="http://schemas.microsoft.com/office/drawing/2014/main" id="{A4D5F461-EC02-FA00-08C2-DA0391D4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04301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2" name="Picture 100">
            <a:extLst>
              <a:ext uri="{FF2B5EF4-FFF2-40B4-BE49-F238E27FC236}">
                <a16:creationId xmlns:a16="http://schemas.microsoft.com/office/drawing/2014/main" id="{C585C4D8-47B4-7CA4-350A-21C7EB92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62420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" name="Picture 102">
            <a:extLst>
              <a:ext uri="{FF2B5EF4-FFF2-40B4-BE49-F238E27FC236}">
                <a16:creationId xmlns:a16="http://schemas.microsoft.com/office/drawing/2014/main" id="{E8262887-FC98-698C-8B7D-418852BE9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20538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>
            <a:extLst>
              <a:ext uri="{FF2B5EF4-FFF2-40B4-BE49-F238E27FC236}">
                <a16:creationId xmlns:a16="http://schemas.microsoft.com/office/drawing/2014/main" id="{E6C5CAED-EE00-2776-4CE6-644C4181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5667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>
            <a:extLst>
              <a:ext uri="{FF2B5EF4-FFF2-40B4-BE49-F238E27FC236}">
                <a16:creationId xmlns:a16="http://schemas.microsoft.com/office/drawing/2014/main" id="{86D85F6E-58CD-50A8-328A-7306FDD4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0657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>
            <a:extLst>
              <a:ext uri="{FF2B5EF4-FFF2-40B4-BE49-F238E27FC236}">
                <a16:creationId xmlns:a16="http://schemas.microsoft.com/office/drawing/2014/main" id="{08DB9B96-FA3A-9840-4564-AC7C8014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8162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>
            <a:extLst>
              <a:ext uri="{FF2B5EF4-FFF2-40B4-BE49-F238E27FC236}">
                <a16:creationId xmlns:a16="http://schemas.microsoft.com/office/drawing/2014/main" id="{C1822A98-53C9-26E5-83A9-3FBF8BA1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3152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4" name="Picture 72">
            <a:extLst>
              <a:ext uri="{FF2B5EF4-FFF2-40B4-BE49-F238E27FC236}">
                <a16:creationId xmlns:a16="http://schemas.microsoft.com/office/drawing/2014/main" id="{8FE3AEA0-F238-37F3-4BF1-AD14F07D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5648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6" name="Picture 74">
            <a:extLst>
              <a:ext uri="{FF2B5EF4-FFF2-40B4-BE49-F238E27FC236}">
                <a16:creationId xmlns:a16="http://schemas.microsoft.com/office/drawing/2014/main" id="{FA580D38-D868-8160-950B-146467E8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28143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" name="Picture 82">
            <a:extLst>
              <a:ext uri="{FF2B5EF4-FFF2-40B4-BE49-F238E27FC236}">
                <a16:creationId xmlns:a16="http://schemas.microsoft.com/office/drawing/2014/main" id="{D5B3C9FA-3C53-902C-5EF7-0A0D3C61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70638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" name="Picture 104">
            <a:extLst>
              <a:ext uri="{FF2B5EF4-FFF2-40B4-BE49-F238E27FC236}">
                <a16:creationId xmlns:a16="http://schemas.microsoft.com/office/drawing/2014/main" id="{B1DFB230-B124-DABF-9559-9A9602767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13133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" name="Picture 106">
            <a:extLst>
              <a:ext uri="{FF2B5EF4-FFF2-40B4-BE49-F238E27FC236}">
                <a16:creationId xmlns:a16="http://schemas.microsoft.com/office/drawing/2014/main" id="{AA66A08F-50CA-0E42-4F59-413C8159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5628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0" name="Picture 108">
            <a:extLst>
              <a:ext uri="{FF2B5EF4-FFF2-40B4-BE49-F238E27FC236}">
                <a16:creationId xmlns:a16="http://schemas.microsoft.com/office/drawing/2014/main" id="{88EAED8F-24A3-055A-77E8-B6BA417D0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98123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2" name="Picture 110">
            <a:extLst>
              <a:ext uri="{FF2B5EF4-FFF2-40B4-BE49-F238E27FC236}">
                <a16:creationId xmlns:a16="http://schemas.microsoft.com/office/drawing/2014/main" id="{4C60714C-E0BA-59C0-4853-DB20727C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40619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4" name="Picture 112">
            <a:extLst>
              <a:ext uri="{FF2B5EF4-FFF2-40B4-BE49-F238E27FC236}">
                <a16:creationId xmlns:a16="http://schemas.microsoft.com/office/drawing/2014/main" id="{7C22E0D9-41AF-AEB5-7CEB-6B5243F3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3114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6" name="Picture 114">
            <a:extLst>
              <a:ext uri="{FF2B5EF4-FFF2-40B4-BE49-F238E27FC236}">
                <a16:creationId xmlns:a16="http://schemas.microsoft.com/office/drawing/2014/main" id="{9C358D10-52E7-2E05-DE84-286B8021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25609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8" name="Picture 116">
            <a:extLst>
              <a:ext uri="{FF2B5EF4-FFF2-40B4-BE49-F238E27FC236}">
                <a16:creationId xmlns:a16="http://schemas.microsoft.com/office/drawing/2014/main" id="{346ECBB4-A9E7-D1CD-9685-DCFB335C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8104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0" name="Picture 118">
            <a:extLst>
              <a:ext uri="{FF2B5EF4-FFF2-40B4-BE49-F238E27FC236}">
                <a16:creationId xmlns:a16="http://schemas.microsoft.com/office/drawing/2014/main" id="{FF63A0C9-4AA1-1A89-27CA-BB544DEC0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0599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2" name="Picture 120">
            <a:extLst>
              <a:ext uri="{FF2B5EF4-FFF2-40B4-BE49-F238E27FC236}">
                <a16:creationId xmlns:a16="http://schemas.microsoft.com/office/drawing/2014/main" id="{6AABD1E6-4876-E8AE-6CBD-E3298907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53094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4" name="Picture 122">
            <a:extLst>
              <a:ext uri="{FF2B5EF4-FFF2-40B4-BE49-F238E27FC236}">
                <a16:creationId xmlns:a16="http://schemas.microsoft.com/office/drawing/2014/main" id="{683E90B7-11A6-5EFA-38C2-62E94C80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95589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6" name="Picture 124">
            <a:extLst>
              <a:ext uri="{FF2B5EF4-FFF2-40B4-BE49-F238E27FC236}">
                <a16:creationId xmlns:a16="http://schemas.microsoft.com/office/drawing/2014/main" id="{1B065EDF-17F2-0A6D-81BC-FFD84207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38085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8" name="Picture 126">
            <a:extLst>
              <a:ext uri="{FF2B5EF4-FFF2-40B4-BE49-F238E27FC236}">
                <a16:creationId xmlns:a16="http://schemas.microsoft.com/office/drawing/2014/main" id="{57CDD0A3-5DB5-F7C9-6381-3A6CFC6A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0580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4" name="Picture 132">
            <a:extLst>
              <a:ext uri="{FF2B5EF4-FFF2-40B4-BE49-F238E27FC236}">
                <a16:creationId xmlns:a16="http://schemas.microsoft.com/office/drawing/2014/main" id="{648366C9-ECED-C136-AEE4-3E13802A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23069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B237615-3F89-541C-D103-7188FC7E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78663" y="3698137"/>
            <a:ext cx="420850" cy="5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3726C32-E262-3242-66C0-B3BAF40C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525324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>
            <a:extLst>
              <a:ext uri="{FF2B5EF4-FFF2-40B4-BE49-F238E27FC236}">
                <a16:creationId xmlns:a16="http://schemas.microsoft.com/office/drawing/2014/main" id="{6E993FDB-2570-A941-36F2-B0D7D2F1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641202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65908276-FEC4-654E-B19B-773F56C4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083263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0" name="Picture 128">
            <a:extLst>
              <a:ext uri="{FF2B5EF4-FFF2-40B4-BE49-F238E27FC236}">
                <a16:creationId xmlns:a16="http://schemas.microsoft.com/office/drawing/2014/main" id="{6FC1D050-DAD1-5BFB-2E36-7EB8AF0C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430898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2" name="Picture 130">
            <a:extLst>
              <a:ext uri="{FF2B5EF4-FFF2-40B4-BE49-F238E27FC236}">
                <a16:creationId xmlns:a16="http://schemas.microsoft.com/office/drawing/2014/main" id="{DC21BE8C-0586-A340-7D86-0ABDC826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46776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6" name="Picture 134">
            <a:extLst>
              <a:ext uri="{FF2B5EF4-FFF2-40B4-BE49-F238E27FC236}">
                <a16:creationId xmlns:a16="http://schemas.microsoft.com/office/drawing/2014/main" id="{9E6F9711-DD0B-C3CD-204E-8245EB9D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757080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8" name="Picture 136">
            <a:extLst>
              <a:ext uri="{FF2B5EF4-FFF2-40B4-BE49-F238E27FC236}">
                <a16:creationId xmlns:a16="http://schemas.microsoft.com/office/drawing/2014/main" id="{BFB7317B-3F36-892E-895F-EFABF25E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872959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0" name="Picture 138">
            <a:extLst>
              <a:ext uri="{FF2B5EF4-FFF2-40B4-BE49-F238E27FC236}">
                <a16:creationId xmlns:a16="http://schemas.microsoft.com/office/drawing/2014/main" id="{A40C026F-A6F2-F1B9-5B27-C5992F6C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988837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2" name="Picture 140">
            <a:extLst>
              <a:ext uri="{FF2B5EF4-FFF2-40B4-BE49-F238E27FC236}">
                <a16:creationId xmlns:a16="http://schemas.microsoft.com/office/drawing/2014/main" id="{4063FA16-B6FA-9D95-C66C-C30F2CEE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04715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4" name="Picture 142">
            <a:extLst>
              <a:ext uri="{FF2B5EF4-FFF2-40B4-BE49-F238E27FC236}">
                <a16:creationId xmlns:a16="http://schemas.microsoft.com/office/drawing/2014/main" id="{56182A22-8BBB-B5CE-BE17-56DD54BBA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62654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6" name="Picture 144">
            <a:extLst>
              <a:ext uri="{FF2B5EF4-FFF2-40B4-BE49-F238E27FC236}">
                <a16:creationId xmlns:a16="http://schemas.microsoft.com/office/drawing/2014/main" id="{9EDF3200-E9A3-B96E-0AC3-EE8340E6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99141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8" name="Picture 146">
            <a:extLst>
              <a:ext uri="{FF2B5EF4-FFF2-40B4-BE49-F238E27FC236}">
                <a16:creationId xmlns:a16="http://schemas.microsoft.com/office/drawing/2014/main" id="{CCE0FA3F-17AF-A81F-DB1B-86AA2D05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315020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0" name="Picture 148">
            <a:extLst>
              <a:ext uri="{FF2B5EF4-FFF2-40B4-BE49-F238E27FC236}">
                <a16:creationId xmlns:a16="http://schemas.microsoft.com/office/drawing/2014/main" id="{F307F3F7-B0F9-F236-6E12-60D48D5C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20598" y="3698138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7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ko-KR" altLang="en-US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설명</a:t>
            </a:r>
            <a:r>
              <a:rPr lang="en-US" altLang="ko-KR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배경지식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sz="1400" dirty="0" err="1">
                <a:solidFill>
                  <a:schemeClr val="accent3"/>
                </a:solidFill>
              </a:rPr>
              <a:t>for</a:t>
            </a:r>
            <a:r>
              <a:rPr lang="en" altLang="ko-KR" sz="1400" dirty="0" err="1"/>
              <a:t>listener</a:t>
            </a:r>
            <a:r>
              <a:rPr lang="en" altLang="ko-Kore-KR" sz="1400" dirty="0" err="1">
                <a:solidFill>
                  <a:schemeClr val="accent3"/>
                </a:solidFill>
              </a:rPr>
              <a:t>.html</a:t>
            </a:r>
            <a:endParaRPr lang="en" altLang="ko-Kore-KR"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" name="Google Shape;480;p29">
            <a:extLst>
              <a:ext uri="{FF2B5EF4-FFF2-40B4-BE49-F238E27FC236}">
                <a16:creationId xmlns:a16="http://schemas.microsoft.com/office/drawing/2014/main" id="{AE482478-89EC-AC1B-9A68-484951600E36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A195C6-2D29-E097-5438-DD4A4FD82C9D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5585CCD-4D21-6B9B-547D-0586A513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249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1D8F541-0CB2-5FED-4898-5202AF73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630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A47534A-1B0E-05CB-B877-51825FDD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4012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80D9855-2ADE-BD91-2AB8-26C3D2D4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6393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867571D-A03C-316E-E10F-B258F7FB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8775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DD14B30-C751-D2D1-0DF1-DC798723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1157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526285FB-D6C1-6AFE-0E27-F77FE404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3538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4B3DF5CD-ADE6-24EA-AEDA-F7A3753D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920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BC98F63C-33E8-44F1-9ED0-D563F01C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8301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0DA81302-5E5B-56AB-E27B-C7FA711D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0683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64160D65-22F7-E97D-3418-9F99D6647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3065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77C28196-ABFE-7079-DD07-72A3BD82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5446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6ADD1D53-F7FC-FBFB-0402-032B40E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7828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A6DDAAF3-B56A-5119-365F-97F2DEC9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0209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7234A9BA-DA92-F662-57CC-C8F85E8A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2591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B5C91CE4-D37E-BD6C-45D8-738F985F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4973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FB33285D-870B-D096-CC5A-900947DB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7354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A137A760-24FC-0BF5-F0C2-8B48EBC3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9736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1E2C1B83-A50C-8D27-ABB2-88D4F8FB7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2117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8" name="Picture 96">
            <a:extLst>
              <a:ext uri="{FF2B5EF4-FFF2-40B4-BE49-F238E27FC236}">
                <a16:creationId xmlns:a16="http://schemas.microsoft.com/office/drawing/2014/main" id="{71E21733-E25B-15A1-55B2-C7B1CF84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867" y="923027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>
            <a:extLst>
              <a:ext uri="{FF2B5EF4-FFF2-40B4-BE49-F238E27FC236}">
                <a16:creationId xmlns:a16="http://schemas.microsoft.com/office/drawing/2014/main" id="{046CFA41-5152-EF1F-A981-2475E5A6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105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C10E43BD-590A-FB32-1033-133AA47F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986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>
            <a:extLst>
              <a:ext uri="{FF2B5EF4-FFF2-40B4-BE49-F238E27FC236}">
                <a16:creationId xmlns:a16="http://schemas.microsoft.com/office/drawing/2014/main" id="{EC862C15-8ED1-F400-F5C1-ADA509D9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867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>
            <a:extLst>
              <a:ext uri="{FF2B5EF4-FFF2-40B4-BE49-F238E27FC236}">
                <a16:creationId xmlns:a16="http://schemas.microsoft.com/office/drawing/2014/main" id="{6E85B52F-49AB-DCEB-9D81-414653CB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6749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>
            <a:extLst>
              <a:ext uri="{FF2B5EF4-FFF2-40B4-BE49-F238E27FC236}">
                <a16:creationId xmlns:a16="http://schemas.microsoft.com/office/drawing/2014/main" id="{C4E4D842-7E36-9BCD-ED99-6EA02194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630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8" name="Picture 66">
            <a:extLst>
              <a:ext uri="{FF2B5EF4-FFF2-40B4-BE49-F238E27FC236}">
                <a16:creationId xmlns:a16="http://schemas.microsoft.com/office/drawing/2014/main" id="{B2F4E0FC-446C-953B-62D0-F1750CBF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0511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>
            <a:extLst>
              <a:ext uri="{FF2B5EF4-FFF2-40B4-BE49-F238E27FC236}">
                <a16:creationId xmlns:a16="http://schemas.microsoft.com/office/drawing/2014/main" id="{8EA8439F-9352-48E0-2DB6-7D82526E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2392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>
            <a:extLst>
              <a:ext uri="{FF2B5EF4-FFF2-40B4-BE49-F238E27FC236}">
                <a16:creationId xmlns:a16="http://schemas.microsoft.com/office/drawing/2014/main" id="{D6817B65-C068-1DC1-DBAF-469E23E0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6842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8" name="Picture 76">
            <a:extLst>
              <a:ext uri="{FF2B5EF4-FFF2-40B4-BE49-F238E27FC236}">
                <a16:creationId xmlns:a16="http://schemas.microsoft.com/office/drawing/2014/main" id="{863977BC-43FB-BEB3-D72A-CF3FDA62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4273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0" name="Picture 78">
            <a:extLst>
              <a:ext uri="{FF2B5EF4-FFF2-40B4-BE49-F238E27FC236}">
                <a16:creationId xmlns:a16="http://schemas.microsoft.com/office/drawing/2014/main" id="{116521D9-7055-64CD-CBFA-A8B80B5D0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6155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2" name="Picture 80">
            <a:extLst>
              <a:ext uri="{FF2B5EF4-FFF2-40B4-BE49-F238E27FC236}">
                <a16:creationId xmlns:a16="http://schemas.microsoft.com/office/drawing/2014/main" id="{577F7B4A-92E6-9B4C-4756-153CCB06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8036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6" name="Picture 84">
            <a:extLst>
              <a:ext uri="{FF2B5EF4-FFF2-40B4-BE49-F238E27FC236}">
                <a16:creationId xmlns:a16="http://schemas.microsoft.com/office/drawing/2014/main" id="{4EB26464-7C70-100B-05AC-748BB2A6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9917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8" name="Picture 86">
            <a:extLst>
              <a:ext uri="{FF2B5EF4-FFF2-40B4-BE49-F238E27FC236}">
                <a16:creationId xmlns:a16="http://schemas.microsoft.com/office/drawing/2014/main" id="{FED4C59A-2983-369A-C719-3DC563C7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1798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0" name="Picture 88">
            <a:extLst>
              <a:ext uri="{FF2B5EF4-FFF2-40B4-BE49-F238E27FC236}">
                <a16:creationId xmlns:a16="http://schemas.microsoft.com/office/drawing/2014/main" id="{FD7C9CBE-6AF6-CFA9-2C51-E6A2629BE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3679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2" name="Picture 90">
            <a:extLst>
              <a:ext uri="{FF2B5EF4-FFF2-40B4-BE49-F238E27FC236}">
                <a16:creationId xmlns:a16="http://schemas.microsoft.com/office/drawing/2014/main" id="{3D914001-B24F-8B15-83CE-F65AB170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5561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4" name="Picture 92">
            <a:extLst>
              <a:ext uri="{FF2B5EF4-FFF2-40B4-BE49-F238E27FC236}">
                <a16:creationId xmlns:a16="http://schemas.microsoft.com/office/drawing/2014/main" id="{3EDF6520-11A5-0793-634D-2E10FA2D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442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6" name="Picture 94">
            <a:extLst>
              <a:ext uri="{FF2B5EF4-FFF2-40B4-BE49-F238E27FC236}">
                <a16:creationId xmlns:a16="http://schemas.microsoft.com/office/drawing/2014/main" id="{D63624E1-12AC-28B2-D24C-34C7D7CD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323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0" name="Picture 98">
            <a:extLst>
              <a:ext uri="{FF2B5EF4-FFF2-40B4-BE49-F238E27FC236}">
                <a16:creationId xmlns:a16="http://schemas.microsoft.com/office/drawing/2014/main" id="{A4D5F461-EC02-FA00-08C2-DA0391D4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1204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2" name="Picture 100">
            <a:extLst>
              <a:ext uri="{FF2B5EF4-FFF2-40B4-BE49-F238E27FC236}">
                <a16:creationId xmlns:a16="http://schemas.microsoft.com/office/drawing/2014/main" id="{C585C4D8-47B4-7CA4-350A-21C7EB92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3085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" name="Picture 102">
            <a:extLst>
              <a:ext uri="{FF2B5EF4-FFF2-40B4-BE49-F238E27FC236}">
                <a16:creationId xmlns:a16="http://schemas.microsoft.com/office/drawing/2014/main" id="{E8262887-FC98-698C-8B7D-418852BE9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4967" y="1848064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>
            <a:extLst>
              <a:ext uri="{FF2B5EF4-FFF2-40B4-BE49-F238E27FC236}">
                <a16:creationId xmlns:a16="http://schemas.microsoft.com/office/drawing/2014/main" id="{E6C5CAED-EE00-2776-4CE6-644C4181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72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>
            <a:extLst>
              <a:ext uri="{FF2B5EF4-FFF2-40B4-BE49-F238E27FC236}">
                <a16:creationId xmlns:a16="http://schemas.microsoft.com/office/drawing/2014/main" id="{86D85F6E-58CD-50A8-328A-7306FDD4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262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>
            <a:extLst>
              <a:ext uri="{FF2B5EF4-FFF2-40B4-BE49-F238E27FC236}">
                <a16:creationId xmlns:a16="http://schemas.microsoft.com/office/drawing/2014/main" id="{08DB9B96-FA3A-9840-4564-AC7C8014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767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>
            <a:extLst>
              <a:ext uri="{FF2B5EF4-FFF2-40B4-BE49-F238E27FC236}">
                <a16:creationId xmlns:a16="http://schemas.microsoft.com/office/drawing/2014/main" id="{C1822A98-53C9-26E5-83A9-3FBF8BA1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757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4" name="Picture 72">
            <a:extLst>
              <a:ext uri="{FF2B5EF4-FFF2-40B4-BE49-F238E27FC236}">
                <a16:creationId xmlns:a16="http://schemas.microsoft.com/office/drawing/2014/main" id="{8FE3AEA0-F238-37F3-4BF1-AD14F07D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5253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6" name="Picture 74">
            <a:extLst>
              <a:ext uri="{FF2B5EF4-FFF2-40B4-BE49-F238E27FC236}">
                <a16:creationId xmlns:a16="http://schemas.microsoft.com/office/drawing/2014/main" id="{FA580D38-D868-8160-950B-146467E8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748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" name="Picture 82">
            <a:extLst>
              <a:ext uri="{FF2B5EF4-FFF2-40B4-BE49-F238E27FC236}">
                <a16:creationId xmlns:a16="http://schemas.microsoft.com/office/drawing/2014/main" id="{D5B3C9FA-3C53-902C-5EF7-0A0D3C61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243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" name="Picture 104">
            <a:extLst>
              <a:ext uri="{FF2B5EF4-FFF2-40B4-BE49-F238E27FC236}">
                <a16:creationId xmlns:a16="http://schemas.microsoft.com/office/drawing/2014/main" id="{B1DFB230-B124-DABF-9559-9A9602767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2738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" name="Picture 106">
            <a:extLst>
              <a:ext uri="{FF2B5EF4-FFF2-40B4-BE49-F238E27FC236}">
                <a16:creationId xmlns:a16="http://schemas.microsoft.com/office/drawing/2014/main" id="{AA66A08F-50CA-0E42-4F59-413C8159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5233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0" name="Picture 108">
            <a:extLst>
              <a:ext uri="{FF2B5EF4-FFF2-40B4-BE49-F238E27FC236}">
                <a16:creationId xmlns:a16="http://schemas.microsoft.com/office/drawing/2014/main" id="{88EAED8F-24A3-055A-77E8-B6BA417D0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7728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2" name="Picture 110">
            <a:extLst>
              <a:ext uri="{FF2B5EF4-FFF2-40B4-BE49-F238E27FC236}">
                <a16:creationId xmlns:a16="http://schemas.microsoft.com/office/drawing/2014/main" id="{4C60714C-E0BA-59C0-4853-DB20727C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0224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4" name="Picture 112">
            <a:extLst>
              <a:ext uri="{FF2B5EF4-FFF2-40B4-BE49-F238E27FC236}">
                <a16:creationId xmlns:a16="http://schemas.microsoft.com/office/drawing/2014/main" id="{7C22E0D9-41AF-AEB5-7CEB-6B5243F3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2719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6" name="Picture 114">
            <a:extLst>
              <a:ext uri="{FF2B5EF4-FFF2-40B4-BE49-F238E27FC236}">
                <a16:creationId xmlns:a16="http://schemas.microsoft.com/office/drawing/2014/main" id="{9C358D10-52E7-2E05-DE84-286B8021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5214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8" name="Picture 116">
            <a:extLst>
              <a:ext uri="{FF2B5EF4-FFF2-40B4-BE49-F238E27FC236}">
                <a16:creationId xmlns:a16="http://schemas.microsoft.com/office/drawing/2014/main" id="{346ECBB4-A9E7-D1CD-9685-DCFB335C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7709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0" name="Picture 118">
            <a:extLst>
              <a:ext uri="{FF2B5EF4-FFF2-40B4-BE49-F238E27FC236}">
                <a16:creationId xmlns:a16="http://schemas.microsoft.com/office/drawing/2014/main" id="{FF63A0C9-4AA1-1A89-27CA-BB544DEC0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204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2" name="Picture 120">
            <a:extLst>
              <a:ext uri="{FF2B5EF4-FFF2-40B4-BE49-F238E27FC236}">
                <a16:creationId xmlns:a16="http://schemas.microsoft.com/office/drawing/2014/main" id="{6AABD1E6-4876-E8AE-6CBD-E3298907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2699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4" name="Picture 122">
            <a:extLst>
              <a:ext uri="{FF2B5EF4-FFF2-40B4-BE49-F238E27FC236}">
                <a16:creationId xmlns:a16="http://schemas.microsoft.com/office/drawing/2014/main" id="{683E90B7-11A6-5EFA-38C2-62E94C80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194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6" name="Picture 124">
            <a:extLst>
              <a:ext uri="{FF2B5EF4-FFF2-40B4-BE49-F238E27FC236}">
                <a16:creationId xmlns:a16="http://schemas.microsoft.com/office/drawing/2014/main" id="{1B065EDF-17F2-0A6D-81BC-FFD84207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690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8" name="Picture 126">
            <a:extLst>
              <a:ext uri="{FF2B5EF4-FFF2-40B4-BE49-F238E27FC236}">
                <a16:creationId xmlns:a16="http://schemas.microsoft.com/office/drawing/2014/main" id="{57CDD0A3-5DB5-F7C9-6381-3A6CFC6A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0185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4" name="Picture 132">
            <a:extLst>
              <a:ext uri="{FF2B5EF4-FFF2-40B4-BE49-F238E27FC236}">
                <a16:creationId xmlns:a16="http://schemas.microsoft.com/office/drawing/2014/main" id="{648366C9-ECED-C136-AEE4-3E13802A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2674" y="2773101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B237615-3F89-541C-D103-7188FC7E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495" y="3698138"/>
            <a:ext cx="420850" cy="5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3726C32-E262-3242-66C0-B3BAF40C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8656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>
            <a:extLst>
              <a:ext uri="{FF2B5EF4-FFF2-40B4-BE49-F238E27FC236}">
                <a16:creationId xmlns:a16="http://schemas.microsoft.com/office/drawing/2014/main" id="{6E993FDB-2570-A941-36F2-B0D7D2F1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2778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65908276-FEC4-654E-B19B-773F56C4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0717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0" name="Picture 128">
            <a:extLst>
              <a:ext uri="{FF2B5EF4-FFF2-40B4-BE49-F238E27FC236}">
                <a16:creationId xmlns:a16="http://schemas.microsoft.com/office/drawing/2014/main" id="{6FC1D050-DAD1-5BFB-2E36-7EB8AF0C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3082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2" name="Picture 130">
            <a:extLst>
              <a:ext uri="{FF2B5EF4-FFF2-40B4-BE49-F238E27FC236}">
                <a16:creationId xmlns:a16="http://schemas.microsoft.com/office/drawing/2014/main" id="{DC21BE8C-0586-A340-7D86-0ABDC826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204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6" name="Picture 134">
            <a:extLst>
              <a:ext uri="{FF2B5EF4-FFF2-40B4-BE49-F238E27FC236}">
                <a16:creationId xmlns:a16="http://schemas.microsoft.com/office/drawing/2014/main" id="{9E6F9711-DD0B-C3CD-204E-8245EB9D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6900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8" name="Picture 136">
            <a:extLst>
              <a:ext uri="{FF2B5EF4-FFF2-40B4-BE49-F238E27FC236}">
                <a16:creationId xmlns:a16="http://schemas.microsoft.com/office/drawing/2014/main" id="{BFB7317B-3F36-892E-895F-EFABF25E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1021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0" name="Picture 138">
            <a:extLst>
              <a:ext uri="{FF2B5EF4-FFF2-40B4-BE49-F238E27FC236}">
                <a16:creationId xmlns:a16="http://schemas.microsoft.com/office/drawing/2014/main" id="{A40C026F-A6F2-F1B9-5B27-C5992F6C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5143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2" name="Picture 140">
            <a:extLst>
              <a:ext uri="{FF2B5EF4-FFF2-40B4-BE49-F238E27FC236}">
                <a16:creationId xmlns:a16="http://schemas.microsoft.com/office/drawing/2014/main" id="{4063FA16-B6FA-9D95-C66C-C30F2CEE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9265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4" name="Picture 142">
            <a:extLst>
              <a:ext uri="{FF2B5EF4-FFF2-40B4-BE49-F238E27FC236}">
                <a16:creationId xmlns:a16="http://schemas.microsoft.com/office/drawing/2014/main" id="{56182A22-8BBB-B5CE-BE17-56DD54BBA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1326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6" name="Picture 144">
            <a:extLst>
              <a:ext uri="{FF2B5EF4-FFF2-40B4-BE49-F238E27FC236}">
                <a16:creationId xmlns:a16="http://schemas.microsoft.com/office/drawing/2014/main" id="{9EDF3200-E9A3-B96E-0AC3-EE8340E6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4839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8" name="Picture 146">
            <a:extLst>
              <a:ext uri="{FF2B5EF4-FFF2-40B4-BE49-F238E27FC236}">
                <a16:creationId xmlns:a16="http://schemas.microsoft.com/office/drawing/2014/main" id="{CCE0FA3F-17AF-A81F-DB1B-86AA2D05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8960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0" name="Picture 148">
            <a:extLst>
              <a:ext uri="{FF2B5EF4-FFF2-40B4-BE49-F238E27FC236}">
                <a16:creationId xmlns:a16="http://schemas.microsoft.com/office/drawing/2014/main" id="{F307F3F7-B0F9-F236-6E12-60D48D5C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3382" y="3698139"/>
            <a:ext cx="420850" cy="5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07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ore-KR" dirty="0"/>
              <a:t>N</a:t>
            </a:r>
            <a:r>
              <a:rPr lang="en" altLang="ko-Kore-KR" dirty="0" err="1"/>
              <a:t>ecessity</a:t>
            </a:r>
            <a:r>
              <a:rPr lang="en" dirty="0"/>
              <a:t>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741189"/>
            <a:ext cx="553465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동아리 활동에 필요한 자료를 자료실에 보관해서 쉽게 열람할 수 있다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.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758270"/>
            <a:ext cx="5010300" cy="373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외부인이 동아리 활동을 볼 수 있어 접근하기 쉬워진다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.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45034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동아리 홍보 효과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775370"/>
            <a:ext cx="5010300" cy="373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동아리 회원에 대한 관리를 편하게 할 수 있다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.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46744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관리의 편의성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43327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자료 공유의 </a:t>
            </a:r>
            <a:r>
              <a:rPr lang="ko-KR" altLang="en-US" dirty="0" err="1">
                <a:latin typeface="MapoPeacefull" panose="02000500000000000000" pitchFamily="2" charset="-127"/>
                <a:ea typeface="MapoPeacefull" panose="02000500000000000000" pitchFamily="2" charset="-127"/>
              </a:rPr>
              <a:t>원할함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8" name="Google Shape;668;p35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9" name="Google Shape;669;p35"/>
          <p:cNvCxnSpPr/>
          <p:nvPr/>
        </p:nvCxnSpPr>
        <p:spPr>
          <a:xfrm>
            <a:off x="1337875" y="1153725"/>
            <a:ext cx="0" cy="2779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ko-KR" altLang="en-US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설명</a:t>
            </a:r>
            <a:r>
              <a:rPr lang="en-US" altLang="ko-KR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배경지식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" name="Google Shape;480;p29">
            <a:extLst>
              <a:ext uri="{FF2B5EF4-FFF2-40B4-BE49-F238E27FC236}">
                <a16:creationId xmlns:a16="http://schemas.microsoft.com/office/drawing/2014/main" id="{AE482478-89EC-AC1B-9A68-484951600E36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327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build="p"/>
      <p:bldP spid="663" grpId="0" build="p"/>
      <p:bldP spid="664" grpId="0" build="p"/>
      <p:bldP spid="665" grpId="0" build="p"/>
      <p:bldP spid="66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en-US" altLang="ko-KR" sz="5000" dirty="0"/>
              <a:t>2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68187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[</a:t>
            </a:r>
            <a:r>
              <a:rPr lang="ko-KR" altLang="en-US" sz="3600" dirty="0">
                <a:solidFill>
                  <a:srgbClr val="FDC64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</a:t>
            </a: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]</a:t>
            </a:r>
            <a:r>
              <a:rPr lang="en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endParaRPr sz="3600" dirty="0">
              <a:solidFill>
                <a:schemeClr val="accent3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사용자의 관점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" name="Google Shape;460;p27">
            <a:extLst>
              <a:ext uri="{FF2B5EF4-FFF2-40B4-BE49-F238E27FC236}">
                <a16:creationId xmlns:a16="http://schemas.microsoft.com/office/drawing/2014/main" id="{D9548108-F801-4BE3-DA15-C0715DAE272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인터넷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DB 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프로젝트 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동아리 게시판</a:t>
            </a:r>
            <a:endParaRPr lang="en-US" altLang="ko-KR" sz="1400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05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accent5"/>
            </a:solidFill>
            <a:latin typeface="MapoPeacefull" panose="02000500000000000000" pitchFamily="2" charset="-127"/>
            <a:ea typeface="MapoPeacefull" panose="02000500000000000000" pitchFamily="2" charset="-127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lumMod val="50000"/>
            </a:schemeClr>
          </a:solidFill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chemeClr val="accent6"/>
            </a:solidFill>
            <a:latin typeface="MapoPeacefull" panose="02000500000000000000" pitchFamily="2" charset="-127"/>
            <a:ea typeface="MapoPeacefull" panose="02000500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568</Words>
  <Application>Microsoft Macintosh PowerPoint</Application>
  <PresentationFormat>화면 슬라이드 쇼(16:9)</PresentationFormat>
  <Paragraphs>175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MapoPeacefull</vt:lpstr>
      <vt:lpstr>Arial</vt:lpstr>
      <vt:lpstr>BM DoHyeon OTF</vt:lpstr>
      <vt:lpstr>Fira Code</vt:lpstr>
      <vt:lpstr>Nanum Brush Script</vt:lpstr>
      <vt:lpstr>Programming Language Workshop for Beginners by Slidesgo</vt:lpstr>
      <vt:lpstr>PowerPoint 프레젠테이션</vt:lpstr>
      <vt:lpstr>PowerPoint 프레젠테이션</vt:lpstr>
      <vt:lpstr>Introduce ‘Our Project’ {</vt:lpstr>
      <vt:lpstr>01</vt:lpstr>
      <vt:lpstr>01 {</vt:lpstr>
      <vt:lpstr>PowerPoint 프레젠테이션</vt:lpstr>
      <vt:lpstr>PowerPoint 프레젠테이션</vt:lpstr>
      <vt:lpstr>Necessity; {</vt:lpstr>
      <vt:lpstr>02 {</vt:lpstr>
      <vt:lpstr>웹사이트 ‘구성요소’ {</vt:lpstr>
      <vt:lpstr>PowerPoint 프레젠테이션</vt:lpstr>
      <vt:lpstr>PowerPoint 프레젠테이션</vt:lpstr>
      <vt:lpstr>03 {</vt:lpstr>
      <vt:lpstr>깊게  {    들어가 봅시다;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 {</vt:lpstr>
      <vt:lpstr>TODO {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‘ComputerScience’ {</dc:title>
  <cp:lastModifiedBy>윤원재</cp:lastModifiedBy>
  <cp:revision>26</cp:revision>
  <dcterms:modified xsi:type="dcterms:W3CDTF">2023-06-01T13:41:29Z</dcterms:modified>
</cp:coreProperties>
</file>