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9"/>
  </p:normalViewPr>
  <p:slideViewPr>
    <p:cSldViewPr snapToGrid="0" snapToObjects="1">
      <p:cViewPr>
        <p:scale>
          <a:sx n="47" d="100"/>
          <a:sy n="47" d="100"/>
        </p:scale>
        <p:origin x="188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107AE-7F24-9B49-AD62-37202AFF52CE}" type="datetimeFigureOut">
              <a:rPr lang="es-VE" smtClean="0"/>
              <a:t>1/1/21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4E0D-2D20-4A49-9715-21A3D470A10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2874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F4E0D-2D20-4A49-9715-21A3D470A107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188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857F1-3B68-6447-91B3-1E3F80488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ED2C3-DA1B-DF44-86E6-E700DA792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87F5DE-0556-3247-B50B-A5237659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31476-31F6-734E-9650-5F9BF1AA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3F5C1-921E-E243-BC9E-DE4E48C6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2065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8F3B6-AEB4-4B4B-88C5-4418A13C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62DF2D-DE3B-174C-8F19-70A7893C5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4F84D-0C27-1840-9656-8EDEDDB8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7A7BD-4319-5745-B2CC-95E95FB4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67CF6-AD0E-1A42-99E8-12CF3448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802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92B506-0598-584C-A13D-9A43EA377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20242-F888-2842-9BC0-5A1C2D760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E82D0-2354-2C44-8040-D50081D9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0F5FA-88AA-F84F-BC01-08276714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B6042-EEC6-9440-A4A3-9DB7AD2F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239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49086-D10D-1949-88F7-BE68337D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21BD3-F4E2-4D48-9B2D-34D268BA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82FB2-4D6E-4B4C-9492-C07712B6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432BF-A547-B743-8741-A3280204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2E08D-6163-8D41-A515-C543031E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7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90A47-700E-794D-9149-7B7A6B95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5F3758-6583-D142-970C-B5525BE17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451D0-A261-EB41-98F6-140FF15E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00641-B3C1-4A49-8539-2DEB0476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2DA095-A1F0-3B45-8BFF-D0D7F593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04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B375-FC05-7442-941E-30437C0B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4F1D9-3155-8E43-9D30-091700F49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2AF0EC-84A0-B248-8B64-FF96D8E9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9EB8D-2218-6C4C-8091-763C0554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6C6810-A0DB-C14E-99BD-B594223F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715C53-F58D-424C-A0BB-38972BB7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9295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946AF-F9A8-4A44-9889-7B5B1CFD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9686AB-9E50-3649-93FD-AE5C85F7F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9FB48C-8476-2646-A154-2BB2584A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9968E7-5FA0-5144-B983-7BB4ACF63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2DFE44-E836-9641-8950-543E44ECF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74A39-0D21-C147-8BE6-19E0FCA7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F4FB43-493B-8D42-8AB2-AB19E94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E68EFC-E1CA-C440-B998-4DF98D3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783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63C30-EFE7-9C42-8CD7-DA05C25A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AFB277-3864-644A-A062-39DFA1BA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C5C32-88DA-054B-90C7-75C7855B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F593A1-496D-DF41-AEB8-BC448139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498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F3EBC8-5070-2546-91E3-15FBDFF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C0C7E6-3CAC-494C-B003-D70EB11A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C10BCA-64C4-1740-92EA-6876A2D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464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2950C-408D-4F4A-B42E-708447B5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187CC-5722-D144-B3CD-AF172B01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E67A6-0E79-0B40-8DCE-B98F44521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08457E-8039-3D4C-B340-6C0ED331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1432E-9818-C849-A7EC-920BD406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4AEF8-AC2D-E64C-ABD6-36BAED85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5749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01A0-49BB-324D-8BCB-6549ACC4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6E233A-680C-6549-937B-FF9A06AEC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F09857-6CCE-1D46-811E-93382673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582F23-35FC-D146-8706-76248912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E7854-0B1A-394B-A126-AD30CB76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5EF601-0432-1C41-9346-F724397A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563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76DBF2-EF3B-3C49-8255-9F52501E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1D9F06-6B2F-C04C-890F-2F5DF913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27670-CD6D-6144-85AF-F4A63C6E7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4E5E-D3F4-9A41-A600-874FC8420D79}" type="datetimeFigureOut">
              <a:rPr lang="es-VE" smtClean="0"/>
              <a:t>1/1/21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5A653-8544-3541-8B5C-3A782DA9B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F969A-5265-1948-810C-58DDFD7E4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849B-63AF-1443-9CBB-E40C54ACA1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079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2B0C968-3979-C14B-95B4-63AF0CF9C275}"/>
              </a:ext>
            </a:extLst>
          </p:cNvPr>
          <p:cNvGrpSpPr/>
          <p:nvPr/>
        </p:nvGrpSpPr>
        <p:grpSpPr>
          <a:xfrm>
            <a:off x="1372585" y="0"/>
            <a:ext cx="2889249" cy="2889249"/>
            <a:chOff x="5011737" y="1014412"/>
            <a:chExt cx="2889249" cy="288924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7F54CB2-30F5-3141-94E8-2FEFA3C7D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4" b="89706" l="7680" r="91176">
                          <a14:foregroundMark x1="7680" y1="61275" x2="8007" y2="32026"/>
                          <a14:foregroundMark x1="69935" y1="37255" x2="69935" y2="37255"/>
                          <a14:foregroundMark x1="91503" y1="63235" x2="91176" y2="53758"/>
                          <a14:foregroundMark x1="91176" y1="53758" x2="91013" y2="534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1737" y="1014412"/>
              <a:ext cx="2889249" cy="2889249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D0B8B93-06D7-0940-8CF1-1819E911C431}"/>
                </a:ext>
              </a:extLst>
            </p:cNvPr>
            <p:cNvSpPr/>
            <p:nvPr/>
          </p:nvSpPr>
          <p:spPr>
            <a:xfrm>
              <a:off x="6169420" y="3142457"/>
              <a:ext cx="573881" cy="573086"/>
            </a:xfrm>
            <a:prstGeom prst="ellipse">
              <a:avLst/>
            </a:prstGeom>
            <a:solidFill>
              <a:srgbClr val="F15153"/>
            </a:solidFill>
            <a:ln>
              <a:solidFill>
                <a:srgbClr val="F15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73C1A05-DDFB-DB4E-A314-0F05839F4616}"/>
              </a:ext>
            </a:extLst>
          </p:cNvPr>
          <p:cNvGrpSpPr/>
          <p:nvPr/>
        </p:nvGrpSpPr>
        <p:grpSpPr>
          <a:xfrm>
            <a:off x="4431604" y="34925"/>
            <a:ext cx="2889249" cy="2889249"/>
            <a:chOff x="5011737" y="1014412"/>
            <a:chExt cx="2889249" cy="288924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CAC3696-81CD-1F44-9916-96439FC0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04" b="89706" l="7680" r="91176">
                          <a14:foregroundMark x1="7680" y1="61275" x2="8007" y2="32026"/>
                          <a14:foregroundMark x1="69935" y1="37255" x2="69935" y2="37255"/>
                          <a14:foregroundMark x1="91503" y1="63235" x2="91176" y2="53758"/>
                          <a14:foregroundMark x1="91176" y1="53758" x2="91013" y2="534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1737" y="1014412"/>
              <a:ext cx="2889249" cy="2889249"/>
            </a:xfrm>
            <a:prstGeom prst="rect">
              <a:avLst/>
            </a:prstGeom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B3E98E7-D6A1-3C43-B732-DC1F2D5A87F4}"/>
                </a:ext>
              </a:extLst>
            </p:cNvPr>
            <p:cNvSpPr/>
            <p:nvPr/>
          </p:nvSpPr>
          <p:spPr>
            <a:xfrm>
              <a:off x="6169420" y="3142457"/>
              <a:ext cx="573881" cy="573086"/>
            </a:xfrm>
            <a:prstGeom prst="ellipse">
              <a:avLst/>
            </a:prstGeom>
            <a:solidFill>
              <a:srgbClr val="F15153"/>
            </a:solidFill>
            <a:ln>
              <a:solidFill>
                <a:srgbClr val="F15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36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D629DF7-4DB4-C741-801F-5B3844C9B892}"/>
              </a:ext>
            </a:extLst>
          </p:cNvPr>
          <p:cNvGrpSpPr/>
          <p:nvPr/>
        </p:nvGrpSpPr>
        <p:grpSpPr>
          <a:xfrm>
            <a:off x="7490623" y="34925"/>
            <a:ext cx="2889249" cy="2889249"/>
            <a:chOff x="5011737" y="1014412"/>
            <a:chExt cx="2889249" cy="2889249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2C4E794-D547-9744-8345-A867D257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4" b="89706" l="7680" r="91176">
                          <a14:foregroundMark x1="7680" y1="61275" x2="8007" y2="32026"/>
                          <a14:foregroundMark x1="69935" y1="37255" x2="69935" y2="37255"/>
                          <a14:foregroundMark x1="91503" y1="63235" x2="91176" y2="53758"/>
                          <a14:foregroundMark x1="91176" y1="53758" x2="91013" y2="534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1737" y="1014412"/>
              <a:ext cx="2889249" cy="2889249"/>
            </a:xfrm>
            <a:prstGeom prst="rect">
              <a:avLst/>
            </a:prstGeom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14E0877-6AD1-4C4A-BD28-111AA5FA18B1}"/>
                </a:ext>
              </a:extLst>
            </p:cNvPr>
            <p:cNvSpPr/>
            <p:nvPr/>
          </p:nvSpPr>
          <p:spPr>
            <a:xfrm>
              <a:off x="6169420" y="3142457"/>
              <a:ext cx="573881" cy="573086"/>
            </a:xfrm>
            <a:prstGeom prst="ellipse">
              <a:avLst/>
            </a:prstGeom>
            <a:solidFill>
              <a:srgbClr val="F15153"/>
            </a:solidFill>
            <a:ln>
              <a:solidFill>
                <a:srgbClr val="F15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78B4CAB-2253-A94D-97A5-93CD419B414F}"/>
              </a:ext>
            </a:extLst>
          </p:cNvPr>
          <p:cNvGrpSpPr/>
          <p:nvPr/>
        </p:nvGrpSpPr>
        <p:grpSpPr>
          <a:xfrm>
            <a:off x="4651375" y="3066255"/>
            <a:ext cx="2889249" cy="2889249"/>
            <a:chOff x="5011737" y="1014412"/>
            <a:chExt cx="2889249" cy="2889249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0F7CE1B-435D-C445-BEE5-93FC409C2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7680" r="91176">
                          <a14:foregroundMark x1="7680" y1="61275" x2="8007" y2="32026"/>
                          <a14:foregroundMark x1="69935" y1="37255" x2="69935" y2="37255"/>
                          <a14:foregroundMark x1="91503" y1="63235" x2="91176" y2="53758"/>
                          <a14:foregroundMark x1="91176" y1="53758" x2="91013" y2="534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1737" y="1014412"/>
              <a:ext cx="2889249" cy="2889249"/>
            </a:xfrm>
            <a:prstGeom prst="rect">
              <a:avLst/>
            </a:prstGeom>
          </p:spPr>
        </p:pic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30FCE21-AF54-7649-A849-50DD7716AAEA}"/>
                </a:ext>
              </a:extLst>
            </p:cNvPr>
            <p:cNvSpPr/>
            <p:nvPr/>
          </p:nvSpPr>
          <p:spPr>
            <a:xfrm>
              <a:off x="6169420" y="3142457"/>
              <a:ext cx="573881" cy="573086"/>
            </a:xfrm>
            <a:prstGeom prst="ellipse">
              <a:avLst/>
            </a:prstGeom>
            <a:solidFill>
              <a:srgbClr val="F15153"/>
            </a:solidFill>
            <a:ln>
              <a:solidFill>
                <a:srgbClr val="F15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36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FD3B437-474A-944C-8CA2-1202A756AB63}"/>
              </a:ext>
            </a:extLst>
          </p:cNvPr>
          <p:cNvGrpSpPr/>
          <p:nvPr/>
        </p:nvGrpSpPr>
        <p:grpSpPr>
          <a:xfrm>
            <a:off x="1372583" y="2924174"/>
            <a:ext cx="2889249" cy="2889249"/>
            <a:chOff x="5011737" y="1014412"/>
            <a:chExt cx="2889249" cy="2889249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04327A45-4EE0-FC47-8F73-5C884560D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04" b="89706" l="7680" r="91176">
                          <a14:foregroundMark x1="7680" y1="61275" x2="8007" y2="32026"/>
                          <a14:foregroundMark x1="69935" y1="37255" x2="69935" y2="37255"/>
                          <a14:foregroundMark x1="91503" y1="63235" x2="91176" y2="53758"/>
                          <a14:foregroundMark x1="91176" y1="53758" x2="91013" y2="534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1737" y="1014412"/>
              <a:ext cx="2889249" cy="2889249"/>
            </a:xfrm>
            <a:prstGeom prst="rect">
              <a:avLst/>
            </a:prstGeom>
          </p:spPr>
        </p:pic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A194ED7-A97A-2A48-AE0F-6A3C51B1F06D}"/>
                </a:ext>
              </a:extLst>
            </p:cNvPr>
            <p:cNvSpPr/>
            <p:nvPr/>
          </p:nvSpPr>
          <p:spPr>
            <a:xfrm>
              <a:off x="6169420" y="3142457"/>
              <a:ext cx="573881" cy="573086"/>
            </a:xfrm>
            <a:prstGeom prst="ellipse">
              <a:avLst/>
            </a:prstGeom>
            <a:solidFill>
              <a:srgbClr val="F15153"/>
            </a:solidFill>
            <a:ln>
              <a:solidFill>
                <a:srgbClr val="F15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36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A602908-F287-8A4E-9550-34C217F91DA6}"/>
              </a:ext>
            </a:extLst>
          </p:cNvPr>
          <p:cNvGrpSpPr/>
          <p:nvPr/>
        </p:nvGrpSpPr>
        <p:grpSpPr>
          <a:xfrm>
            <a:off x="7777562" y="3066254"/>
            <a:ext cx="2889249" cy="2889249"/>
            <a:chOff x="5011737" y="1014412"/>
            <a:chExt cx="2889249" cy="2889249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2EC8E581-2FEA-A74F-857E-759833932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804" b="89706" l="7680" r="91176">
                          <a14:foregroundMark x1="7680" y1="61275" x2="8007" y2="32026"/>
                          <a14:foregroundMark x1="69935" y1="37255" x2="69935" y2="37255"/>
                          <a14:foregroundMark x1="91503" y1="63235" x2="91176" y2="53758"/>
                          <a14:foregroundMark x1="91176" y1="53758" x2="91013" y2="534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1737" y="1014412"/>
              <a:ext cx="2889249" cy="2889249"/>
            </a:xfrm>
            <a:prstGeom prst="rect">
              <a:avLst/>
            </a:prstGeom>
          </p:spPr>
        </p:pic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8A2E5F4-E7A7-6F44-8A59-999472850EB6}"/>
                </a:ext>
              </a:extLst>
            </p:cNvPr>
            <p:cNvSpPr/>
            <p:nvPr/>
          </p:nvSpPr>
          <p:spPr>
            <a:xfrm>
              <a:off x="6169420" y="3142457"/>
              <a:ext cx="573881" cy="573086"/>
            </a:xfrm>
            <a:prstGeom prst="ellipse">
              <a:avLst/>
            </a:prstGeom>
            <a:solidFill>
              <a:srgbClr val="F15153"/>
            </a:solidFill>
            <a:ln>
              <a:solidFill>
                <a:srgbClr val="F15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36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20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916BE6-8B2A-3346-944A-7FBDCF9C8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2" t="22721" r="4726" b="7599"/>
          <a:stretch/>
        </p:blipFill>
        <p:spPr>
          <a:xfrm>
            <a:off x="627529" y="672354"/>
            <a:ext cx="2644589" cy="20618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9B693C-5C84-BD40-86EF-1759A925A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1" t="25038" r="3667" b="7705"/>
          <a:stretch/>
        </p:blipFill>
        <p:spPr>
          <a:xfrm>
            <a:off x="4027413" y="434144"/>
            <a:ext cx="2644588" cy="19987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579C59-B72A-F94B-B275-4F37C1DAD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80" t="25015" r="4567" b="7443"/>
          <a:stretch/>
        </p:blipFill>
        <p:spPr>
          <a:xfrm>
            <a:off x="8965580" y="1494262"/>
            <a:ext cx="2598892" cy="20072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30B5E9-0791-6649-AA95-50B6944BD6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05" t="24412" r="3962" b="7755"/>
          <a:stretch/>
        </p:blipFill>
        <p:spPr>
          <a:xfrm>
            <a:off x="4475356" y="2155902"/>
            <a:ext cx="2644588" cy="20072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8A5BF31-3DA0-E649-9BF7-942EF9B60D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82" t="24762" r="4520" b="7695"/>
          <a:stretch/>
        </p:blipFill>
        <p:spPr>
          <a:xfrm>
            <a:off x="1620644" y="3129776"/>
            <a:ext cx="2600326" cy="20072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8F316A1-5B23-0646-BB8E-DAF58AACD8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19" t="23799" r="5177" b="6754"/>
          <a:stretch/>
        </p:blipFill>
        <p:spPr>
          <a:xfrm>
            <a:off x="7500938" y="3565450"/>
            <a:ext cx="2600326" cy="20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6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rning vector symbol | Free SVG">
            <a:extLst>
              <a:ext uri="{FF2B5EF4-FFF2-40B4-BE49-F238E27FC236}">
                <a16:creationId xmlns:a16="http://schemas.microsoft.com/office/drawing/2014/main" id="{68C05B17-7253-DF4D-A5CF-D8A5BEE0F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5" t="11313" r="8383" b="11515"/>
          <a:stretch/>
        </p:blipFill>
        <p:spPr bwMode="auto">
          <a:xfrm>
            <a:off x="3241964" y="775854"/>
            <a:ext cx="5708072" cy="52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2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7</Words>
  <Application>Microsoft Macintosh PowerPoint</Application>
  <PresentationFormat>Panorámica</PresentationFormat>
  <Paragraphs>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María Cortellucci Ortega</dc:creator>
  <cp:lastModifiedBy>Adriana María Cortellucci Ortega</cp:lastModifiedBy>
  <cp:revision>5</cp:revision>
  <dcterms:created xsi:type="dcterms:W3CDTF">2021-01-01T13:56:40Z</dcterms:created>
  <dcterms:modified xsi:type="dcterms:W3CDTF">2021-01-02T00:50:50Z</dcterms:modified>
</cp:coreProperties>
</file>