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Work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WorkSans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Work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124600" y="915725"/>
            <a:ext cx="6996000" cy="33108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4985850" y="4628550"/>
            <a:ext cx="4225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8358" y="1"/>
            <a:ext cx="98544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30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Work Sans"/>
                <a:ea typeface="Work Sans"/>
                <a:cs typeface="Work Sans"/>
                <a:sym typeface="Work Sans"/>
              </a:rPr>
              <a:t>Major Changes</a:t>
            </a:r>
            <a:endParaRPr b="1" sz="38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513700" y="1238900"/>
            <a:ext cx="85206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Work Sans"/>
              <a:buAutoNum type="arabicPeriod"/>
            </a:pPr>
            <a:r>
              <a:rPr lang="en" sz="27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The event is now only open to SHS students.</a:t>
            </a:r>
            <a:endParaRPr sz="27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000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Work Sans"/>
              <a:buAutoNum type="alphaLcPeriod"/>
            </a:pPr>
            <a:r>
              <a:rPr lang="en" sz="27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80 (45/35 Grade 11 and 12 --)</a:t>
            </a:r>
            <a:endParaRPr sz="27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000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Work Sans"/>
              <a:buAutoNum type="arabicPeriod"/>
            </a:pPr>
            <a:r>
              <a:rPr lang="en" sz="27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Licensing status</a:t>
            </a:r>
            <a:endParaRPr sz="27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000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Work Sans"/>
              <a:buAutoNum type="arabicPeriod"/>
            </a:pPr>
            <a:r>
              <a:rPr lang="en" sz="27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New date: </a:t>
            </a:r>
            <a:r>
              <a:rPr b="1" lang="en" sz="27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MARCH 16, FRIDAY</a:t>
            </a:r>
            <a:endParaRPr b="1" sz="27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000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Work Sans"/>
              <a:buAutoNum type="alphaLcPeriod"/>
            </a:pPr>
            <a:r>
              <a:rPr lang="en" sz="27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CPA</a:t>
            </a:r>
            <a:endParaRPr sz="27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0005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Work Sans"/>
              <a:buAutoNum type="alphaLcPeriod"/>
            </a:pPr>
            <a:r>
              <a:rPr lang="en" sz="27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Technical rehearsal (whole day) on March 15, Thursday </a:t>
            </a:r>
            <a:endParaRPr sz="27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63" name="Shape 63"/>
          <p:cNvCxnSpPr/>
          <p:nvPr/>
        </p:nvCxnSpPr>
        <p:spPr>
          <a:xfrm>
            <a:off x="456600" y="1078975"/>
            <a:ext cx="1012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0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Work Sans"/>
                <a:ea typeface="Work Sans"/>
                <a:cs typeface="Work Sans"/>
                <a:sym typeface="Work Sans"/>
              </a:rPr>
              <a:t>Event Management</a:t>
            </a:r>
            <a:endParaRPr b="1" sz="38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513700" y="1238900"/>
            <a:ext cx="85206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On-the-day program and event flow</a:t>
            </a:r>
            <a:endParaRPr sz="2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70" name="Shape 70"/>
          <p:cNvCxnSpPr/>
          <p:nvPr/>
        </p:nvCxnSpPr>
        <p:spPr>
          <a:xfrm>
            <a:off x="456600" y="1078975"/>
            <a:ext cx="1012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0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Work Sans"/>
                <a:ea typeface="Work Sans"/>
                <a:cs typeface="Work Sans"/>
                <a:sym typeface="Work Sans"/>
              </a:rPr>
              <a:t>Communications, Editorial, Marketing</a:t>
            </a:r>
            <a:endParaRPr b="1" sz="33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513700" y="1238900"/>
            <a:ext cx="85206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Descriptions and captions for the following:</a:t>
            </a:r>
            <a:endParaRPr sz="2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Uprising (describing what it is)</a:t>
            </a:r>
            <a:endParaRPr sz="2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Uprising Facebook Page</a:t>
            </a:r>
            <a:endParaRPr sz="2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Invitation Letter</a:t>
            </a:r>
            <a:endParaRPr sz="2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DP Blast</a:t>
            </a:r>
            <a:endParaRPr sz="2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Beginning drafts of on-the-day scripts for hosts</a:t>
            </a:r>
            <a:endParaRPr sz="2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Proposed list of event hosts (2 needed)</a:t>
            </a:r>
            <a:endParaRPr sz="2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77" name="Shape 77"/>
          <p:cNvCxnSpPr/>
          <p:nvPr/>
        </p:nvCxnSpPr>
        <p:spPr>
          <a:xfrm>
            <a:off x="456600" y="1078975"/>
            <a:ext cx="1012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0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Work Sans"/>
                <a:ea typeface="Work Sans"/>
                <a:cs typeface="Work Sans"/>
                <a:sym typeface="Work Sans"/>
              </a:rPr>
              <a:t>Sponsorships and Budgets</a:t>
            </a:r>
            <a:endParaRPr b="1" sz="33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513700" y="1238900"/>
            <a:ext cx="85206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Budget plan</a:t>
            </a:r>
            <a:endParaRPr sz="2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List of potential sponsors</a:t>
            </a:r>
            <a:endParaRPr sz="2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84" name="Shape 84"/>
          <p:cNvCxnSpPr/>
          <p:nvPr/>
        </p:nvCxnSpPr>
        <p:spPr>
          <a:xfrm>
            <a:off x="456600" y="1078975"/>
            <a:ext cx="1012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0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Work Sans"/>
                <a:ea typeface="Work Sans"/>
                <a:cs typeface="Work Sans"/>
                <a:sym typeface="Work Sans"/>
              </a:rPr>
              <a:t>Designers</a:t>
            </a:r>
            <a:endParaRPr b="1" sz="33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513700" y="1238900"/>
            <a:ext cx="85206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91" name="Shape 91"/>
          <p:cNvCxnSpPr/>
          <p:nvPr/>
        </p:nvCxnSpPr>
        <p:spPr>
          <a:xfrm>
            <a:off x="456600" y="1078975"/>
            <a:ext cx="1012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020" y="301958"/>
            <a:ext cx="1456525" cy="15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2234266"/>
            <a:ext cx="6484748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6153" y="164800"/>
            <a:ext cx="3183074" cy="199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522" y="891825"/>
            <a:ext cx="5632550" cy="35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0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Work Sans"/>
                <a:ea typeface="Work Sans"/>
                <a:cs typeface="Work Sans"/>
                <a:sym typeface="Work Sans"/>
              </a:rPr>
              <a:t>Curators</a:t>
            </a:r>
            <a:endParaRPr b="1" sz="38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513700" y="1238900"/>
            <a:ext cx="85206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ork Sans"/>
              <a:buAutoNum type="arabicPeriod"/>
            </a:pPr>
            <a:r>
              <a:rPr lang="en" sz="2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Speaker Nomination Form</a:t>
            </a:r>
            <a:endParaRPr sz="2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ork Sans"/>
              <a:buAutoNum type="arabicPeriod"/>
            </a:pPr>
            <a:r>
              <a:rPr lang="en" sz="2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Speaker Invitation Email</a:t>
            </a:r>
            <a:endParaRPr sz="2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ork Sans"/>
              <a:buAutoNum type="arabicPeriod"/>
            </a:pPr>
            <a:r>
              <a:rPr lang="en" sz="2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Tentative List of Proposed Speakers</a:t>
            </a:r>
            <a:endParaRPr sz="2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7" name="Shape 107"/>
          <p:cNvCxnSpPr/>
          <p:nvPr/>
        </p:nvCxnSpPr>
        <p:spPr>
          <a:xfrm>
            <a:off x="456600" y="1078975"/>
            <a:ext cx="1012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