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MediSyncs - 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Automating Health Program Management</a:t>
            </a:r>
          </a:p>
          <a:p>
            <a:r>
              <a:rPr lang="en-US" dirty="0" err="1" smtClean="0"/>
              <a:t>Bramuel</a:t>
            </a:r>
            <a:r>
              <a:rPr lang="en-US" dirty="0" smtClean="0"/>
              <a:t> </a:t>
            </a:r>
            <a:r>
              <a:rPr lang="en-US" dirty="0" err="1" smtClean="0"/>
              <a:t>Simiyu</a:t>
            </a:r>
            <a:endParaRPr dirty="0" smtClean="0"/>
          </a:p>
          <a:p>
            <a:r>
              <a:rPr lang="en-US" dirty="0" smtClean="0"/>
              <a:t>27/04/2025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MediSyncs is designed to automate and digitize health program management, client registration, and enrollment. It helps in the efficient tracking of health programs and client data to optimize healthcare delivery.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Manual management of health programs and client registration leads to inefficiencies and errors.</a:t>
            </a:r>
          </a:p>
          <a:p>
            <a:endParaRPr dirty="0"/>
          </a:p>
          <a:p>
            <a:r>
              <a:rPr dirty="0"/>
              <a:t>Challenges include:</a:t>
            </a:r>
          </a:p>
          <a:p>
            <a:r>
              <a:rPr dirty="0"/>
              <a:t>- Slow client registration</a:t>
            </a:r>
          </a:p>
          <a:p>
            <a:r>
              <a:rPr dirty="0"/>
              <a:t>- Difficulties in managing and tracking health programs</a:t>
            </a:r>
          </a:p>
          <a:p>
            <a:r>
              <a:rPr dirty="0"/>
              <a:t>- Inaccurate or delayed client profile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 Management: Create and manage health programs</a:t>
            </a:r>
          </a:p>
          <a:p>
            <a:r>
              <a:t>- Client Registration: Register and manage client details</a:t>
            </a:r>
          </a:p>
          <a:p>
            <a:r>
              <a:t>- Automated Enrollment: Automatically enroll clients into health programs</a:t>
            </a:r>
          </a:p>
          <a:p>
            <a:r>
              <a:t>- Search &amp; Profile: Search for clients and view detailed profiles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Django 5.2</a:t>
            </a:r>
          </a:p>
          <a:p>
            <a:r>
              <a:t>- Database: SQLite (for local development)</a:t>
            </a:r>
          </a:p>
          <a:p>
            <a:r>
              <a:t>- API: REST API for integration</a:t>
            </a:r>
          </a:p>
          <a:p>
            <a:r>
              <a:t>- Secure and scalable data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Interface: Simple and intuitive UI built with Django and Bootstrap</a:t>
            </a:r>
          </a:p>
          <a:p>
            <a:r>
              <a:t>- Backend: Django-based API endpoints for program management and client details</a:t>
            </a:r>
          </a:p>
          <a:p>
            <a:r>
              <a:t>- Database: SQLite for local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client registration and program management</a:t>
            </a:r>
          </a:p>
          <a:p>
            <a:r>
              <a:t>- Reduces manual errors</a:t>
            </a:r>
          </a:p>
          <a:p>
            <a:r>
              <a:t>- Real-time data access</a:t>
            </a:r>
          </a:p>
          <a:p>
            <a:r>
              <a:t>- Streamlines healthcare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demo showcases:</a:t>
            </a:r>
          </a:p>
          <a:p>
            <a:r>
              <a:t>1. Program creation</a:t>
            </a:r>
          </a:p>
          <a:p>
            <a:r>
              <a:t>2. Client registration</a:t>
            </a:r>
          </a:p>
          <a:p>
            <a:r>
              <a:t>3. Automated client enrollment</a:t>
            </a:r>
          </a:p>
          <a:p>
            <a:r>
              <a:t>4. Searching and viewing client profiles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MediSyncs - Health Information System</vt:lpstr>
      <vt:lpstr>Introduction</vt:lpstr>
      <vt:lpstr>Problem Statement</vt:lpstr>
      <vt:lpstr>Key Features</vt:lpstr>
      <vt:lpstr>Technical Approach</vt:lpstr>
      <vt:lpstr>System Design &amp; Architecture</vt:lpstr>
      <vt:lpstr>Solution Benefits</vt:lpstr>
      <vt:lpstr>Prototype Demo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MediSyncs - Health Information System</dc:title>
  <dc:subject/>
  <dc:creator>SirBrams1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2025-04-27T07:11:31Z</dcterms:modified>
  <cp:category/>
</cp:coreProperties>
</file>