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13728-B724-FFF0-F7C0-09BF416D2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FE166D-5EBA-FEA1-DA57-0C832050F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A52EB7-E003-CE44-781D-5B402E80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D4C4-BDAF-4579-AA07-8B114E548F5C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1946E6-4E9C-FBC3-21DA-38D9F6EC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9FEA64-D584-76B8-3201-4D98B3E5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441C-1016-4C0B-A48C-ED95CC353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61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61706-DF40-2860-AE5F-6221113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B66304-69F8-290E-7B7B-BB409B226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54B14B-ABEC-789C-1FF3-296E063B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D4C4-BDAF-4579-AA07-8B114E548F5C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F28CE-ED52-3ED5-CC70-246889E0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DA5B61-FF25-E403-CC95-D8BBDABB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441C-1016-4C0B-A48C-ED95CC353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11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3CCCC1-8459-984D-333D-FD1575A5C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1E623-0F3B-0142-487E-BC0C4E452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A185DB-A99B-B7F3-AB59-8A929393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D4C4-BDAF-4579-AA07-8B114E548F5C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B6CFEA-2E77-C01F-F383-C57D6A28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D606F-3B83-5556-D127-930903CE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441C-1016-4C0B-A48C-ED95CC353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6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A88431-0C9D-3686-728B-ACEA6AE8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569EF5-AB5E-E742-3C45-D99B2D86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34BD7-79D8-5727-FE6C-568C1A4C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D4C4-BDAF-4579-AA07-8B114E548F5C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92429D-707D-D69F-CA80-B1D2C3DD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C08870-176D-B0C8-E506-8E10A59F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441C-1016-4C0B-A48C-ED95CC353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43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CAD0B-1009-7E70-AEAF-01675814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8ABCD7-DAE6-2118-CFE8-BCDAEC903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0D1FEF-B775-73F5-0A23-FC01C4D8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D4C4-BDAF-4579-AA07-8B114E548F5C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3B9691-DB2C-FA51-BBDF-CACDD0F4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972BF-7E23-2C70-9264-A47C1B29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441C-1016-4C0B-A48C-ED95CC353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68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C2D61-A288-6E61-A97C-01E0BC43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2B3A1-B9AE-3C2E-DA4C-A9EDCF6AC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68FED3-BD41-F9A3-FC42-BAE89299A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46B58F-016D-F803-32C2-403A7743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D4C4-BDAF-4579-AA07-8B114E548F5C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3577BE-9101-77D7-82F8-9A57D032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46D325-6C9A-E906-F290-052C27AA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441C-1016-4C0B-A48C-ED95CC353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30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D313F-185D-2FA2-8454-FBC1359E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698072-484B-0B88-3251-4F2006818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5806F9-8017-FB14-A324-88B20614E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3FB295-712D-1CD9-D37F-DD438A522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45265D-20DD-2109-6A4A-3D806232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676B61-94BB-4D30-6D26-427B5B17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D4C4-BDAF-4579-AA07-8B114E548F5C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532013-0B30-7B8A-32EC-E4D9BC25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2CA89B-E2D8-5562-BCAE-0D38B927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441C-1016-4C0B-A48C-ED95CC353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F15E04-210A-1434-C045-820E28C1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7B590B-BE10-08C5-EBE7-BB879837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D4C4-BDAF-4579-AA07-8B114E548F5C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8D0E8F-5685-4B39-3A4D-9CBC0EE5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15F94E-0FF5-08EF-8BEC-75390ED5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441C-1016-4C0B-A48C-ED95CC353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37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04D43A-8D42-D1D4-8A5E-FE744268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D4C4-BDAF-4579-AA07-8B114E548F5C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A7EFAE-6C50-5DE4-1D1F-DC6DBDE8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15B42D-F529-A95F-2278-4F317CEB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441C-1016-4C0B-A48C-ED95CC353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68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1D5E9C-1C74-0D6D-74C4-F43D58D8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5B448D-E5B9-5261-A291-6D252FBB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4B0520-6DB7-CC02-D6C5-55AFB2B01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01E44E-7549-093D-316B-C996024E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D4C4-BDAF-4579-AA07-8B114E548F5C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AECB65-57FD-A846-3583-7972F518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550EEF-F986-2774-DA06-D1B2D5BB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441C-1016-4C0B-A48C-ED95CC353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86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842D5-943F-CB12-F1B5-619C5079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B585A3-91E4-CF24-8BA4-7A9FA1DA5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993FE2-3DBD-0A0B-1BC1-CFB4EEB6E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13A32C-8454-6DFD-68A1-C5FAEBF7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D4C4-BDAF-4579-AA07-8B114E548F5C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156277-366D-9840-F13B-A742F84C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C9068D-965D-3236-A360-EEBA7C6D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441C-1016-4C0B-A48C-ED95CC353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7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684620-34FB-9338-AA79-A658357C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470CB0-5FA1-94DB-1BBC-B5E21135B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81D79-1562-FFD5-BB3D-F4E0294C4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D4C4-BDAF-4579-AA07-8B114E548F5C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62816-8278-D3EB-5FD6-D91D0979A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C45FC-F55E-FDB8-E88D-7EC28F694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C441C-1016-4C0B-A48C-ED95CC353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リーン, 水, 草, 大きい が含まれている画像&#10;&#10;自動的に生成された説明">
            <a:extLst>
              <a:ext uri="{FF2B5EF4-FFF2-40B4-BE49-F238E27FC236}">
                <a16:creationId xmlns:a16="http://schemas.microsoft.com/office/drawing/2014/main" id="{1026AECD-7D70-5410-DD2F-F5132FB62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7E5EF94-DC88-443F-FEBF-E33917FBC4B3}"/>
              </a:ext>
            </a:extLst>
          </p:cNvPr>
          <p:cNvSpPr/>
          <p:nvPr/>
        </p:nvSpPr>
        <p:spPr>
          <a:xfrm>
            <a:off x="5153025" y="3590925"/>
            <a:ext cx="22002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ニューゲーム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7783557-76A9-FA79-CE70-55DECEFAF382}"/>
              </a:ext>
            </a:extLst>
          </p:cNvPr>
          <p:cNvSpPr/>
          <p:nvPr/>
        </p:nvSpPr>
        <p:spPr>
          <a:xfrm>
            <a:off x="5153024" y="4289798"/>
            <a:ext cx="22002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続きから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EDD8D2F-D2FD-7A2E-366B-167B402D6698}"/>
              </a:ext>
            </a:extLst>
          </p:cNvPr>
          <p:cNvSpPr/>
          <p:nvPr/>
        </p:nvSpPr>
        <p:spPr>
          <a:xfrm>
            <a:off x="5153023" y="4988670"/>
            <a:ext cx="22002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終了</a:t>
            </a:r>
          </a:p>
        </p:txBody>
      </p:sp>
      <p:sp>
        <p:nvSpPr>
          <p:cNvPr id="9" name="吹き出し: 折線 8">
            <a:extLst>
              <a:ext uri="{FF2B5EF4-FFF2-40B4-BE49-F238E27FC236}">
                <a16:creationId xmlns:a16="http://schemas.microsoft.com/office/drawing/2014/main" id="{4E405226-66F2-3426-C192-2D87A7F05468}"/>
              </a:ext>
            </a:extLst>
          </p:cNvPr>
          <p:cNvSpPr/>
          <p:nvPr/>
        </p:nvSpPr>
        <p:spPr>
          <a:xfrm>
            <a:off x="8556850" y="2870864"/>
            <a:ext cx="2080727" cy="913039"/>
          </a:xfrm>
          <a:prstGeom prst="border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Town1</a:t>
            </a:r>
            <a:r>
              <a:rPr kumimoji="1" lang="ja-JP" altLang="en-US" dirty="0"/>
              <a:t>へシーン遷移できるようにする</a:t>
            </a:r>
          </a:p>
        </p:txBody>
      </p:sp>
      <p:sp>
        <p:nvSpPr>
          <p:cNvPr id="10" name="吹き出し: 折線 9">
            <a:extLst>
              <a:ext uri="{FF2B5EF4-FFF2-40B4-BE49-F238E27FC236}">
                <a16:creationId xmlns:a16="http://schemas.microsoft.com/office/drawing/2014/main" id="{E8B6A252-3E43-0808-7BF7-CB8AB53C1368}"/>
              </a:ext>
            </a:extLst>
          </p:cNvPr>
          <p:cNvSpPr/>
          <p:nvPr/>
        </p:nvSpPr>
        <p:spPr>
          <a:xfrm>
            <a:off x="2239347" y="3390171"/>
            <a:ext cx="1884784" cy="925091"/>
          </a:xfrm>
          <a:prstGeom prst="borderCallout2">
            <a:avLst>
              <a:gd name="adj1" fmla="val 40940"/>
              <a:gd name="adj2" fmla="val 107509"/>
              <a:gd name="adj3" fmla="val 45983"/>
              <a:gd name="adj4" fmla="val 131353"/>
              <a:gd name="adj5" fmla="val 139733"/>
              <a:gd name="adj6" fmla="val 1454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ゲームの保存機能を後で追加予定</a:t>
            </a:r>
            <a:endParaRPr kumimoji="1" lang="ja-JP" altLang="en-US" dirty="0"/>
          </a:p>
        </p:txBody>
      </p:sp>
      <p:sp>
        <p:nvSpPr>
          <p:cNvPr id="11" name="吹き出し: 折線 10">
            <a:extLst>
              <a:ext uri="{FF2B5EF4-FFF2-40B4-BE49-F238E27FC236}">
                <a16:creationId xmlns:a16="http://schemas.microsoft.com/office/drawing/2014/main" id="{10B3477D-3AB1-37C3-722E-E38CE21EA2BF}"/>
              </a:ext>
            </a:extLst>
          </p:cNvPr>
          <p:cNvSpPr/>
          <p:nvPr/>
        </p:nvSpPr>
        <p:spPr>
          <a:xfrm>
            <a:off x="8497077" y="4329939"/>
            <a:ext cx="2200275" cy="954006"/>
          </a:xfrm>
          <a:prstGeom prst="border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ゲーム画面が終了するようにする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BCEFA65-961D-FBD4-2AD1-5A1EF76D4088}"/>
              </a:ext>
            </a:extLst>
          </p:cNvPr>
          <p:cNvSpPr/>
          <p:nvPr/>
        </p:nvSpPr>
        <p:spPr>
          <a:xfrm>
            <a:off x="4368376" y="1869330"/>
            <a:ext cx="3769567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適当にタイトル決めて入れておいて🐈</a:t>
            </a:r>
          </a:p>
        </p:txBody>
      </p:sp>
    </p:spTree>
    <p:extLst>
      <p:ext uri="{BB962C8B-B14F-4D97-AF65-F5344CB8AC3E}">
        <p14:creationId xmlns:p14="http://schemas.microsoft.com/office/powerpoint/2010/main" val="248526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山口 恵津子(kss-21180264)</dc:creator>
  <cp:lastModifiedBy>山口 恵津子(kss-21180264)</cp:lastModifiedBy>
  <cp:revision>2</cp:revision>
  <dcterms:created xsi:type="dcterms:W3CDTF">2023-08-13T10:47:22Z</dcterms:created>
  <dcterms:modified xsi:type="dcterms:W3CDTF">2023-08-13T10:51:28Z</dcterms:modified>
</cp:coreProperties>
</file>