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3.png" ContentType="image/png"/>
  <Override PartName="/ppt/media/image1.jpeg" ContentType="image/jpeg"/>
  <Override PartName="/ppt/media/image4.jpeg" ContentType="image/jpeg"/>
  <Override PartName="/ppt/media/image2.png" ContentType="image/pn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IN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IN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Noto Sans Regular"/>
              </a:rPr>
              <a:t>&lt;date/time&gt;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Noto Sans Regular"/>
              </a:rPr>
              <a:t>&lt;footer&gt;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B3246F1-08E2-4F2F-A30C-C074DE8D32F9}" type="slidenum">
              <a:rPr b="0" lang="en-IN" sz="1400" spc="-1" strike="noStrike">
                <a:latin typeface="Noto Sans Regular"/>
              </a:rPr>
              <a:t>&lt;number&gt;</a:t>
            </a:fld>
            <a:r>
              <a:rPr b="0" lang="en-IN" sz="1400" spc="-1" strike="noStrike">
                <a:latin typeface="Noto Sans Regular"/>
              </a:rPr>
              <a:t> / </a:t>
            </a:r>
            <a:fld id="{7776ED8A-0183-4A01-B9C2-3A6AFF5C40DF}" type="slidecount">
              <a:rPr b="0" lang="en-IN" sz="1400" spc="-1" strike="noStrike">
                <a:latin typeface="Noto Sans Regular"/>
              </a:rPr>
              <a:t>10</a:t>
            </a:fld>
            <a:endParaRPr b="0" lang="en-IN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Noto Sans Regular"/>
              </a:rPr>
              <a:t>&lt;date/time&gt;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Noto Sans Regular"/>
              </a:rPr>
              <a:t>&lt;footer&gt;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EB7C667-06C6-4406-8862-6D627C22CFBD}" type="slidenum">
              <a:rPr b="0" lang="en-IN" sz="1400" spc="-1" strike="noStrike">
                <a:latin typeface="Noto Sans Regular"/>
              </a:rPr>
              <a:t>&lt;number&gt;</a:t>
            </a:fld>
            <a:r>
              <a:rPr b="0" lang="en-IN" sz="1400" spc="-1" strike="noStrike">
                <a:latin typeface="Noto Sans Regular"/>
              </a:rPr>
              <a:t> / </a:t>
            </a:r>
            <a:fld id="{16B3D072-37D0-40AF-A138-6F52C012876F}" type="slidecount">
              <a:rPr b="0" lang="en-IN" sz="1400" spc="-1" strike="noStrike">
                <a:latin typeface="Noto Sans Regular"/>
              </a:rPr>
              <a:t>10</a:t>
            </a:fld>
            <a:endParaRPr b="0" lang="en-IN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578400"/>
            <a:ext cx="8568000" cy="249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IN" sz="4800" spc="-1" strike="noStrike">
                <a:solidFill>
                  <a:srgbClr val="333333"/>
                </a:solidFill>
                <a:latin typeface="Noto Sans Regular"/>
              </a:rPr>
              <a:t>            </a:t>
            </a:r>
            <a:r>
              <a:rPr b="1" lang="en-IN" sz="4800" spc="-1" strike="noStrike">
                <a:solidFill>
                  <a:srgbClr val="333333"/>
                </a:solidFill>
                <a:latin typeface="Noto Sans Regular"/>
              </a:rPr>
              <a:t>A Project on </a:t>
            </a:r>
            <a:br/>
            <a:r>
              <a:rPr b="1" lang="en-IN" sz="4800" spc="-1" strike="noStrike">
                <a:solidFill>
                  <a:srgbClr val="333333"/>
                </a:solidFill>
                <a:latin typeface="Noto Sans Regular"/>
              </a:rPr>
              <a:t>Personalised Food Delivery                       APP</a:t>
            </a:r>
            <a:endParaRPr b="1" lang="en-IN" sz="4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Q and A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Introduction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Motivation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Problem Definition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256000" y="4287240"/>
            <a:ext cx="2880000" cy="22129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1194840" y="4258080"/>
            <a:ext cx="3053160" cy="228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Literature Review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Various Types Of Food Ordering Apps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Observations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What are we bringing to the table ?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Our System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Use of Machine Learning 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Use of OSRM API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Home-made hygienic food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Customized Package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General flow of the system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008000" y="1512000"/>
            <a:ext cx="8496000" cy="55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0000" y="169920"/>
            <a:ext cx="8855640" cy="152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A rough Idea of how the app would look like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400000" y="2376000"/>
            <a:ext cx="2736000" cy="388800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1296000" y="2440440"/>
            <a:ext cx="2664000" cy="38235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0000" y="169920"/>
            <a:ext cx="8855640" cy="152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Limitations in the Existing System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Provides no suggestion based on the health of the user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No choice of customised package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No such mess-service which provides high-quality continental food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Routing is not so efficient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Advantages of our system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Optimised routing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Health based Package recommendation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Customised package selection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Limitations &amp; Future Scope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Currently the system is developed to provide online food service within the selective areas of Pune. 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No IOS support 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LibreOffice/6.0.2.1$Windows_X86_64 LibreOffice_project/f7f06a8f319e4b62f9bc5095aa112a65d2f3ac89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2018-12-19T10:39:22Z</dcterms:created>
  <dc:creator/>
  <dc:description/>
  <dc:language>en-IN</dc:language>
  <cp:lastModifiedBy/>
  <dcterms:modified xsi:type="dcterms:W3CDTF">2018-12-19T12:26:48Z</dcterms:modified>
  <cp:revision>3</cp:revision>
  <dc:subject/>
  <dc:title>Impress</dc:title>
</cp:coreProperties>
</file>