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4b123f0b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4b123f0b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Sofia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54b123f0b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54b123f0b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Luis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54b123f0b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54b123f0b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Sofia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54b123f0b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54b123f0b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Sofia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54b123f0b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54b123f0b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Luis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54b123f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54b123f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Limite tecnologia- apenas admitimos que ha coisas que nao sao possiveis e contetamo-nos com bolo gratis e caezinhos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que razoavel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54b123f0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54b123f0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4b123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4b123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Sofia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4b123f0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4b123f0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Sofia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4b123f0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4b123f0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Luis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54b123f0b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54b123f0b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Luis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54b123f0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54b123f0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Sofia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54b123f0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54b123f0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Sofia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4b123f0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4b123f0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Luis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4b123f0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4b123f0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Luis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dzLtHqr1qjA" TargetMode="External"/><Relationship Id="rId4" Type="http://schemas.openxmlformats.org/officeDocument/2006/relationships/hyperlink" Target="https://www.youtube.com/watch?v=CdUCndZfEzQ" TargetMode="External"/><Relationship Id="rId5" Type="http://schemas.openxmlformats.org/officeDocument/2006/relationships/hyperlink" Target="https://www.youtube.com/watch?v=SPAmbUZ9UKk" TargetMode="External"/><Relationship Id="rId6" Type="http://schemas.openxmlformats.org/officeDocument/2006/relationships/hyperlink" Target="https://www.youtube.com/watch?v=R4UdXEEAsz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Futuro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The next step for the Hairless Monkeys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Tecnológica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Tecnologia é usada para controlar a população (propaganda, observação constante, basicamente 1984) 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Humanos são alterados geneticamente de modo a facilitar o seu controlo (quase como no Admirável Mundo Novo)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>
                <a:solidFill>
                  <a:srgbClr val="D9D9D9"/>
                </a:solidFill>
              </a:rPr>
              <a:t>Tecnologia é usada para escravizar a humanidade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Inteligência Artificial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Inteligência Artificial é usada malevolamente e acaba por extinguir a humanidade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WESTWORLD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>
                <a:solidFill>
                  <a:srgbClr val="000000"/>
                </a:solidFill>
              </a:rPr>
              <a:t>SKYNET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Ambiental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O planeta chega a um nível tal que o ar fica tóxico, os recursos são completamente esgotados ou comprometidos, a vida não é sustentável,etc.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>
                <a:solidFill>
                  <a:srgbClr val="D9D9D9"/>
                </a:solidFill>
              </a:rPr>
              <a:t>Extinção iminente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Sociocultural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D9D9D9"/>
                </a:solidFill>
              </a:rPr>
              <a:t>(Política)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A Terra é unida por um governo tirano ou a maioria dos governos são tiranos, politiquices são feitas de maneira a ser impossível lutar contra o sistema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Guerra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Escravidão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>
                <a:solidFill>
                  <a:srgbClr val="D9D9D9"/>
                </a:solidFill>
              </a:rPr>
              <a:t>Tudo de mau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InterGaláctica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Desistimos da ideia de explorar os planetas mais próximos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>
                <a:solidFill>
                  <a:srgbClr val="D9D9D9"/>
                </a:solidFill>
              </a:rPr>
              <a:t>Extinção não é contornável para estes macacos sem pelo porque os recursos da Terra são limitados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Outros finais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Idade Média 2.0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Aliens a matar tudo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Downloadable consciousness- 2 cenários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Cyborgs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Genética de certas espécies é modificada de modo a chegar ao nível de consciência humana - possivelmente morremos todos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Realidade simulada (The Matrix)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Limite da tecnologia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Referências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3"/>
              </a:rPr>
              <a:t>https://www.youtube.com/watch?v=dzLtHqr1qjA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4"/>
              </a:rPr>
              <a:t>https://www.youtube.com/watch?v=CdUCndZfEzQ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5"/>
              </a:rPr>
              <a:t>https://www.youtube.com/watch?v=SPAmbUZ9UKk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6"/>
              </a:rPr>
              <a:t>https://www.youtube.com/watch?v=R4UdXEEAszo</a:t>
            </a:r>
            <a:r>
              <a:rPr lang="pt-PT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Utopia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que é?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Onde é que já a vimos?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Tecnológica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Automação perfeita do mundo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A intervenção humana em qualquer produção deixa de ser necessária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Libertar a espécie humana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Inteligência Artificial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AI assiste, se não domina completamente, várias áreas como a ciência, design, </a:t>
            </a:r>
            <a:r>
              <a:rPr lang="pt-PT"/>
              <a:t>administração</a:t>
            </a:r>
            <a:r>
              <a:rPr lang="pt-PT"/>
              <a:t>, diplomacia, etc, de modo a guiar e melhorar cada área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Vida melhor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Científica</a:t>
            </a:r>
            <a:r>
              <a:rPr lang="pt-PT"/>
              <a:t>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Dominamos a Biologia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Envelhecimento é opcional, tal como a morte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Doenças foram erradicadas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Os grandes mistérios do universo são resolvidos (início da vida na Terra, é criada uma Teoria de Tudo, consciência foi explicada)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Ambiental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Vida sustentável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Indústria sustentável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São precisos avanços tecnológicos para esta utopia ser possível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Recursos orgânicos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Sociocultural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(</a:t>
            </a:r>
            <a:r>
              <a:rPr lang="pt-PT" sz="1400"/>
              <a:t>Política</a:t>
            </a:r>
            <a:r>
              <a:rPr lang="pt-PT" sz="1400"/>
              <a:t>)</a:t>
            </a:r>
            <a:endParaRPr sz="1400"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Não há guerra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Não há pobreza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O governo pode-se focar em tornar o modo de vida das pessoas mais agradável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>
                <a:solidFill>
                  <a:srgbClr val="FFFFFF"/>
                </a:solidFill>
              </a:rPr>
              <a:t>COMUNISMO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InterGaláctica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Colonização de outros planetas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Aperfeiçoamento de viagens </a:t>
            </a:r>
            <a:r>
              <a:rPr lang="pt-PT"/>
              <a:t>mais</a:t>
            </a:r>
            <a:r>
              <a:rPr lang="pt-PT"/>
              <a:t> rápidas que a luz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Espécie humana tem o seu futuro garantido (caso extinção em massa)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Distopia 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745350" y="1248025"/>
            <a:ext cx="81474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D9D9D9"/>
                </a:solidFill>
              </a:rPr>
              <a:t>O que é? 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>
                <a:solidFill>
                  <a:srgbClr val="D9D9D9"/>
                </a:solidFill>
              </a:rPr>
              <a:t>Onde já vimos?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