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71" r:id="rId18"/>
    <p:sldId id="288" r:id="rId19"/>
    <p:sldId id="289" r:id="rId20"/>
    <p:sldId id="290" r:id="rId21"/>
    <p:sldId id="292" r:id="rId22"/>
    <p:sldId id="293" r:id="rId23"/>
    <p:sldId id="294" r:id="rId24"/>
    <p:sldId id="291" r:id="rId25"/>
    <p:sldId id="295" r:id="rId26"/>
    <p:sldId id="296" r:id="rId27"/>
    <p:sldId id="297" r:id="rId28"/>
    <p:sldId id="270" r:id="rId2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D49DF-5D84-4321-B0A1-52363806431B}" v="8" dt="2021-10-12T20:18:28.440"/>
    <p1510:client id="{D537EE6E-EDB2-065C-7DC5-49C3E0C2D1AB}" v="12" dt="2021-10-12T09:37:10.956"/>
    <p1510:client id="{ED9C4CC5-69DF-80C1-94D9-734CB80F747E}" v="69" dt="2021-10-12T09:00:40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 Eduardo Lago Torres Varanda" userId="S::2170095@my.ipleiria.pt::c38a8a1c-6f34-4bda-88a5-94cc7de44a71" providerId="AD" clId="Web-{ED9C4CC5-69DF-80C1-94D9-734CB80F747E}"/>
    <pc:docChg chg="modSld modMainMaster">
      <pc:chgData name="Artur Eduardo Lago Torres Varanda" userId="S::2170095@my.ipleiria.pt::c38a8a1c-6f34-4bda-88a5-94cc7de44a71" providerId="AD" clId="Web-{ED9C4CC5-69DF-80C1-94D9-734CB80F747E}" dt="2021-10-12T09:00:40.252" v="53"/>
      <pc:docMkLst>
        <pc:docMk/>
      </pc:docMkLst>
      <pc:sldChg chg="modSp">
        <pc:chgData name="Artur Eduardo Lago Torres Varanda" userId="S::2170095@my.ipleiria.pt::c38a8a1c-6f34-4bda-88a5-94cc7de44a71" providerId="AD" clId="Web-{ED9C4CC5-69DF-80C1-94D9-734CB80F747E}" dt="2021-10-12T09:00:00.985" v="33" actId="20577"/>
        <pc:sldMkLst>
          <pc:docMk/>
          <pc:sldMk cId="3398472136" sldId="256"/>
        </pc:sldMkLst>
        <pc:spChg chg="mod">
          <ac:chgData name="Artur Eduardo Lago Torres Varanda" userId="S::2170095@my.ipleiria.pt::c38a8a1c-6f34-4bda-88a5-94cc7de44a71" providerId="AD" clId="Web-{ED9C4CC5-69DF-80C1-94D9-734CB80F747E}" dt="2021-10-12T09:00:00.985" v="33" actId="20577"/>
          <ac:spMkLst>
            <pc:docMk/>
            <pc:sldMk cId="3398472136" sldId="256"/>
            <ac:spMk id="25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33.549" v="52"/>
        <pc:sldMkLst>
          <pc:docMk/>
          <pc:sldMk cId="2112471625" sldId="257"/>
        </pc:sldMkLst>
        <pc:spChg chg="mod">
          <ac:chgData name="Artur Eduardo Lago Torres Varanda" userId="S::2170095@my.ipleiria.pt::c38a8a1c-6f34-4bda-88a5-94cc7de44a71" providerId="AD" clId="Web-{ED9C4CC5-69DF-80C1-94D9-734CB80F747E}" dt="2021-10-12T09:00:33.549" v="52"/>
          <ac:spMkLst>
            <pc:docMk/>
            <pc:sldMk cId="2112471625" sldId="257"/>
            <ac:spMk id="74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2512210080" sldId="270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2512210080" sldId="270"/>
            <ac:spMk id="5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1235897710" sldId="271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1235897710" sldId="271"/>
            <ac:spMk id="74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387400080" sldId="272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387400080" sldId="272"/>
            <ac:spMk id="74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655060757" sldId="273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655060757" sldId="273"/>
            <ac:spMk id="74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1457473128" sldId="274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1457473128" sldId="274"/>
            <ac:spMk id="74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1533899079" sldId="275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1533899079" sldId="275"/>
            <ac:spMk id="74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3151473744" sldId="276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3151473744" sldId="276"/>
            <ac:spMk id="74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1824995488" sldId="277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1824995488" sldId="277"/>
            <ac:spMk id="74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1523347991" sldId="278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1523347991" sldId="278"/>
            <ac:spMk id="74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1257357562" sldId="279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1257357562" sldId="279"/>
            <ac:spMk id="74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358332088" sldId="280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358332088" sldId="280"/>
            <ac:spMk id="74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210907267" sldId="281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210907267" sldId="281"/>
            <ac:spMk id="74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3442214543" sldId="282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3442214543" sldId="282"/>
            <ac:spMk id="74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4038489319" sldId="283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4038489319" sldId="283"/>
            <ac:spMk id="74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3951487009" sldId="284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3951487009" sldId="284"/>
            <ac:spMk id="74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2464428766" sldId="285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2464428766" sldId="285"/>
            <ac:spMk id="74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1576139775" sldId="286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1576139775" sldId="286"/>
            <ac:spMk id="74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2580111781" sldId="287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2580111781" sldId="287"/>
            <ac:spMk id="74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2520602401" sldId="288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2520602401" sldId="288"/>
            <ac:spMk id="74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177758052" sldId="289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177758052" sldId="289"/>
            <ac:spMk id="74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2427082130" sldId="290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2427082130" sldId="290"/>
            <ac:spMk id="74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3401557910" sldId="291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3401557910" sldId="291"/>
            <ac:spMk id="74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4193710919" sldId="292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4193710919" sldId="292"/>
            <ac:spMk id="74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1515671462" sldId="293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1515671462" sldId="293"/>
            <ac:spMk id="74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1692592731" sldId="294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1692592731" sldId="294"/>
            <ac:spMk id="74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2626535365" sldId="295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2626535365" sldId="295"/>
            <ac:spMk id="74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1894847097" sldId="296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1894847097" sldId="296"/>
            <ac:spMk id="74" creationId="{00000000-0000-0000-0000-000000000000}"/>
          </ac:spMkLst>
        </pc:spChg>
      </pc:sldChg>
      <pc:sldChg chg="modSp">
        <pc:chgData name="Artur Eduardo Lago Torres Varanda" userId="S::2170095@my.ipleiria.pt::c38a8a1c-6f34-4bda-88a5-94cc7de44a71" providerId="AD" clId="Web-{ED9C4CC5-69DF-80C1-94D9-734CB80F747E}" dt="2021-10-12T09:00:40.252" v="53"/>
        <pc:sldMkLst>
          <pc:docMk/>
          <pc:sldMk cId="3928754597" sldId="297"/>
        </pc:sld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k cId="3928754597" sldId="297"/>
            <ac:spMk id="74" creationId="{00000000-0000-0000-0000-000000000000}"/>
          </ac:spMkLst>
        </pc:spChg>
      </pc:sldChg>
      <pc:sldMasterChg chg="modSp mod modSldLayout">
        <pc:chgData name="Artur Eduardo Lago Torres Varanda" userId="S::2170095@my.ipleiria.pt::c38a8a1c-6f34-4bda-88a5-94cc7de44a71" providerId="AD" clId="Web-{ED9C4CC5-69DF-80C1-94D9-734CB80F747E}" dt="2021-10-12T09:00:40.252" v="53"/>
        <pc:sldMasterMkLst>
          <pc:docMk/>
          <pc:sldMasterMk cId="3720608024" sldId="2147483648"/>
        </pc:sldMasterMkLst>
        <pc:spChg chg="mod">
          <ac:chgData name="Artur Eduardo Lago Torres Varanda" userId="S::2170095@my.ipleiria.pt::c38a8a1c-6f34-4bda-88a5-94cc7de44a71" providerId="AD" clId="Web-{ED9C4CC5-69DF-80C1-94D9-734CB80F747E}" dt="2021-10-12T09:00:40.252" v="53"/>
          <ac:spMkLst>
            <pc:docMk/>
            <pc:sldMasterMk cId="3720608024" sldId="2147483648"/>
            <ac:spMk id="5" creationId="{00000000-0000-0000-0000-000000000000}"/>
          </ac:spMkLst>
        </pc:spChg>
        <pc:sldLayoutChg chg="modSp mod">
          <pc:chgData name="Artur Eduardo Lago Torres Varanda" userId="S::2170095@my.ipleiria.pt::c38a8a1c-6f34-4bda-88a5-94cc7de44a71" providerId="AD" clId="Web-{ED9C4CC5-69DF-80C1-94D9-734CB80F747E}" dt="2021-10-12T09:00:40.252" v="53"/>
          <pc:sldLayoutMkLst>
            <pc:docMk/>
            <pc:sldMasterMk cId="3720608024" sldId="2147483648"/>
            <pc:sldLayoutMk cId="3364328592" sldId="2147483649"/>
          </pc:sldLayoutMkLst>
          <pc:spChg chg="mod">
            <ac:chgData name="Artur Eduardo Lago Torres Varanda" userId="S::2170095@my.ipleiria.pt::c38a8a1c-6f34-4bda-88a5-94cc7de44a71" providerId="AD" clId="Web-{ED9C4CC5-69DF-80C1-94D9-734CB80F747E}" dt="2021-10-12T09:00:40.252" v="53"/>
            <ac:spMkLst>
              <pc:docMk/>
              <pc:sldMasterMk cId="3720608024" sldId="2147483648"/>
              <pc:sldLayoutMk cId="3364328592" sldId="2147483649"/>
              <ac:spMk id="5" creationId="{00000000-0000-0000-0000-000000000000}"/>
            </ac:spMkLst>
          </pc:spChg>
        </pc:sldLayoutChg>
        <pc:sldLayoutChg chg="modSp mod">
          <pc:chgData name="Artur Eduardo Lago Torres Varanda" userId="S::2170095@my.ipleiria.pt::c38a8a1c-6f34-4bda-88a5-94cc7de44a71" providerId="AD" clId="Web-{ED9C4CC5-69DF-80C1-94D9-734CB80F747E}" dt="2021-10-12T09:00:40.252" v="53"/>
          <pc:sldLayoutMkLst>
            <pc:docMk/>
            <pc:sldMasterMk cId="3720608024" sldId="2147483648"/>
            <pc:sldLayoutMk cId="1147779075" sldId="2147483650"/>
          </pc:sldLayoutMkLst>
          <pc:spChg chg="mod">
            <ac:chgData name="Artur Eduardo Lago Torres Varanda" userId="S::2170095@my.ipleiria.pt::c38a8a1c-6f34-4bda-88a5-94cc7de44a71" providerId="AD" clId="Web-{ED9C4CC5-69DF-80C1-94D9-734CB80F747E}" dt="2021-10-12T09:00:40.252" v="53"/>
            <ac:spMkLst>
              <pc:docMk/>
              <pc:sldMasterMk cId="3720608024" sldId="2147483648"/>
              <pc:sldLayoutMk cId="1147779075" sldId="2147483650"/>
              <ac:spMk id="5" creationId="{00000000-0000-0000-0000-000000000000}"/>
            </ac:spMkLst>
          </pc:spChg>
        </pc:sldLayoutChg>
        <pc:sldLayoutChg chg="modSp mod">
          <pc:chgData name="Artur Eduardo Lago Torres Varanda" userId="S::2170095@my.ipleiria.pt::c38a8a1c-6f34-4bda-88a5-94cc7de44a71" providerId="AD" clId="Web-{ED9C4CC5-69DF-80C1-94D9-734CB80F747E}" dt="2021-10-12T09:00:40.252" v="53"/>
          <pc:sldLayoutMkLst>
            <pc:docMk/>
            <pc:sldMasterMk cId="3720608024" sldId="2147483648"/>
            <pc:sldLayoutMk cId="2858071506" sldId="2147483651"/>
          </pc:sldLayoutMkLst>
          <pc:spChg chg="mod">
            <ac:chgData name="Artur Eduardo Lago Torres Varanda" userId="S::2170095@my.ipleiria.pt::c38a8a1c-6f34-4bda-88a5-94cc7de44a71" providerId="AD" clId="Web-{ED9C4CC5-69DF-80C1-94D9-734CB80F747E}" dt="2021-10-12T09:00:40.252" v="53"/>
            <ac:spMkLst>
              <pc:docMk/>
              <pc:sldMasterMk cId="3720608024" sldId="2147483648"/>
              <pc:sldLayoutMk cId="2858071506" sldId="2147483651"/>
              <ac:spMk id="5" creationId="{00000000-0000-0000-0000-000000000000}"/>
            </ac:spMkLst>
          </pc:spChg>
        </pc:sldLayoutChg>
        <pc:sldLayoutChg chg="modSp mod">
          <pc:chgData name="Artur Eduardo Lago Torres Varanda" userId="S::2170095@my.ipleiria.pt::c38a8a1c-6f34-4bda-88a5-94cc7de44a71" providerId="AD" clId="Web-{ED9C4CC5-69DF-80C1-94D9-734CB80F747E}" dt="2021-10-12T09:00:40.252" v="53"/>
          <pc:sldLayoutMkLst>
            <pc:docMk/>
            <pc:sldMasterMk cId="3720608024" sldId="2147483648"/>
            <pc:sldLayoutMk cId="730285808" sldId="2147483652"/>
          </pc:sldLayoutMkLst>
          <pc:spChg chg="mod">
            <ac:chgData name="Artur Eduardo Lago Torres Varanda" userId="S::2170095@my.ipleiria.pt::c38a8a1c-6f34-4bda-88a5-94cc7de44a71" providerId="AD" clId="Web-{ED9C4CC5-69DF-80C1-94D9-734CB80F747E}" dt="2021-10-12T09:00:40.252" v="53"/>
            <ac:spMkLst>
              <pc:docMk/>
              <pc:sldMasterMk cId="3720608024" sldId="2147483648"/>
              <pc:sldLayoutMk cId="730285808" sldId="2147483652"/>
              <ac:spMk id="6" creationId="{00000000-0000-0000-0000-000000000000}"/>
            </ac:spMkLst>
          </pc:spChg>
        </pc:sldLayoutChg>
        <pc:sldLayoutChg chg="modSp mod">
          <pc:chgData name="Artur Eduardo Lago Torres Varanda" userId="S::2170095@my.ipleiria.pt::c38a8a1c-6f34-4bda-88a5-94cc7de44a71" providerId="AD" clId="Web-{ED9C4CC5-69DF-80C1-94D9-734CB80F747E}" dt="2021-10-12T09:00:40.252" v="53"/>
          <pc:sldLayoutMkLst>
            <pc:docMk/>
            <pc:sldMasterMk cId="3720608024" sldId="2147483648"/>
            <pc:sldLayoutMk cId="508156038" sldId="2147483653"/>
          </pc:sldLayoutMkLst>
          <pc:spChg chg="mod">
            <ac:chgData name="Artur Eduardo Lago Torres Varanda" userId="S::2170095@my.ipleiria.pt::c38a8a1c-6f34-4bda-88a5-94cc7de44a71" providerId="AD" clId="Web-{ED9C4CC5-69DF-80C1-94D9-734CB80F747E}" dt="2021-10-12T09:00:40.252" v="53"/>
            <ac:spMkLst>
              <pc:docMk/>
              <pc:sldMasterMk cId="3720608024" sldId="2147483648"/>
              <pc:sldLayoutMk cId="508156038" sldId="2147483653"/>
              <ac:spMk id="8" creationId="{00000000-0000-0000-0000-000000000000}"/>
            </ac:spMkLst>
          </pc:spChg>
        </pc:sldLayoutChg>
        <pc:sldLayoutChg chg="modSp mod">
          <pc:chgData name="Artur Eduardo Lago Torres Varanda" userId="S::2170095@my.ipleiria.pt::c38a8a1c-6f34-4bda-88a5-94cc7de44a71" providerId="AD" clId="Web-{ED9C4CC5-69DF-80C1-94D9-734CB80F747E}" dt="2021-10-12T09:00:40.252" v="53"/>
          <pc:sldLayoutMkLst>
            <pc:docMk/>
            <pc:sldMasterMk cId="3720608024" sldId="2147483648"/>
            <pc:sldLayoutMk cId="3215833902" sldId="2147483654"/>
          </pc:sldLayoutMkLst>
          <pc:spChg chg="mod">
            <ac:chgData name="Artur Eduardo Lago Torres Varanda" userId="S::2170095@my.ipleiria.pt::c38a8a1c-6f34-4bda-88a5-94cc7de44a71" providerId="AD" clId="Web-{ED9C4CC5-69DF-80C1-94D9-734CB80F747E}" dt="2021-10-12T09:00:40.252" v="53"/>
            <ac:spMkLst>
              <pc:docMk/>
              <pc:sldMasterMk cId="3720608024" sldId="2147483648"/>
              <pc:sldLayoutMk cId="3215833902" sldId="2147483654"/>
              <ac:spMk id="4" creationId="{00000000-0000-0000-0000-000000000000}"/>
            </ac:spMkLst>
          </pc:spChg>
        </pc:sldLayoutChg>
        <pc:sldLayoutChg chg="modSp mod">
          <pc:chgData name="Artur Eduardo Lago Torres Varanda" userId="S::2170095@my.ipleiria.pt::c38a8a1c-6f34-4bda-88a5-94cc7de44a71" providerId="AD" clId="Web-{ED9C4CC5-69DF-80C1-94D9-734CB80F747E}" dt="2021-10-12T09:00:40.252" v="53"/>
          <pc:sldLayoutMkLst>
            <pc:docMk/>
            <pc:sldMasterMk cId="3720608024" sldId="2147483648"/>
            <pc:sldLayoutMk cId="2390615828" sldId="2147483655"/>
          </pc:sldLayoutMkLst>
          <pc:spChg chg="mod">
            <ac:chgData name="Artur Eduardo Lago Torres Varanda" userId="S::2170095@my.ipleiria.pt::c38a8a1c-6f34-4bda-88a5-94cc7de44a71" providerId="AD" clId="Web-{ED9C4CC5-69DF-80C1-94D9-734CB80F747E}" dt="2021-10-12T09:00:40.252" v="53"/>
            <ac:spMkLst>
              <pc:docMk/>
              <pc:sldMasterMk cId="3720608024" sldId="2147483648"/>
              <pc:sldLayoutMk cId="2390615828" sldId="2147483655"/>
              <ac:spMk id="3" creationId="{00000000-0000-0000-0000-000000000000}"/>
            </ac:spMkLst>
          </pc:spChg>
        </pc:sldLayoutChg>
        <pc:sldLayoutChg chg="modSp mod">
          <pc:chgData name="Artur Eduardo Lago Torres Varanda" userId="S::2170095@my.ipleiria.pt::c38a8a1c-6f34-4bda-88a5-94cc7de44a71" providerId="AD" clId="Web-{ED9C4CC5-69DF-80C1-94D9-734CB80F747E}" dt="2021-10-12T09:00:40.252" v="53"/>
          <pc:sldLayoutMkLst>
            <pc:docMk/>
            <pc:sldMasterMk cId="3720608024" sldId="2147483648"/>
            <pc:sldLayoutMk cId="1022775194" sldId="2147483656"/>
          </pc:sldLayoutMkLst>
          <pc:spChg chg="mod">
            <ac:chgData name="Artur Eduardo Lago Torres Varanda" userId="S::2170095@my.ipleiria.pt::c38a8a1c-6f34-4bda-88a5-94cc7de44a71" providerId="AD" clId="Web-{ED9C4CC5-69DF-80C1-94D9-734CB80F747E}" dt="2021-10-12T09:00:40.252" v="53"/>
            <ac:spMkLst>
              <pc:docMk/>
              <pc:sldMasterMk cId="3720608024" sldId="2147483648"/>
              <pc:sldLayoutMk cId="1022775194" sldId="2147483656"/>
              <ac:spMk id="6" creationId="{00000000-0000-0000-0000-000000000000}"/>
            </ac:spMkLst>
          </pc:spChg>
        </pc:sldLayoutChg>
        <pc:sldLayoutChg chg="modSp mod">
          <pc:chgData name="Artur Eduardo Lago Torres Varanda" userId="S::2170095@my.ipleiria.pt::c38a8a1c-6f34-4bda-88a5-94cc7de44a71" providerId="AD" clId="Web-{ED9C4CC5-69DF-80C1-94D9-734CB80F747E}" dt="2021-10-12T09:00:40.252" v="53"/>
          <pc:sldLayoutMkLst>
            <pc:docMk/>
            <pc:sldMasterMk cId="3720608024" sldId="2147483648"/>
            <pc:sldLayoutMk cId="3382026703" sldId="2147483657"/>
          </pc:sldLayoutMkLst>
          <pc:spChg chg="mod">
            <ac:chgData name="Artur Eduardo Lago Torres Varanda" userId="S::2170095@my.ipleiria.pt::c38a8a1c-6f34-4bda-88a5-94cc7de44a71" providerId="AD" clId="Web-{ED9C4CC5-69DF-80C1-94D9-734CB80F747E}" dt="2021-10-12T09:00:40.252" v="53"/>
            <ac:spMkLst>
              <pc:docMk/>
              <pc:sldMasterMk cId="3720608024" sldId="2147483648"/>
              <pc:sldLayoutMk cId="3382026703" sldId="2147483657"/>
              <ac:spMk id="6" creationId="{00000000-0000-0000-0000-000000000000}"/>
            </ac:spMkLst>
          </pc:spChg>
        </pc:sldLayoutChg>
        <pc:sldLayoutChg chg="modSp mod">
          <pc:chgData name="Artur Eduardo Lago Torres Varanda" userId="S::2170095@my.ipleiria.pt::c38a8a1c-6f34-4bda-88a5-94cc7de44a71" providerId="AD" clId="Web-{ED9C4CC5-69DF-80C1-94D9-734CB80F747E}" dt="2021-10-12T09:00:40.252" v="53"/>
          <pc:sldLayoutMkLst>
            <pc:docMk/>
            <pc:sldMasterMk cId="3720608024" sldId="2147483648"/>
            <pc:sldLayoutMk cId="1737092068" sldId="2147483658"/>
          </pc:sldLayoutMkLst>
          <pc:spChg chg="mod">
            <ac:chgData name="Artur Eduardo Lago Torres Varanda" userId="S::2170095@my.ipleiria.pt::c38a8a1c-6f34-4bda-88a5-94cc7de44a71" providerId="AD" clId="Web-{ED9C4CC5-69DF-80C1-94D9-734CB80F747E}" dt="2021-10-12T09:00:40.252" v="53"/>
            <ac:spMkLst>
              <pc:docMk/>
              <pc:sldMasterMk cId="3720608024" sldId="2147483648"/>
              <pc:sldLayoutMk cId="1737092068" sldId="2147483658"/>
              <ac:spMk id="5" creationId="{00000000-0000-0000-0000-000000000000}"/>
            </ac:spMkLst>
          </pc:spChg>
        </pc:sldLayoutChg>
        <pc:sldLayoutChg chg="modSp mod">
          <pc:chgData name="Artur Eduardo Lago Torres Varanda" userId="S::2170095@my.ipleiria.pt::c38a8a1c-6f34-4bda-88a5-94cc7de44a71" providerId="AD" clId="Web-{ED9C4CC5-69DF-80C1-94D9-734CB80F747E}" dt="2021-10-12T09:00:40.252" v="53"/>
          <pc:sldLayoutMkLst>
            <pc:docMk/>
            <pc:sldMasterMk cId="3720608024" sldId="2147483648"/>
            <pc:sldLayoutMk cId="341315965" sldId="2147483659"/>
          </pc:sldLayoutMkLst>
          <pc:spChg chg="mod">
            <ac:chgData name="Artur Eduardo Lago Torres Varanda" userId="S::2170095@my.ipleiria.pt::c38a8a1c-6f34-4bda-88a5-94cc7de44a71" providerId="AD" clId="Web-{ED9C4CC5-69DF-80C1-94D9-734CB80F747E}" dt="2021-10-12T09:00:40.252" v="53"/>
            <ac:spMkLst>
              <pc:docMk/>
              <pc:sldMasterMk cId="3720608024" sldId="2147483648"/>
              <pc:sldLayoutMk cId="341315965" sldId="2147483659"/>
              <ac:spMk id="5" creationId="{00000000-0000-0000-0000-000000000000}"/>
            </ac:spMkLst>
          </pc:spChg>
        </pc:sldLayoutChg>
      </pc:sldMasterChg>
    </pc:docChg>
  </pc:docChgLst>
  <pc:docChgLst>
    <pc:chgData name="Artur Eduardo Lago Torres Varanda" userId="c38a8a1c-6f34-4bda-88a5-94cc7de44a71" providerId="ADAL" clId="{41CD49DF-5D84-4321-B0A1-52363806431B}"/>
    <pc:docChg chg="undo custSel modSld">
      <pc:chgData name="Artur Eduardo Lago Torres Varanda" userId="c38a8a1c-6f34-4bda-88a5-94cc7de44a71" providerId="ADAL" clId="{41CD49DF-5D84-4321-B0A1-52363806431B}" dt="2021-10-12T20:47:07.833" v="84" actId="20577"/>
      <pc:docMkLst>
        <pc:docMk/>
      </pc:docMkLst>
      <pc:sldChg chg="modSp mod">
        <pc:chgData name="Artur Eduardo Lago Torres Varanda" userId="c38a8a1c-6f34-4bda-88a5-94cc7de44a71" providerId="ADAL" clId="{41CD49DF-5D84-4321-B0A1-52363806431B}" dt="2021-10-12T20:18:38.612" v="83" actId="3626"/>
        <pc:sldMkLst>
          <pc:docMk/>
          <pc:sldMk cId="2520602401" sldId="288"/>
        </pc:sldMkLst>
        <pc:spChg chg="mod">
          <ac:chgData name="Artur Eduardo Lago Torres Varanda" userId="c38a8a1c-6f34-4bda-88a5-94cc7de44a71" providerId="ADAL" clId="{41CD49DF-5D84-4321-B0A1-52363806431B}" dt="2021-10-12T20:18:38.612" v="83" actId="3626"/>
          <ac:spMkLst>
            <pc:docMk/>
            <pc:sldMk cId="2520602401" sldId="288"/>
            <ac:spMk id="5" creationId="{00000000-0000-0000-0000-000000000000}"/>
          </ac:spMkLst>
        </pc:spChg>
      </pc:sldChg>
      <pc:sldChg chg="modSp mod">
        <pc:chgData name="Artur Eduardo Lago Torres Varanda" userId="c38a8a1c-6f34-4bda-88a5-94cc7de44a71" providerId="ADAL" clId="{41CD49DF-5D84-4321-B0A1-52363806431B}" dt="2021-10-12T20:47:07.833" v="84" actId="20577"/>
        <pc:sldMkLst>
          <pc:docMk/>
          <pc:sldMk cId="3928754597" sldId="297"/>
        </pc:sldMkLst>
        <pc:spChg chg="mod">
          <ac:chgData name="Artur Eduardo Lago Torres Varanda" userId="c38a8a1c-6f34-4bda-88a5-94cc7de44a71" providerId="ADAL" clId="{41CD49DF-5D84-4321-B0A1-52363806431B}" dt="2021-10-12T20:47:07.833" v="84" actId="20577"/>
          <ac:spMkLst>
            <pc:docMk/>
            <pc:sldMk cId="3928754597" sldId="297"/>
            <ac:spMk id="5" creationId="{00000000-0000-0000-0000-000000000000}"/>
          </ac:spMkLst>
        </pc:spChg>
      </pc:sldChg>
    </pc:docChg>
  </pc:docChgLst>
  <pc:docChgLst>
    <pc:chgData name="Artur Eduardo Lago Torres Varanda" userId="S::2170095@my.ipleiria.pt::c38a8a1c-6f34-4bda-88a5-94cc7de44a71" providerId="AD" clId="Web-{D537EE6E-EDB2-065C-7DC5-49C3E0C2D1AB}"/>
    <pc:docChg chg="modSld">
      <pc:chgData name="Artur Eduardo Lago Torres Varanda" userId="S::2170095@my.ipleiria.pt::c38a8a1c-6f34-4bda-88a5-94cc7de44a71" providerId="AD" clId="Web-{D537EE6E-EDB2-065C-7DC5-49C3E0C2D1AB}" dt="2021-10-12T09:37:10.956" v="9" actId="1076"/>
      <pc:docMkLst>
        <pc:docMk/>
      </pc:docMkLst>
      <pc:sldChg chg="modSp">
        <pc:chgData name="Artur Eduardo Lago Torres Varanda" userId="S::2170095@my.ipleiria.pt::c38a8a1c-6f34-4bda-88a5-94cc7de44a71" providerId="AD" clId="Web-{D537EE6E-EDB2-065C-7DC5-49C3E0C2D1AB}" dt="2021-10-12T09:37:10.956" v="9" actId="1076"/>
        <pc:sldMkLst>
          <pc:docMk/>
          <pc:sldMk cId="3398472136" sldId="256"/>
        </pc:sldMkLst>
        <pc:spChg chg="mod">
          <ac:chgData name="Artur Eduardo Lago Torres Varanda" userId="S::2170095@my.ipleiria.pt::c38a8a1c-6f34-4bda-88a5-94cc7de44a71" providerId="AD" clId="Web-{D537EE6E-EDB2-065C-7DC5-49C3E0C2D1AB}" dt="2021-10-12T09:37:10.956" v="9" actId="1076"/>
          <ac:spMkLst>
            <pc:docMk/>
            <pc:sldMk cId="3398472136" sldId="256"/>
            <ac:spMk id="2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a-DK"/>
              <a:t>Computer Systems Forensic Analysis - AFSC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E62CE-55DE-4A54-A1F6-C20B5B6AD521}" type="datetimeFigureOut">
              <a:rPr lang="pt-PT" smtClean="0"/>
              <a:t>17/12/2021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a-DK"/>
              <a:t>Computer Systems Forensic Analysis - AFSC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20C12-11CA-4804-9B9A-AFD25DF3C11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06156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a-DK"/>
              <a:t>Computer Systems Forensic Analysis - AFSC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B3286-ED9D-4CB4-8B4A-FF305A93A1CD}" type="datetimeFigureOut">
              <a:rPr lang="pt-PT" smtClean="0"/>
              <a:t>17/12/2021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a-DK"/>
              <a:t>Computer Systems Forensic Analysis - AFSC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CA117-7BBE-4307-B6B7-36AD8791AE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554365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E211-6E6B-44AB-941B-64A4EF4FE59D}" type="datetime1">
              <a:rPr lang="pt-PT" smtClean="0"/>
              <a:t>17/12/2021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43285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4A5E-3A6E-40A1-9BB0-FBE54072849F}" type="datetime1">
              <a:rPr lang="pt-PT" smtClean="0"/>
              <a:t>17/12/2021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09206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1BB7-5126-46DC-A6E1-B39D336C5F33}" type="datetime1">
              <a:rPr lang="pt-PT" smtClean="0"/>
              <a:t>17/12/2021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31596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0890-1671-4286-A758-76F1AAC03B1B}" type="datetime1">
              <a:rPr lang="pt-PT" smtClean="0"/>
              <a:t>17/12/2021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777907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87CF-62B8-4961-A8D3-F1F6A43926DB}" type="datetime1">
              <a:rPr lang="pt-PT" smtClean="0"/>
              <a:t>17/12/2021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807150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56F60-EC0E-49C1-8AC7-07E4D47EFF36}" type="datetime1">
              <a:rPr lang="pt-PT" smtClean="0"/>
              <a:t>17/12/2021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028580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C99E-EE85-41CE-A650-EA3AE0345272}" type="datetime1">
              <a:rPr lang="pt-PT" smtClean="0"/>
              <a:t>17/12/2021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815603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251A-E639-4C52-89A8-8D711EFD7B6D}" type="datetime1">
              <a:rPr lang="pt-PT" smtClean="0"/>
              <a:t>17/12/2021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583390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FFAE-AFC5-46F2-A82E-C5606CD61E4B}" type="datetime1">
              <a:rPr lang="pt-PT" smtClean="0"/>
              <a:t>17/12/2021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061582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6563-B435-4F5F-8B38-2EE017266CE8}" type="datetime1">
              <a:rPr lang="pt-PT" smtClean="0"/>
              <a:t>17/12/2021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277519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8C45-539C-46B6-A543-EB65D43EF0B9}" type="datetime1">
              <a:rPr lang="pt-PT" smtClean="0"/>
              <a:t>17/12/2021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202670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18AA8-2478-4A3A-8E33-8545DCFEC127}" type="datetime1">
              <a:rPr lang="pt-PT" smtClean="0"/>
              <a:t>17/12/2021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76008-41BA-49A1-A05C-F05DCA1F30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060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ijin.at/en/files?dir=old-software" TargetMode="External"/><Relationship Id="rId2" Type="http://schemas.openxmlformats.org/officeDocument/2006/relationships/hyperlink" Target="https://lockandcode.com/software/registry_browser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kireyn/RegRipper2.8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c-editor.org/rfc/rfc821.txt" TargetMode="External"/><Relationship Id="rId2" Type="http://schemas.openxmlformats.org/officeDocument/2006/relationships/hyperlink" Target="https://www.rfc-editor.org/rfc/rfc1918.txt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2028490" y="2322789"/>
            <a:ext cx="8050925" cy="1323439"/>
          </a:xfrm>
          <a:prstGeom prst="rect">
            <a:avLst/>
          </a:prstGeom>
          <a:ln w="5715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PT" sz="4000" b="1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r>
              <a:rPr lang="pt-PT" sz="4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4000" b="1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</a:t>
            </a:r>
            <a:r>
              <a:rPr lang="pt-PT" sz="4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4000" b="1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Forensic</a:t>
            </a:r>
            <a:r>
              <a:rPr lang="pt-PT" sz="4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sz="4000" b="1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endParaRPr lang="pt-PT" sz="4000" b="1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PT" sz="40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AFSC</a:t>
            </a:r>
          </a:p>
        </p:txBody>
      </p:sp>
      <p:pic>
        <p:nvPicPr>
          <p:cNvPr id="1026" name="Picture 2" descr="https://storage-prtl-co.imgix.net/endor/organisations/772/logos/1547652569_logo_U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6" y="45435"/>
            <a:ext cx="4713285" cy="176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3991371" y="4153993"/>
            <a:ext cx="4210512" cy="4770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PT" sz="2500" b="1" dirty="0" err="1"/>
              <a:t>Documentation</a:t>
            </a:r>
            <a:r>
              <a:rPr lang="pt-PT" sz="2500" b="1" dirty="0"/>
              <a:t> </a:t>
            </a:r>
            <a:r>
              <a:rPr lang="pt-PT" sz="2500" b="1" dirty="0" err="1"/>
              <a:t>and</a:t>
            </a:r>
            <a:r>
              <a:rPr lang="pt-PT" sz="2500" b="1" dirty="0"/>
              <a:t> </a:t>
            </a:r>
            <a:r>
              <a:rPr lang="pt-PT" sz="2500" b="1" dirty="0" err="1"/>
              <a:t>Reporting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810791" y="5174317"/>
            <a:ext cx="2486322" cy="103105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pt-PT" sz="2500" i="1" dirty="0">
                <a:cs typeface="Calibri"/>
              </a:rPr>
              <a:t>Artur Varanda</a:t>
            </a:r>
            <a:endParaRPr lang="pt-PT" sz="2500" i="1" dirty="0"/>
          </a:p>
          <a:p>
            <a:endParaRPr lang="pt-PT" dirty="0"/>
          </a:p>
          <a:p>
            <a:pPr algn="ctr"/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School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</a:t>
            </a:r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2021-2022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472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 directory</a:t>
            </a:r>
            <a:endParaRPr lang="pt-PT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Marcador de Posição do Número do Diapositivo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10</a:t>
            </a:fld>
            <a:endParaRPr lang="pt-PT"/>
          </a:p>
        </p:txBody>
      </p:sp>
      <p:sp>
        <p:nvSpPr>
          <p:cNvPr id="74" name="Marcador de Posição do Rodapé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5" name="object 54"/>
          <p:cNvSpPr txBox="1"/>
          <p:nvPr/>
        </p:nvSpPr>
        <p:spPr>
          <a:xfrm>
            <a:off x="234113" y="525517"/>
            <a:ext cx="11957887" cy="44614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50000"/>
              </a:lnSpc>
              <a:spcBef>
                <a:spcPts val="90"/>
              </a:spcBef>
            </a:pPr>
            <a:r>
              <a:rPr sz="2000" spc="-45" dirty="0">
                <a:latin typeface="Tahoma"/>
                <a:cs typeface="Tahoma"/>
              </a:rPr>
              <a:t>Windows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XP</a:t>
            </a:r>
            <a:endParaRPr sz="2000" dirty="0">
              <a:latin typeface="Tahoma"/>
              <a:cs typeface="Tahoma"/>
            </a:endParaRPr>
          </a:p>
          <a:p>
            <a:pPr marL="289560">
              <a:lnSpc>
                <a:spcPct val="150000"/>
              </a:lnSpc>
              <a:spcBef>
                <a:spcPts val="635"/>
              </a:spcBef>
            </a:pPr>
            <a:r>
              <a:rPr sz="2000" spc="-5" dirty="0">
                <a:latin typeface="Courier New"/>
                <a:cs typeface="Courier New"/>
              </a:rPr>
              <a:t>C:</a:t>
            </a:r>
            <a:r>
              <a:rPr sz="2000" i="1" spc="-5" dirty="0">
                <a:latin typeface="Calisto MT"/>
                <a:cs typeface="Calisto MT"/>
              </a:rPr>
              <a:t>\</a:t>
            </a:r>
            <a:r>
              <a:rPr sz="2000" spc="-5" dirty="0">
                <a:latin typeface="Courier New"/>
                <a:cs typeface="Courier New"/>
              </a:rPr>
              <a:t>Documents and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Settings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50000"/>
              </a:lnSpc>
              <a:spcBef>
                <a:spcPts val="390"/>
              </a:spcBef>
            </a:pPr>
            <a:r>
              <a:rPr sz="2000" spc="-45" dirty="0">
                <a:latin typeface="Tahoma"/>
                <a:cs typeface="Tahoma"/>
              </a:rPr>
              <a:t>Windows </a:t>
            </a:r>
            <a:r>
              <a:rPr sz="2000" spc="-55" dirty="0">
                <a:latin typeface="Tahoma"/>
                <a:cs typeface="Tahoma"/>
              </a:rPr>
              <a:t>7 </a:t>
            </a:r>
            <a:r>
              <a:rPr sz="2000" spc="-50" dirty="0">
                <a:latin typeface="Tahoma"/>
                <a:cs typeface="Tahoma"/>
              </a:rPr>
              <a:t>and </a:t>
            </a:r>
            <a:r>
              <a:rPr sz="2000" spc="-75" dirty="0">
                <a:latin typeface="Tahoma"/>
                <a:cs typeface="Tahoma"/>
              </a:rPr>
              <a:t>newer 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versions</a:t>
            </a:r>
            <a:endParaRPr sz="2000" dirty="0">
              <a:latin typeface="Tahoma"/>
              <a:cs typeface="Tahoma"/>
            </a:endParaRPr>
          </a:p>
          <a:p>
            <a:pPr marL="289560">
              <a:lnSpc>
                <a:spcPct val="150000"/>
              </a:lnSpc>
              <a:spcBef>
                <a:spcPts val="635"/>
              </a:spcBef>
            </a:pPr>
            <a:r>
              <a:rPr sz="2000" spc="-5" dirty="0">
                <a:latin typeface="Courier New"/>
                <a:cs typeface="Courier New"/>
              </a:rPr>
              <a:t>C:</a:t>
            </a:r>
            <a:r>
              <a:rPr sz="2000" i="1" spc="-5" dirty="0">
                <a:latin typeface="Calisto MT"/>
                <a:cs typeface="Calisto MT"/>
              </a:rPr>
              <a:t>\</a:t>
            </a:r>
            <a:r>
              <a:rPr sz="2000" spc="-5" dirty="0">
                <a:latin typeface="Courier New"/>
                <a:cs typeface="Courier New"/>
              </a:rPr>
              <a:t>Users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50000"/>
              </a:lnSpc>
              <a:spcBef>
                <a:spcPts val="15"/>
              </a:spcBef>
            </a:pPr>
            <a:endParaRPr sz="2000" dirty="0">
              <a:latin typeface="Courier New"/>
              <a:cs typeface="Courier New"/>
            </a:endParaRPr>
          </a:p>
          <a:p>
            <a:pPr marL="12700" marR="5080">
              <a:lnSpc>
                <a:spcPct val="150000"/>
              </a:lnSpc>
            </a:pPr>
            <a:r>
              <a:rPr sz="2000" spc="-65" dirty="0">
                <a:latin typeface="Tahoma"/>
                <a:cs typeface="Tahoma"/>
              </a:rPr>
              <a:t>Inside users </a:t>
            </a:r>
            <a:r>
              <a:rPr sz="2000" spc="-35" dirty="0">
                <a:latin typeface="Tahoma"/>
                <a:cs typeface="Tahoma"/>
              </a:rPr>
              <a:t>directory </a:t>
            </a:r>
            <a:r>
              <a:rPr sz="2000" spc="-55" dirty="0">
                <a:latin typeface="Tahoma"/>
                <a:cs typeface="Tahoma"/>
              </a:rPr>
              <a:t>(some </a:t>
            </a:r>
            <a:r>
              <a:rPr sz="2000" spc="-35" dirty="0">
                <a:latin typeface="Tahoma"/>
                <a:cs typeface="Tahoma"/>
              </a:rPr>
              <a:t>of </a:t>
            </a:r>
            <a:r>
              <a:rPr sz="2000" spc="-60" dirty="0">
                <a:latin typeface="Tahoma"/>
                <a:cs typeface="Tahoma"/>
              </a:rPr>
              <a:t>these </a:t>
            </a:r>
            <a:r>
              <a:rPr sz="2000" spc="-70" dirty="0">
                <a:latin typeface="Tahoma"/>
                <a:cs typeface="Tahoma"/>
              </a:rPr>
              <a:t>names </a:t>
            </a:r>
            <a:r>
              <a:rPr sz="2000" spc="-65" dirty="0">
                <a:latin typeface="Tahoma"/>
                <a:cs typeface="Tahoma"/>
              </a:rPr>
              <a:t>may </a:t>
            </a:r>
            <a:r>
              <a:rPr sz="2000" spc="-55" dirty="0">
                <a:latin typeface="Tahoma"/>
                <a:cs typeface="Tahoma"/>
              </a:rPr>
              <a:t>be </a:t>
            </a:r>
            <a:r>
              <a:rPr sz="2000" spc="-35" dirty="0">
                <a:latin typeface="Tahoma"/>
                <a:cs typeface="Tahoma"/>
              </a:rPr>
              <a:t>translated </a:t>
            </a:r>
            <a:r>
              <a:rPr sz="2000" spc="-40" dirty="0">
                <a:latin typeface="Tahoma"/>
                <a:cs typeface="Tahoma"/>
              </a:rPr>
              <a:t>accordingly </a:t>
            </a:r>
            <a:r>
              <a:rPr sz="2000" spc="-15" dirty="0">
                <a:latin typeface="Tahoma"/>
                <a:cs typeface="Tahoma"/>
              </a:rPr>
              <a:t>to </a:t>
            </a:r>
            <a:r>
              <a:rPr sz="2000" spc="-40" dirty="0">
                <a:latin typeface="Tahoma"/>
                <a:cs typeface="Tahoma"/>
              </a:rPr>
              <a:t>the </a:t>
            </a:r>
            <a:r>
              <a:rPr sz="2000" spc="-45" dirty="0">
                <a:latin typeface="Tahoma"/>
                <a:cs typeface="Tahoma"/>
              </a:rPr>
              <a:t>configured </a:t>
            </a:r>
            <a:r>
              <a:rPr sz="2000" spc="-15" dirty="0">
                <a:latin typeface="Tahoma"/>
                <a:cs typeface="Tahoma"/>
              </a:rPr>
              <a:t>local)</a:t>
            </a:r>
            <a:endParaRPr sz="2000" dirty="0">
              <a:latin typeface="Tahoma"/>
              <a:cs typeface="Tahoma"/>
            </a:endParaRPr>
          </a:p>
          <a:p>
            <a:pPr marL="289560">
              <a:lnSpc>
                <a:spcPct val="150000"/>
              </a:lnSpc>
              <a:spcBef>
                <a:spcPts val="635"/>
              </a:spcBef>
            </a:pPr>
            <a:r>
              <a:rPr sz="2000" spc="-5" dirty="0">
                <a:latin typeface="Courier New"/>
                <a:cs typeface="Courier New"/>
              </a:rPr>
              <a:t>Desktop</a:t>
            </a:r>
            <a:endParaRPr sz="2000" dirty="0">
              <a:latin typeface="Courier New"/>
              <a:cs typeface="Courier New"/>
            </a:endParaRPr>
          </a:p>
          <a:p>
            <a:pPr marL="289560" marR="3103245">
              <a:lnSpc>
                <a:spcPct val="150000"/>
              </a:lnSpc>
              <a:spcBef>
                <a:spcPts val="60"/>
              </a:spcBef>
            </a:pPr>
            <a:r>
              <a:rPr sz="2000" spc="-5" dirty="0">
                <a:latin typeface="Courier New"/>
                <a:cs typeface="Courier New"/>
              </a:rPr>
              <a:t>AppData </a:t>
            </a:r>
            <a:r>
              <a:rPr sz="2000" spc="-60" dirty="0">
                <a:latin typeface="Tahoma"/>
                <a:cs typeface="Tahoma"/>
              </a:rPr>
              <a:t>or </a:t>
            </a:r>
            <a:r>
              <a:rPr sz="2000" spc="-5" dirty="0">
                <a:latin typeface="Courier New"/>
                <a:cs typeface="Courier New"/>
              </a:rPr>
              <a:t>Application Data  </a:t>
            </a:r>
            <a:r>
              <a:rPr sz="2000" spc="-10" dirty="0">
                <a:latin typeface="Courier New"/>
                <a:cs typeface="Courier New"/>
              </a:rPr>
              <a:t>Contacts</a:t>
            </a:r>
            <a:r>
              <a:rPr sz="2000" spc="-10" dirty="0">
                <a:latin typeface="Tahoma"/>
                <a:cs typeface="Tahoma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Favorites</a:t>
            </a:r>
            <a:r>
              <a:rPr sz="2000" spc="-5" dirty="0">
                <a:latin typeface="Tahoma"/>
                <a:cs typeface="Tahoma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Downloads  </a:t>
            </a:r>
            <a:r>
              <a:rPr sz="2000" spc="-10" dirty="0">
                <a:latin typeface="Courier New"/>
                <a:cs typeface="Courier New"/>
              </a:rPr>
              <a:t>Documents</a:t>
            </a:r>
            <a:r>
              <a:rPr sz="2000" spc="-10" dirty="0">
                <a:latin typeface="Tahoma"/>
                <a:cs typeface="Tahoma"/>
              </a:rPr>
              <a:t>, </a:t>
            </a:r>
            <a:r>
              <a:rPr sz="2000" spc="-10" dirty="0">
                <a:latin typeface="Courier New"/>
                <a:cs typeface="Courier New"/>
              </a:rPr>
              <a:t>Pictures</a:t>
            </a:r>
            <a:r>
              <a:rPr sz="2000" spc="-10" dirty="0">
                <a:latin typeface="Tahoma"/>
                <a:cs typeface="Tahoma"/>
              </a:rPr>
              <a:t>, </a:t>
            </a:r>
            <a:r>
              <a:rPr sz="2000" spc="-10" dirty="0">
                <a:latin typeface="Courier New"/>
                <a:cs typeface="Courier New"/>
              </a:rPr>
              <a:t>Music</a:t>
            </a:r>
            <a:r>
              <a:rPr sz="2000" spc="-10" dirty="0">
                <a:latin typeface="Tahoma"/>
                <a:cs typeface="Tahoma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Videos</a:t>
            </a:r>
            <a:r>
              <a:rPr lang="pt-PT" sz="2000" spc="-5" dirty="0">
                <a:latin typeface="Courier New"/>
                <a:cs typeface="Courier New"/>
              </a:rPr>
              <a:t>,</a:t>
            </a:r>
            <a:r>
              <a:rPr sz="2000" spc="-5" dirty="0">
                <a:latin typeface="Courier New"/>
                <a:cs typeface="Courier New"/>
              </a:rPr>
              <a:t> Virtual </a:t>
            </a:r>
            <a:r>
              <a:rPr sz="2000" spc="-10" dirty="0">
                <a:latin typeface="Courier New"/>
                <a:cs typeface="Courier New"/>
              </a:rPr>
              <a:t>Machines</a:t>
            </a:r>
            <a:r>
              <a:rPr sz="2000" spc="-10" dirty="0">
                <a:latin typeface="Tahoma"/>
                <a:cs typeface="Tahoma"/>
              </a:rPr>
              <a:t>,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i="1" dirty="0">
                <a:latin typeface="Calibri"/>
                <a:cs typeface="Calibri"/>
              </a:rPr>
              <a:t>etc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735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Recycle Bin</a:t>
            </a:r>
            <a:endParaRPr lang="pt-PT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Marcador de Posição do Número do Diapositivo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11</a:t>
            </a:fld>
            <a:endParaRPr lang="pt-PT"/>
          </a:p>
        </p:txBody>
      </p:sp>
      <p:sp>
        <p:nvSpPr>
          <p:cNvPr id="74" name="Marcador de Posição do Rodapé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5" name="object 58"/>
          <p:cNvSpPr txBox="1"/>
          <p:nvPr/>
        </p:nvSpPr>
        <p:spPr>
          <a:xfrm>
            <a:off x="104082" y="525517"/>
            <a:ext cx="11317605" cy="5424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9560" marR="2105025" indent="-277495" algn="just">
              <a:lnSpc>
                <a:spcPct val="150000"/>
              </a:lnSpc>
              <a:spcBef>
                <a:spcPts val="100"/>
              </a:spcBef>
            </a:pPr>
            <a:r>
              <a:rPr sz="2000" spc="-35" dirty="0">
                <a:latin typeface="Tahoma"/>
                <a:cs typeface="Tahoma"/>
              </a:rPr>
              <a:t>From </a:t>
            </a:r>
            <a:r>
              <a:rPr sz="2000" spc="-45" dirty="0">
                <a:latin typeface="Tahoma"/>
                <a:cs typeface="Tahoma"/>
              </a:rPr>
              <a:t>Windows </a:t>
            </a:r>
            <a:r>
              <a:rPr sz="2000" spc="-5" dirty="0">
                <a:latin typeface="Tahoma"/>
                <a:cs typeface="Tahoma"/>
              </a:rPr>
              <a:t>Vista </a:t>
            </a:r>
            <a:r>
              <a:rPr sz="2000" spc="-15" dirty="0">
                <a:latin typeface="Tahoma"/>
                <a:cs typeface="Tahoma"/>
              </a:rPr>
              <a:t>to </a:t>
            </a:r>
            <a:r>
              <a:rPr sz="2000" spc="-75" dirty="0">
                <a:latin typeface="Tahoma"/>
                <a:cs typeface="Tahoma"/>
              </a:rPr>
              <a:t>newer </a:t>
            </a:r>
            <a:r>
              <a:rPr sz="2000" spc="-55" dirty="0">
                <a:latin typeface="Tahoma"/>
                <a:cs typeface="Tahoma"/>
              </a:rPr>
              <a:t>versions: </a:t>
            </a:r>
            <a:r>
              <a:rPr sz="2000" spc="-5" dirty="0">
                <a:latin typeface="Courier New"/>
                <a:cs typeface="Courier New"/>
              </a:rPr>
              <a:t>C:</a:t>
            </a:r>
            <a:r>
              <a:rPr sz="2000" i="1" spc="-5" dirty="0">
                <a:latin typeface="Calisto MT"/>
                <a:cs typeface="Calisto MT"/>
              </a:rPr>
              <a:t>\</a:t>
            </a:r>
            <a:r>
              <a:rPr sz="2000" spc="-5" dirty="0">
                <a:latin typeface="Courier New"/>
                <a:cs typeface="Courier New"/>
              </a:rPr>
              <a:t>$Recycle.Bin</a:t>
            </a:r>
            <a:endParaRPr sz="2000" dirty="0">
              <a:latin typeface="Tahoma"/>
              <a:cs typeface="Tahoma"/>
            </a:endParaRPr>
          </a:p>
          <a:p>
            <a:pPr marL="632460" indent="-342900" algn="just"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lang="en-US" sz="2000" spc="5" dirty="0">
                <a:latin typeface="Tahoma"/>
                <a:cs typeface="Tahoma"/>
              </a:rPr>
              <a:t>it’s </a:t>
            </a:r>
            <a:r>
              <a:rPr lang="en-US" sz="2000" spc="-55" dirty="0">
                <a:latin typeface="Tahoma"/>
                <a:cs typeface="Tahoma"/>
              </a:rPr>
              <a:t>a </a:t>
            </a:r>
            <a:r>
              <a:rPr lang="en-US" sz="2000" spc="-40" dirty="0">
                <a:latin typeface="Tahoma"/>
                <a:cs typeface="Tahoma"/>
              </a:rPr>
              <a:t>special </a:t>
            </a:r>
            <a:r>
              <a:rPr lang="en-US" sz="2000" spc="-45" dirty="0">
                <a:latin typeface="Tahoma"/>
                <a:cs typeface="Tahoma"/>
              </a:rPr>
              <a:t>directory, </a:t>
            </a:r>
            <a:r>
              <a:rPr lang="en-US" sz="2000" spc="-50" dirty="0">
                <a:latin typeface="Tahoma"/>
                <a:cs typeface="Tahoma"/>
              </a:rPr>
              <a:t>hidden and </a:t>
            </a:r>
            <a:r>
              <a:rPr lang="en-US" sz="2000" spc="-40" dirty="0">
                <a:latin typeface="Tahoma"/>
                <a:cs typeface="Tahoma"/>
              </a:rPr>
              <a:t>protected </a:t>
            </a:r>
            <a:r>
              <a:rPr lang="en-US" sz="2000" spc="-60" dirty="0">
                <a:latin typeface="Tahoma"/>
                <a:cs typeface="Tahoma"/>
              </a:rPr>
              <a:t>by </a:t>
            </a:r>
            <a:r>
              <a:rPr lang="en-US" sz="2000" spc="5" dirty="0">
                <a:latin typeface="Tahoma"/>
                <a:cs typeface="Tahoma"/>
              </a:rPr>
              <a:t>SO  </a:t>
            </a:r>
          </a:p>
          <a:p>
            <a:pPr marL="632460" indent="-342900" algn="just"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lang="en-US" sz="2000" spc="-55" dirty="0">
                <a:latin typeface="Tahoma"/>
                <a:cs typeface="Tahoma"/>
              </a:rPr>
              <a:t>stores </a:t>
            </a:r>
            <a:r>
              <a:rPr lang="en-US" sz="2000" spc="-40" dirty="0">
                <a:latin typeface="Tahoma"/>
                <a:cs typeface="Tahoma"/>
              </a:rPr>
              <a:t>files </a:t>
            </a:r>
            <a:r>
              <a:rPr lang="en-US" sz="2000" spc="-60" dirty="0">
                <a:latin typeface="Tahoma"/>
                <a:cs typeface="Tahoma"/>
              </a:rPr>
              <a:t>before </a:t>
            </a:r>
            <a:r>
              <a:rPr lang="en-US" sz="2000" spc="-30" dirty="0">
                <a:latin typeface="Tahoma"/>
                <a:cs typeface="Tahoma"/>
              </a:rPr>
              <a:t>their </a:t>
            </a:r>
            <a:r>
              <a:rPr lang="en-US" sz="2000" spc="-45" dirty="0">
                <a:latin typeface="Tahoma"/>
                <a:cs typeface="Tahoma"/>
              </a:rPr>
              <a:t>complete</a:t>
            </a:r>
            <a:r>
              <a:rPr lang="en-US" sz="2000" spc="-15" dirty="0">
                <a:latin typeface="Tahoma"/>
                <a:cs typeface="Tahoma"/>
              </a:rPr>
              <a:t> </a:t>
            </a:r>
            <a:r>
              <a:rPr lang="en-US" sz="2000" spc="-40" dirty="0">
                <a:latin typeface="Tahoma"/>
                <a:cs typeface="Tahoma"/>
              </a:rPr>
              <a:t>deletion </a:t>
            </a:r>
          </a:p>
          <a:p>
            <a:pPr marL="632460" indent="-342900" algn="just"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2000" spc="-60" dirty="0">
                <a:latin typeface="Tahoma"/>
                <a:cs typeface="Tahoma"/>
              </a:rPr>
              <a:t>has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70" dirty="0">
                <a:latin typeface="Tahoma"/>
                <a:cs typeface="Tahoma"/>
              </a:rPr>
              <a:t>one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subdir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for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each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user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with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his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SID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e.</a:t>
            </a:r>
            <a:r>
              <a:rPr sz="2000" i="1" spc="-7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g.</a:t>
            </a:r>
            <a:endParaRPr sz="2000" dirty="0">
              <a:latin typeface="Calibri"/>
              <a:cs typeface="Calibri"/>
            </a:endParaRPr>
          </a:p>
          <a:p>
            <a:pPr marL="289560">
              <a:lnSpc>
                <a:spcPct val="150000"/>
              </a:lnSpc>
              <a:spcBef>
                <a:spcPts val="175"/>
              </a:spcBef>
            </a:pPr>
            <a:r>
              <a:rPr lang="pt-PT" sz="2000" spc="-5" dirty="0">
                <a:latin typeface="Courier New"/>
                <a:cs typeface="Courier New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S-1-5-21-743533327-1274932866-229777416-1000</a:t>
            </a:r>
            <a:endParaRPr sz="2000" dirty="0">
              <a:latin typeface="Courier New"/>
              <a:cs typeface="Courier New"/>
            </a:endParaRPr>
          </a:p>
          <a:p>
            <a:pPr marL="909320" indent="-342900">
              <a:spcBef>
                <a:spcPts val="235"/>
              </a:spcBef>
              <a:buFont typeface="Wingdings" panose="05000000000000000000" pitchFamily="2" charset="2"/>
              <a:buChar char="ü"/>
            </a:pPr>
            <a:r>
              <a:rPr sz="2000" spc="-20" dirty="0">
                <a:latin typeface="Tahoma"/>
                <a:cs typeface="Tahoma"/>
              </a:rPr>
              <a:t>in </a:t>
            </a:r>
            <a:r>
              <a:rPr sz="2000" spc="-35" dirty="0">
                <a:latin typeface="Tahoma"/>
                <a:cs typeface="Tahoma"/>
              </a:rPr>
              <a:t>Windows </a:t>
            </a:r>
            <a:r>
              <a:rPr sz="2000" spc="-55" dirty="0">
                <a:latin typeface="Tahoma"/>
                <a:cs typeface="Tahoma"/>
              </a:rPr>
              <a:t>always </a:t>
            </a:r>
            <a:r>
              <a:rPr sz="2000" spc="-40" dirty="0">
                <a:latin typeface="Tahoma"/>
                <a:cs typeface="Tahoma"/>
              </a:rPr>
              <a:t>begin </a:t>
            </a:r>
            <a:r>
              <a:rPr sz="2000" spc="-20" dirty="0">
                <a:latin typeface="Tahoma"/>
                <a:cs typeface="Tahoma"/>
              </a:rPr>
              <a:t>with</a:t>
            </a:r>
            <a:r>
              <a:rPr sz="2000" spc="245" dirty="0">
                <a:latin typeface="Tahoma"/>
                <a:cs typeface="Tahoma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S-1-5-21</a:t>
            </a:r>
            <a:endParaRPr sz="2000" dirty="0">
              <a:latin typeface="Courier New"/>
              <a:cs typeface="Courier New"/>
            </a:endParaRPr>
          </a:p>
          <a:p>
            <a:pPr marL="909320" indent="-342900">
              <a:buFont typeface="Wingdings" panose="05000000000000000000" pitchFamily="2" charset="2"/>
              <a:buChar char="ü"/>
            </a:pPr>
            <a:r>
              <a:rPr sz="2000" spc="-5" dirty="0">
                <a:latin typeface="Courier New"/>
                <a:cs typeface="Courier New"/>
              </a:rPr>
              <a:t>S </a:t>
            </a:r>
            <a:r>
              <a:rPr sz="2000" spc="45" dirty="0">
                <a:latin typeface="Tahoma"/>
                <a:cs typeface="Tahoma"/>
              </a:rPr>
              <a:t>= </a:t>
            </a:r>
            <a:r>
              <a:rPr sz="2000" spc="-25" dirty="0">
                <a:latin typeface="Tahoma"/>
                <a:cs typeface="Tahoma"/>
              </a:rPr>
              <a:t>SID, </a:t>
            </a:r>
            <a:r>
              <a:rPr sz="2000" spc="-5" dirty="0">
                <a:latin typeface="Courier New"/>
                <a:cs typeface="Courier New"/>
              </a:rPr>
              <a:t>1 </a:t>
            </a:r>
            <a:r>
              <a:rPr sz="2000" spc="45" dirty="0">
                <a:latin typeface="Tahoma"/>
                <a:cs typeface="Tahoma"/>
              </a:rPr>
              <a:t>= </a:t>
            </a:r>
            <a:r>
              <a:rPr sz="2000" spc="-40" dirty="0">
                <a:latin typeface="Tahoma"/>
                <a:cs typeface="Tahoma"/>
              </a:rPr>
              <a:t>version, </a:t>
            </a:r>
            <a:r>
              <a:rPr sz="2000" spc="-5" dirty="0">
                <a:latin typeface="Courier New"/>
                <a:cs typeface="Courier New"/>
              </a:rPr>
              <a:t>5</a:t>
            </a:r>
            <a:r>
              <a:rPr sz="2000" spc="-360" dirty="0">
                <a:latin typeface="Courier New"/>
                <a:cs typeface="Courier New"/>
              </a:rPr>
              <a:t> </a:t>
            </a:r>
            <a:r>
              <a:rPr sz="2000" spc="45" dirty="0">
                <a:latin typeface="Tahoma"/>
                <a:cs typeface="Tahoma"/>
              </a:rPr>
              <a:t>= </a:t>
            </a:r>
            <a:r>
              <a:rPr sz="2000" spc="-35" dirty="0">
                <a:latin typeface="Tahoma"/>
                <a:cs typeface="Tahoma"/>
              </a:rPr>
              <a:t>Identifier </a:t>
            </a:r>
            <a:r>
              <a:rPr sz="2000" spc="-30" dirty="0">
                <a:latin typeface="Tahoma"/>
                <a:cs typeface="Tahoma"/>
              </a:rPr>
              <a:t>authority</a:t>
            </a:r>
            <a:endParaRPr sz="2000" dirty="0">
              <a:latin typeface="Tahoma"/>
              <a:cs typeface="Tahoma"/>
            </a:endParaRPr>
          </a:p>
          <a:p>
            <a:pPr marL="909320" indent="-342900">
              <a:buFont typeface="Wingdings" panose="05000000000000000000" pitchFamily="2" charset="2"/>
              <a:buChar char="ü"/>
            </a:pPr>
            <a:r>
              <a:rPr sz="2000" spc="-5" dirty="0">
                <a:latin typeface="Courier New"/>
                <a:cs typeface="Courier New"/>
              </a:rPr>
              <a:t>21-743533327-1274932866-229777416 </a:t>
            </a:r>
            <a:r>
              <a:rPr sz="2000" spc="45" dirty="0">
                <a:latin typeface="Tahoma"/>
                <a:cs typeface="Tahoma"/>
              </a:rPr>
              <a:t>= </a:t>
            </a:r>
            <a:r>
              <a:rPr sz="2000" spc="-40" dirty="0">
                <a:latin typeface="Tahoma"/>
                <a:cs typeface="Tahoma"/>
              </a:rPr>
              <a:t>domain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identifier</a:t>
            </a:r>
            <a:endParaRPr sz="2000" dirty="0">
              <a:latin typeface="Tahoma"/>
              <a:cs typeface="Tahoma"/>
            </a:endParaRPr>
          </a:p>
          <a:p>
            <a:pPr marL="909320" indent="-342900">
              <a:buFont typeface="Wingdings" panose="05000000000000000000" pitchFamily="2" charset="2"/>
              <a:buChar char="ü"/>
            </a:pPr>
            <a:r>
              <a:rPr sz="2000" spc="-5" dirty="0">
                <a:latin typeface="Courier New"/>
                <a:cs typeface="Courier New"/>
              </a:rPr>
              <a:t>1000 </a:t>
            </a:r>
            <a:r>
              <a:rPr sz="2000" spc="45" dirty="0">
                <a:latin typeface="Tahoma"/>
                <a:cs typeface="Tahoma"/>
              </a:rPr>
              <a:t>= </a:t>
            </a:r>
            <a:r>
              <a:rPr sz="2000" spc="-55" dirty="0">
                <a:latin typeface="Tahoma"/>
                <a:cs typeface="Tahoma"/>
              </a:rPr>
              <a:t>user </a:t>
            </a:r>
            <a:r>
              <a:rPr sz="2000" spc="-30" dirty="0">
                <a:latin typeface="Tahoma"/>
                <a:cs typeface="Tahoma"/>
              </a:rPr>
              <a:t>account relative </a:t>
            </a:r>
            <a:r>
              <a:rPr sz="2000" spc="-25" dirty="0">
                <a:latin typeface="Tahoma"/>
                <a:cs typeface="Tahoma"/>
              </a:rPr>
              <a:t>identifier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(RID),</a:t>
            </a:r>
            <a:endParaRPr sz="2000" dirty="0">
              <a:latin typeface="Tahoma"/>
              <a:cs typeface="Tahoma"/>
            </a:endParaRPr>
          </a:p>
          <a:p>
            <a:pPr marL="909320" indent="-342900">
              <a:buFont typeface="Wingdings" panose="05000000000000000000" pitchFamily="2" charset="2"/>
              <a:buChar char="ü"/>
            </a:pPr>
            <a:r>
              <a:rPr sz="2000" spc="-15" dirty="0">
                <a:latin typeface="Tahoma"/>
                <a:cs typeface="Tahoma"/>
              </a:rPr>
              <a:t>RID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can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be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paired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with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user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account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name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in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the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systems’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registry</a:t>
            </a:r>
            <a:endParaRPr sz="2000" dirty="0">
              <a:latin typeface="Tahoma"/>
              <a:cs typeface="Tahoma"/>
            </a:endParaRPr>
          </a:p>
          <a:p>
            <a:pPr marL="1186815" marR="5080" indent="-342900">
              <a:lnSpc>
                <a:spcPct val="150000"/>
              </a:lnSpc>
              <a:spcBef>
                <a:spcPts val="180"/>
              </a:spcBef>
              <a:buFont typeface="Wingdings" panose="05000000000000000000" pitchFamily="2" charset="2"/>
              <a:buChar char="§"/>
            </a:pPr>
            <a:r>
              <a:rPr sz="2000" spc="-5" dirty="0">
                <a:latin typeface="Courier New"/>
                <a:cs typeface="Courier New"/>
              </a:rPr>
              <a:t>HKLM</a:t>
            </a:r>
            <a:r>
              <a:rPr sz="2000" i="1" spc="-5" dirty="0">
                <a:latin typeface="Calisto MT"/>
                <a:cs typeface="Calisto MT"/>
              </a:rPr>
              <a:t>\</a:t>
            </a:r>
            <a:r>
              <a:rPr sz="2000" spc="-5" dirty="0">
                <a:latin typeface="Courier New"/>
                <a:cs typeface="Courier New"/>
              </a:rPr>
              <a:t>SAM</a:t>
            </a:r>
            <a:r>
              <a:rPr sz="2000" i="1" spc="-5" dirty="0">
                <a:latin typeface="Calisto MT"/>
                <a:cs typeface="Calisto MT"/>
              </a:rPr>
              <a:t>\</a:t>
            </a:r>
            <a:r>
              <a:rPr sz="2000" spc="-5" dirty="0">
                <a:latin typeface="Courier New"/>
                <a:cs typeface="Courier New"/>
              </a:rPr>
              <a:t>Domains</a:t>
            </a:r>
            <a:r>
              <a:rPr sz="2000" i="1" spc="-5" dirty="0">
                <a:latin typeface="Calisto MT"/>
                <a:cs typeface="Calisto MT"/>
              </a:rPr>
              <a:t>\</a:t>
            </a:r>
            <a:r>
              <a:rPr sz="2000" spc="-5" dirty="0">
                <a:latin typeface="Courier New"/>
                <a:cs typeface="Courier New"/>
              </a:rPr>
              <a:t>Account</a:t>
            </a:r>
            <a:r>
              <a:rPr sz="2000" i="1" spc="-5" dirty="0">
                <a:latin typeface="Calisto MT"/>
                <a:cs typeface="Calisto MT"/>
              </a:rPr>
              <a:t>\</a:t>
            </a:r>
            <a:r>
              <a:rPr sz="2000" spc="-5" dirty="0">
                <a:latin typeface="Courier New"/>
                <a:cs typeface="Courier New"/>
              </a:rPr>
              <a:t>Users </a:t>
            </a:r>
            <a:r>
              <a:rPr sz="2000" spc="-45" dirty="0">
                <a:latin typeface="Arial"/>
                <a:cs typeface="Arial"/>
              </a:rPr>
              <a:t>– </a:t>
            </a:r>
            <a:r>
              <a:rPr sz="2000" spc="5" dirty="0">
                <a:latin typeface="Arial"/>
                <a:cs typeface="Arial"/>
              </a:rPr>
              <a:t>not </a:t>
            </a:r>
            <a:r>
              <a:rPr sz="2000" spc="-55" dirty="0">
                <a:latin typeface="Arial"/>
                <a:cs typeface="Arial"/>
              </a:rPr>
              <a:t>accessible </a:t>
            </a:r>
            <a:r>
              <a:rPr sz="2000" spc="-10" dirty="0">
                <a:latin typeface="Arial"/>
                <a:cs typeface="Arial"/>
              </a:rPr>
              <a:t>through </a:t>
            </a:r>
            <a:r>
              <a:rPr sz="2000" spc="-15" dirty="0">
                <a:latin typeface="Arial"/>
                <a:cs typeface="Arial"/>
              </a:rPr>
              <a:t>the </a:t>
            </a:r>
            <a:r>
              <a:rPr sz="2000" spc="-25" dirty="0">
                <a:latin typeface="Arial"/>
                <a:cs typeface="Arial"/>
              </a:rPr>
              <a:t>normal Registry </a:t>
            </a:r>
            <a:r>
              <a:rPr sz="2000" spc="-30" dirty="0">
                <a:latin typeface="Arial"/>
                <a:cs typeface="Arial"/>
              </a:rPr>
              <a:t>view </a:t>
            </a:r>
            <a:r>
              <a:rPr sz="2000" spc="-35" dirty="0">
                <a:latin typeface="Arial"/>
                <a:cs typeface="Arial"/>
              </a:rPr>
              <a:t>on </a:t>
            </a:r>
            <a:r>
              <a:rPr sz="2000" spc="-60" dirty="0">
                <a:latin typeface="Arial"/>
                <a:cs typeface="Arial"/>
              </a:rPr>
              <a:t>a  </a:t>
            </a:r>
            <a:r>
              <a:rPr sz="2000" spc="-20" dirty="0">
                <a:latin typeface="Arial"/>
                <a:cs typeface="Arial"/>
              </a:rPr>
              <a:t>live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system</a:t>
            </a:r>
            <a:endParaRPr sz="2000" dirty="0">
              <a:latin typeface="Arial"/>
              <a:cs typeface="Arial"/>
            </a:endParaRPr>
          </a:p>
          <a:p>
            <a:pPr marL="909320" indent="-342900">
              <a:lnSpc>
                <a:spcPct val="150000"/>
              </a:lnSpc>
              <a:spcBef>
                <a:spcPts val="215"/>
              </a:spcBef>
              <a:buFont typeface="Wingdings" panose="05000000000000000000" pitchFamily="2" charset="2"/>
              <a:buChar char="ü"/>
            </a:pPr>
            <a:r>
              <a:rPr sz="2000" spc="-20" dirty="0">
                <a:latin typeface="Tahoma"/>
                <a:cs typeface="Tahoma"/>
              </a:rPr>
              <a:t>Administrator </a:t>
            </a:r>
            <a:r>
              <a:rPr sz="2000" spc="-30" dirty="0">
                <a:latin typeface="Tahoma"/>
                <a:cs typeface="Tahoma"/>
              </a:rPr>
              <a:t>account </a:t>
            </a:r>
            <a:r>
              <a:rPr sz="2000" spc="-15" dirty="0">
                <a:latin typeface="Tahoma"/>
                <a:cs typeface="Tahoma"/>
              </a:rPr>
              <a:t>RID </a:t>
            </a:r>
            <a:r>
              <a:rPr sz="2000" spc="-30" dirty="0">
                <a:latin typeface="Tahoma"/>
                <a:cs typeface="Tahoma"/>
              </a:rPr>
              <a:t>is </a:t>
            </a:r>
            <a:r>
              <a:rPr sz="2000" spc="-5" dirty="0">
                <a:latin typeface="Courier New"/>
                <a:cs typeface="Courier New"/>
              </a:rPr>
              <a:t>500 </a:t>
            </a:r>
            <a:r>
              <a:rPr sz="2000" spc="-55" dirty="0">
                <a:latin typeface="Tahoma"/>
                <a:cs typeface="Tahoma"/>
              </a:rPr>
              <a:t>by</a:t>
            </a:r>
            <a:r>
              <a:rPr sz="2000" spc="4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default</a:t>
            </a:r>
            <a:endParaRPr sz="2000" dirty="0">
              <a:latin typeface="Tahoma"/>
              <a:cs typeface="Tahoma"/>
            </a:endParaRPr>
          </a:p>
          <a:p>
            <a:pPr marL="90932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2000" spc="-40" dirty="0">
                <a:latin typeface="Tahoma"/>
                <a:cs typeface="Tahoma"/>
              </a:rPr>
              <a:t>missing </a:t>
            </a:r>
            <a:r>
              <a:rPr sz="2000" spc="-15" dirty="0">
                <a:latin typeface="Tahoma"/>
                <a:cs typeface="Tahoma"/>
              </a:rPr>
              <a:t>RID </a:t>
            </a:r>
            <a:r>
              <a:rPr sz="2000" spc="-20" dirty="0">
                <a:latin typeface="Tahoma"/>
                <a:cs typeface="Tahoma"/>
              </a:rPr>
              <a:t>in </a:t>
            </a:r>
            <a:r>
              <a:rPr sz="2000" spc="-35" dirty="0">
                <a:latin typeface="Tahoma"/>
                <a:cs typeface="Tahoma"/>
              </a:rPr>
              <a:t>the registry </a:t>
            </a:r>
            <a:r>
              <a:rPr sz="2000" spc="-60" dirty="0">
                <a:latin typeface="Tahoma"/>
                <a:cs typeface="Tahoma"/>
              </a:rPr>
              <a:t>means </a:t>
            </a:r>
            <a:r>
              <a:rPr sz="2000" spc="-35" dirty="0">
                <a:latin typeface="Tahoma"/>
                <a:cs typeface="Tahoma"/>
              </a:rPr>
              <a:t>the </a:t>
            </a:r>
            <a:r>
              <a:rPr sz="2000" spc="-30" dirty="0">
                <a:latin typeface="Tahoma"/>
                <a:cs typeface="Tahoma"/>
              </a:rPr>
              <a:t>account</a:t>
            </a:r>
            <a:r>
              <a:rPr sz="2000" spc="225" dirty="0">
                <a:latin typeface="Tahoma"/>
                <a:cs typeface="Tahoma"/>
              </a:rPr>
              <a:t> </a:t>
            </a:r>
            <a:r>
              <a:rPr sz="2000" spc="-70" dirty="0">
                <a:latin typeface="Tahoma"/>
                <a:cs typeface="Tahoma"/>
              </a:rPr>
              <a:t>was </a:t>
            </a:r>
            <a:r>
              <a:rPr sz="2000" spc="-45" dirty="0">
                <a:latin typeface="Tahoma"/>
                <a:cs typeface="Tahoma"/>
              </a:rPr>
              <a:t>deleted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833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AppData directory</a:t>
            </a:r>
            <a:endParaRPr lang="pt-PT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Marcador de Posição do Número do Diapositivo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12</a:t>
            </a:fld>
            <a:endParaRPr lang="pt-PT"/>
          </a:p>
        </p:txBody>
      </p:sp>
      <p:sp>
        <p:nvSpPr>
          <p:cNvPr id="74" name="Marcador de Posição do Rodapé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5" name="object 46"/>
          <p:cNvSpPr txBox="1"/>
          <p:nvPr/>
        </p:nvSpPr>
        <p:spPr>
          <a:xfrm>
            <a:off x="104312" y="525517"/>
            <a:ext cx="12087687" cy="595483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50000"/>
              </a:lnSpc>
              <a:spcBef>
                <a:spcPts val="434"/>
              </a:spcBef>
            </a:pPr>
            <a:r>
              <a:rPr sz="2000" spc="-5" dirty="0">
                <a:latin typeface="Courier New"/>
                <a:cs typeface="Courier New"/>
              </a:rPr>
              <a:t>AppData </a:t>
            </a:r>
            <a:r>
              <a:rPr sz="2000" spc="-55" dirty="0">
                <a:latin typeface="Tahoma"/>
                <a:cs typeface="Tahoma"/>
              </a:rPr>
              <a:t>replaces </a:t>
            </a:r>
            <a:r>
              <a:rPr sz="2000" spc="-5" dirty="0">
                <a:latin typeface="Courier New"/>
                <a:cs typeface="Courier New"/>
              </a:rPr>
              <a:t>Application Data </a:t>
            </a:r>
            <a:r>
              <a:rPr sz="2000" spc="-40" dirty="0">
                <a:latin typeface="Tahoma"/>
                <a:cs typeface="Tahoma"/>
              </a:rPr>
              <a:t>from </a:t>
            </a:r>
            <a:r>
              <a:rPr sz="2000" spc="-45" dirty="0">
                <a:latin typeface="Tahoma"/>
                <a:cs typeface="Tahoma"/>
              </a:rPr>
              <a:t>Windows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XP</a:t>
            </a:r>
            <a:endParaRPr sz="2000" dirty="0">
              <a:latin typeface="Tahoma"/>
              <a:cs typeface="Tahoma"/>
            </a:endParaRPr>
          </a:p>
          <a:p>
            <a:pPr marL="632460" marR="5080" indent="-342900">
              <a:lnSpc>
                <a:spcPct val="150000"/>
              </a:lnSpc>
              <a:spcBef>
                <a:spcPts val="295"/>
              </a:spcBef>
              <a:buFont typeface="Arial" panose="020B0604020202020204" pitchFamily="34" charset="0"/>
              <a:buChar char="•"/>
            </a:pPr>
            <a:r>
              <a:rPr sz="2000" spc="-55" dirty="0">
                <a:latin typeface="Tahoma"/>
                <a:cs typeface="Tahoma"/>
              </a:rPr>
              <a:t>stores </a:t>
            </a:r>
            <a:r>
              <a:rPr sz="2000" spc="-35" dirty="0">
                <a:latin typeface="Tahoma"/>
                <a:cs typeface="Tahoma"/>
              </a:rPr>
              <a:t>data </a:t>
            </a:r>
            <a:r>
              <a:rPr sz="2000" spc="-40" dirty="0">
                <a:latin typeface="Tahoma"/>
                <a:cs typeface="Tahoma"/>
              </a:rPr>
              <a:t>from </a:t>
            </a:r>
            <a:r>
              <a:rPr sz="2000" spc="-30" dirty="0">
                <a:latin typeface="Tahoma"/>
                <a:cs typeface="Tahoma"/>
              </a:rPr>
              <a:t>applications, </a:t>
            </a:r>
            <a:r>
              <a:rPr sz="2000" spc="-60" dirty="0">
                <a:latin typeface="Tahoma"/>
                <a:cs typeface="Tahoma"/>
              </a:rPr>
              <a:t>because </a:t>
            </a:r>
            <a:r>
              <a:rPr sz="2000" spc="-45" dirty="0">
                <a:latin typeface="Tahoma"/>
                <a:cs typeface="Tahoma"/>
              </a:rPr>
              <a:t>they </a:t>
            </a:r>
            <a:r>
              <a:rPr sz="2000" spc="-15" dirty="0">
                <a:latin typeface="Tahoma"/>
                <a:cs typeface="Tahoma"/>
              </a:rPr>
              <a:t>don’t </a:t>
            </a:r>
            <a:r>
              <a:rPr sz="2000" spc="-65" dirty="0">
                <a:latin typeface="Tahoma"/>
                <a:cs typeface="Tahoma"/>
              </a:rPr>
              <a:t>have </a:t>
            </a:r>
            <a:r>
              <a:rPr sz="2000" spc="-40" dirty="0">
                <a:latin typeface="Tahoma"/>
                <a:cs typeface="Tahoma"/>
              </a:rPr>
              <a:t>security </a:t>
            </a:r>
            <a:r>
              <a:rPr sz="2000" spc="-50" dirty="0">
                <a:latin typeface="Tahoma"/>
                <a:cs typeface="Tahoma"/>
              </a:rPr>
              <a:t>permissions </a:t>
            </a:r>
            <a:r>
              <a:rPr sz="2000" spc="-15" dirty="0">
                <a:latin typeface="Tahoma"/>
                <a:cs typeface="Tahoma"/>
              </a:rPr>
              <a:t>to </a:t>
            </a:r>
            <a:r>
              <a:rPr sz="2000" spc="-35" dirty="0">
                <a:latin typeface="Tahoma"/>
                <a:cs typeface="Tahoma"/>
              </a:rPr>
              <a:t>write data  </a:t>
            </a:r>
            <a:r>
              <a:rPr sz="2000" spc="-15" dirty="0">
                <a:latin typeface="Tahoma"/>
                <a:cs typeface="Tahoma"/>
              </a:rPr>
              <a:t>to </a:t>
            </a:r>
            <a:r>
              <a:rPr sz="2000" spc="-40" dirty="0">
                <a:latin typeface="Tahoma"/>
                <a:cs typeface="Tahoma"/>
              </a:rPr>
              <a:t>the </a:t>
            </a:r>
            <a:r>
              <a:rPr sz="2000" spc="-30" dirty="0">
                <a:latin typeface="Tahoma"/>
                <a:cs typeface="Tahoma"/>
              </a:rPr>
              <a:t>User’s </a:t>
            </a:r>
            <a:r>
              <a:rPr sz="2000" spc="-45" dirty="0">
                <a:latin typeface="Tahoma"/>
                <a:cs typeface="Tahoma"/>
              </a:rPr>
              <a:t>primary</a:t>
            </a:r>
            <a:r>
              <a:rPr sz="2000" spc="15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directories</a:t>
            </a:r>
            <a:endParaRPr sz="2000" dirty="0">
              <a:latin typeface="Tahoma"/>
              <a:cs typeface="Tahoma"/>
            </a:endParaRPr>
          </a:p>
          <a:p>
            <a:pPr marL="632460" indent="-342900">
              <a:lnSpc>
                <a:spcPct val="15000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sz="2000" spc="-35" dirty="0">
                <a:latin typeface="Tahoma"/>
                <a:cs typeface="Tahoma"/>
              </a:rPr>
              <a:t>There </a:t>
            </a:r>
            <a:r>
              <a:rPr sz="2000" spc="-70" dirty="0">
                <a:latin typeface="Tahoma"/>
                <a:cs typeface="Tahoma"/>
              </a:rPr>
              <a:t>are </a:t>
            </a:r>
            <a:r>
              <a:rPr sz="2000" spc="-55" dirty="0">
                <a:latin typeface="Tahoma"/>
                <a:cs typeface="Tahoma"/>
              </a:rPr>
              <a:t>3 </a:t>
            </a:r>
            <a:r>
              <a:rPr sz="2000" spc="-45" dirty="0">
                <a:latin typeface="Tahoma"/>
                <a:cs typeface="Tahoma"/>
              </a:rPr>
              <a:t>sub-directories: </a:t>
            </a:r>
            <a:r>
              <a:rPr sz="2000" spc="-10" dirty="0">
                <a:latin typeface="Courier New"/>
                <a:cs typeface="Courier New"/>
              </a:rPr>
              <a:t>Local</a:t>
            </a:r>
            <a:r>
              <a:rPr sz="2000" spc="-10" dirty="0">
                <a:latin typeface="Tahoma"/>
                <a:cs typeface="Tahoma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LocalLow </a:t>
            </a:r>
            <a:r>
              <a:rPr sz="2000" spc="-50" dirty="0">
                <a:latin typeface="Tahoma"/>
                <a:cs typeface="Tahoma"/>
              </a:rPr>
              <a:t>and</a:t>
            </a:r>
            <a:r>
              <a:rPr sz="2000" spc="30" dirty="0">
                <a:latin typeface="Tahoma"/>
                <a:cs typeface="Tahoma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Roaming</a:t>
            </a:r>
            <a:endParaRPr lang="pt-PT" sz="2000" spc="-5" dirty="0">
              <a:latin typeface="Courier New"/>
              <a:cs typeface="Courier New"/>
            </a:endParaRPr>
          </a:p>
          <a:p>
            <a:pPr marL="12700">
              <a:lnSpc>
                <a:spcPct val="150000"/>
              </a:lnSpc>
              <a:spcBef>
                <a:spcPts val="745"/>
              </a:spcBef>
            </a:pPr>
            <a:r>
              <a:rPr lang="pt-PT" sz="2000" spc="-5" dirty="0" err="1">
                <a:latin typeface="Courier New"/>
                <a:cs typeface="Courier New"/>
              </a:rPr>
              <a:t>AppData</a:t>
            </a:r>
            <a:r>
              <a:rPr lang="pt-PT" sz="2000" i="1" spc="-5" dirty="0">
                <a:latin typeface="Calisto MT"/>
                <a:cs typeface="Calisto MT"/>
              </a:rPr>
              <a:t>\</a:t>
            </a:r>
            <a:r>
              <a:rPr lang="pt-PT" sz="2000" spc="-5" dirty="0">
                <a:latin typeface="Courier New"/>
                <a:cs typeface="Courier New"/>
              </a:rPr>
              <a:t>Local</a:t>
            </a:r>
            <a:endParaRPr lang="pt-PT" sz="2000" dirty="0">
              <a:latin typeface="Courier New"/>
              <a:cs typeface="Courier New"/>
            </a:endParaRPr>
          </a:p>
          <a:p>
            <a:pPr marL="631825" marR="977265" indent="-342900">
              <a:lnSpc>
                <a:spcPct val="15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pt-PT" sz="2000" spc="-55" dirty="0" err="1">
                <a:latin typeface="Tahoma"/>
                <a:cs typeface="Tahoma"/>
              </a:rPr>
              <a:t>stores</a:t>
            </a:r>
            <a:r>
              <a:rPr lang="pt-PT" sz="2000" spc="-55" dirty="0">
                <a:latin typeface="Tahoma"/>
                <a:cs typeface="Tahoma"/>
              </a:rPr>
              <a:t> </a:t>
            </a:r>
            <a:r>
              <a:rPr lang="pt-PT" sz="2000" spc="-65" dirty="0" err="1">
                <a:latin typeface="Tahoma"/>
                <a:cs typeface="Tahoma"/>
              </a:rPr>
              <a:t>user</a:t>
            </a:r>
            <a:r>
              <a:rPr lang="pt-PT" sz="2000" spc="-65" dirty="0">
                <a:latin typeface="Tahoma"/>
                <a:cs typeface="Tahoma"/>
              </a:rPr>
              <a:t> </a:t>
            </a:r>
            <a:r>
              <a:rPr lang="pt-PT" sz="2000" spc="-30" dirty="0" err="1">
                <a:latin typeface="Tahoma"/>
                <a:cs typeface="Tahoma"/>
              </a:rPr>
              <a:t>specific</a:t>
            </a:r>
            <a:r>
              <a:rPr lang="pt-PT" sz="2000" spc="-30" dirty="0">
                <a:latin typeface="Tahoma"/>
                <a:cs typeface="Tahoma"/>
              </a:rPr>
              <a:t> </a:t>
            </a:r>
            <a:r>
              <a:rPr lang="pt-PT" sz="2000" spc="-25" dirty="0" err="1">
                <a:latin typeface="Tahoma"/>
                <a:cs typeface="Tahoma"/>
              </a:rPr>
              <a:t>application</a:t>
            </a:r>
            <a:r>
              <a:rPr lang="pt-PT" sz="2000" spc="-25" dirty="0">
                <a:latin typeface="Tahoma"/>
                <a:cs typeface="Tahoma"/>
              </a:rPr>
              <a:t> </a:t>
            </a:r>
            <a:r>
              <a:rPr lang="pt-PT" sz="2000" spc="-35" dirty="0">
                <a:latin typeface="Tahoma"/>
                <a:cs typeface="Tahoma"/>
              </a:rPr>
              <a:t>data, </a:t>
            </a:r>
            <a:r>
              <a:rPr lang="pt-PT" sz="2000" i="1" spc="-10" dirty="0">
                <a:cs typeface="Calibri"/>
              </a:rPr>
              <a:t>e. </a:t>
            </a:r>
            <a:r>
              <a:rPr lang="pt-PT" sz="2000" i="1" dirty="0">
                <a:cs typeface="Calibri"/>
              </a:rPr>
              <a:t>g. </a:t>
            </a:r>
            <a:r>
              <a:rPr lang="pt-PT" sz="2000" spc="-50" dirty="0" err="1">
                <a:latin typeface="Tahoma"/>
                <a:cs typeface="Tahoma"/>
              </a:rPr>
              <a:t>temporary</a:t>
            </a:r>
            <a:r>
              <a:rPr lang="pt-PT" sz="2000" spc="-50" dirty="0">
                <a:latin typeface="Tahoma"/>
                <a:cs typeface="Tahoma"/>
              </a:rPr>
              <a:t> </a:t>
            </a:r>
            <a:r>
              <a:rPr lang="pt-PT" sz="2000" spc="-40" dirty="0">
                <a:latin typeface="Tahoma"/>
                <a:cs typeface="Tahoma"/>
              </a:rPr>
              <a:t>files </a:t>
            </a:r>
            <a:r>
              <a:rPr lang="pt-PT" sz="2000" spc="-50" dirty="0" err="1">
                <a:latin typeface="Tahoma"/>
                <a:cs typeface="Tahoma"/>
              </a:rPr>
              <a:t>and</a:t>
            </a:r>
            <a:r>
              <a:rPr lang="pt-PT" sz="2000" spc="-50" dirty="0">
                <a:latin typeface="Tahoma"/>
                <a:cs typeface="Tahoma"/>
              </a:rPr>
              <a:t> cache </a:t>
            </a:r>
            <a:r>
              <a:rPr lang="pt-PT" sz="2000" spc="-40" dirty="0">
                <a:latin typeface="Tahoma"/>
                <a:cs typeface="Tahoma"/>
              </a:rPr>
              <a:t>files </a:t>
            </a:r>
          </a:p>
          <a:p>
            <a:pPr marL="1089025" marR="977265" lvl="1" indent="-342900">
              <a:lnSpc>
                <a:spcPct val="150000"/>
              </a:lnSpc>
              <a:spcBef>
                <a:spcPts val="150"/>
              </a:spcBef>
              <a:buFont typeface="Wingdings" panose="05000000000000000000" pitchFamily="2" charset="2"/>
              <a:buChar char="ü"/>
            </a:pPr>
            <a:r>
              <a:rPr lang="pt-PT" sz="2000" spc="-45" dirty="0">
                <a:latin typeface="Tahoma"/>
                <a:cs typeface="Tahoma"/>
              </a:rPr>
              <a:t>Internet </a:t>
            </a:r>
            <a:r>
              <a:rPr lang="pt-PT" sz="2000" spc="-35" dirty="0">
                <a:latin typeface="Tahoma"/>
                <a:cs typeface="Tahoma"/>
              </a:rPr>
              <a:t>Explorer: </a:t>
            </a:r>
            <a:r>
              <a:rPr lang="pt-PT" sz="2000" spc="-5" dirty="0">
                <a:latin typeface="Courier New"/>
                <a:cs typeface="Courier New"/>
              </a:rPr>
              <a:t>C:</a:t>
            </a:r>
            <a:r>
              <a:rPr lang="pt-PT" sz="2000" i="1" spc="-5" dirty="0">
                <a:latin typeface="Calisto MT"/>
                <a:cs typeface="Calisto MT"/>
              </a:rPr>
              <a:t>\</a:t>
            </a:r>
            <a:r>
              <a:rPr lang="pt-PT" sz="2000" spc="-5" dirty="0">
                <a:latin typeface="Courier New"/>
                <a:cs typeface="Courier New"/>
              </a:rPr>
              <a:t>Users</a:t>
            </a:r>
            <a:r>
              <a:rPr lang="pt-PT" sz="2000" i="1" spc="-5" dirty="0">
                <a:latin typeface="Calisto MT"/>
                <a:cs typeface="Calisto MT"/>
              </a:rPr>
              <a:t>\</a:t>
            </a:r>
            <a:r>
              <a:rPr lang="pt-PT" sz="2000" spc="-5" dirty="0">
                <a:latin typeface="Courier New"/>
                <a:cs typeface="Courier New"/>
              </a:rPr>
              <a:t>&lt;User&gt;</a:t>
            </a:r>
            <a:r>
              <a:rPr lang="pt-PT" sz="2000" i="1" spc="-5" dirty="0">
                <a:latin typeface="Calisto MT"/>
                <a:cs typeface="Calisto MT"/>
              </a:rPr>
              <a:t>\</a:t>
            </a:r>
            <a:r>
              <a:rPr lang="pt-PT" sz="2000" spc="-5" dirty="0">
                <a:latin typeface="Courier New"/>
                <a:cs typeface="Courier New"/>
              </a:rPr>
              <a:t>AppData</a:t>
            </a:r>
            <a:r>
              <a:rPr lang="pt-PT" sz="2000" i="1" spc="-5" dirty="0">
                <a:latin typeface="Calisto MT"/>
                <a:cs typeface="Calisto MT"/>
              </a:rPr>
              <a:t>\</a:t>
            </a:r>
            <a:r>
              <a:rPr lang="pt-PT" sz="2000" spc="-5" dirty="0">
                <a:latin typeface="Courier New"/>
                <a:cs typeface="Courier New"/>
              </a:rPr>
              <a:t>Local</a:t>
            </a:r>
            <a:r>
              <a:rPr lang="pt-PT" sz="2000" i="1" spc="-5" dirty="0">
                <a:latin typeface="Calisto MT"/>
                <a:cs typeface="Calisto MT"/>
              </a:rPr>
              <a:t>\</a:t>
            </a:r>
            <a:r>
              <a:rPr lang="pt-PT" sz="2000" spc="-5" dirty="0">
                <a:latin typeface="Courier New"/>
                <a:cs typeface="Courier New"/>
              </a:rPr>
              <a:t>Microsoft</a:t>
            </a:r>
            <a:r>
              <a:rPr lang="pt-PT" sz="2000" i="1" spc="-5" dirty="0">
                <a:latin typeface="Calisto MT"/>
                <a:cs typeface="Calisto MT"/>
              </a:rPr>
              <a:t>\</a:t>
            </a:r>
            <a:r>
              <a:rPr lang="pt-PT" sz="2000" spc="-5" dirty="0">
                <a:latin typeface="Courier New"/>
                <a:cs typeface="Courier New"/>
              </a:rPr>
              <a:t>Windows</a:t>
            </a:r>
            <a:endParaRPr lang="pt-PT" sz="2000" spc="-35" dirty="0">
              <a:latin typeface="Tahoma"/>
              <a:cs typeface="Tahoma"/>
            </a:endParaRPr>
          </a:p>
          <a:p>
            <a:pPr marL="1089025" marR="977265" lvl="1" indent="-342900">
              <a:lnSpc>
                <a:spcPct val="150000"/>
              </a:lnSpc>
              <a:spcBef>
                <a:spcPts val="150"/>
              </a:spcBef>
              <a:buFont typeface="Wingdings" panose="05000000000000000000" pitchFamily="2" charset="2"/>
              <a:buChar char="ü"/>
            </a:pPr>
            <a:r>
              <a:rPr lang="pt-PT" sz="2000" spc="-35" dirty="0" err="1">
                <a:latin typeface="Tahoma"/>
                <a:cs typeface="Tahoma"/>
              </a:rPr>
              <a:t>Firefox</a:t>
            </a:r>
            <a:r>
              <a:rPr lang="pt-PT" sz="2000" spc="-35" dirty="0">
                <a:latin typeface="Tahoma"/>
                <a:cs typeface="Tahoma"/>
              </a:rPr>
              <a:t>:</a:t>
            </a:r>
            <a:r>
              <a:rPr lang="pt-PT" sz="2000" spc="130" dirty="0">
                <a:latin typeface="Tahoma"/>
                <a:cs typeface="Tahoma"/>
              </a:rPr>
              <a:t> </a:t>
            </a:r>
            <a:r>
              <a:rPr lang="pt-PT" sz="2000" spc="-5" dirty="0">
                <a:latin typeface="Courier New"/>
                <a:cs typeface="Courier New"/>
              </a:rPr>
              <a:t>C:</a:t>
            </a:r>
            <a:r>
              <a:rPr lang="pt-PT" sz="2000" i="1" spc="-5" dirty="0">
                <a:latin typeface="Calisto MT"/>
                <a:cs typeface="Calisto MT"/>
              </a:rPr>
              <a:t>\</a:t>
            </a:r>
            <a:r>
              <a:rPr lang="pt-PT" sz="2000" spc="-5" dirty="0">
                <a:latin typeface="Courier New"/>
                <a:cs typeface="Courier New"/>
              </a:rPr>
              <a:t>Users</a:t>
            </a:r>
            <a:r>
              <a:rPr lang="pt-PT" sz="2000" i="1" spc="-5" dirty="0">
                <a:latin typeface="Calisto MT"/>
                <a:cs typeface="Calisto MT"/>
              </a:rPr>
              <a:t>\</a:t>
            </a:r>
            <a:r>
              <a:rPr lang="pt-PT" sz="2000" spc="-5" dirty="0">
                <a:latin typeface="Courier New"/>
                <a:cs typeface="Courier New"/>
              </a:rPr>
              <a:t>&lt;User&gt;</a:t>
            </a:r>
            <a:r>
              <a:rPr lang="pt-PT" sz="2000" i="1" spc="-5" dirty="0">
                <a:latin typeface="Calisto MT"/>
                <a:cs typeface="Calisto MT"/>
              </a:rPr>
              <a:t>\</a:t>
            </a:r>
            <a:r>
              <a:rPr lang="pt-PT" sz="2000" spc="-5" dirty="0">
                <a:latin typeface="Courier New"/>
                <a:cs typeface="Courier New"/>
              </a:rPr>
              <a:t>AppData</a:t>
            </a:r>
            <a:r>
              <a:rPr lang="pt-PT" sz="2000" i="1" spc="-5" dirty="0">
                <a:latin typeface="Calisto MT"/>
                <a:cs typeface="Calisto MT"/>
              </a:rPr>
              <a:t>\</a:t>
            </a:r>
            <a:r>
              <a:rPr lang="pt-PT" sz="2000" spc="-5" dirty="0">
                <a:latin typeface="Courier New"/>
                <a:cs typeface="Courier New"/>
              </a:rPr>
              <a:t>Local</a:t>
            </a:r>
            <a:r>
              <a:rPr lang="pt-PT" sz="2000" i="1" spc="-5" dirty="0">
                <a:latin typeface="Calisto MT"/>
                <a:cs typeface="Calisto MT"/>
              </a:rPr>
              <a:t>\</a:t>
            </a:r>
            <a:r>
              <a:rPr lang="pt-PT" sz="2000" spc="-5" dirty="0">
                <a:latin typeface="Courier New"/>
                <a:cs typeface="Courier New"/>
              </a:rPr>
              <a:t>Mozilla</a:t>
            </a:r>
            <a:r>
              <a:rPr lang="pt-PT" sz="2000" i="1" spc="-5" dirty="0">
                <a:latin typeface="Calisto MT"/>
                <a:cs typeface="Calisto MT"/>
              </a:rPr>
              <a:t>\</a:t>
            </a:r>
            <a:r>
              <a:rPr lang="pt-PT" sz="2000" spc="-5" dirty="0">
                <a:latin typeface="Courier New"/>
                <a:cs typeface="Courier New"/>
              </a:rPr>
              <a:t>Firefox</a:t>
            </a:r>
          </a:p>
          <a:p>
            <a:pPr marL="1089025" marR="977265" lvl="1" indent="-342900">
              <a:lnSpc>
                <a:spcPct val="150000"/>
              </a:lnSpc>
              <a:spcBef>
                <a:spcPts val="150"/>
              </a:spcBef>
              <a:buFont typeface="Wingdings" panose="05000000000000000000" pitchFamily="2" charset="2"/>
              <a:buChar char="ü"/>
            </a:pPr>
            <a:r>
              <a:rPr lang="en-US" sz="2000" spc="-35" dirty="0">
                <a:latin typeface="Tahoma"/>
                <a:cs typeface="Tahoma"/>
              </a:rPr>
              <a:t>Windows 8 and 10</a:t>
            </a:r>
          </a:p>
          <a:p>
            <a:pPr marL="1546225" marR="977265" lvl="2" indent="-342900">
              <a:lnSpc>
                <a:spcPct val="150000"/>
              </a:lnSpc>
              <a:spcBef>
                <a:spcPts val="15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Courier New"/>
                <a:cs typeface="Courier New"/>
              </a:rPr>
              <a:t>C:\Users\&lt;User&gt;\AppData\Local\Packages</a:t>
            </a:r>
          </a:p>
          <a:p>
            <a:pPr marL="1089025" marR="977265" lvl="1" indent="-342900">
              <a:lnSpc>
                <a:spcPct val="150000"/>
              </a:lnSpc>
              <a:spcBef>
                <a:spcPts val="150"/>
              </a:spcBef>
              <a:buFont typeface="Wingdings" panose="05000000000000000000" pitchFamily="2" charset="2"/>
              <a:buChar char="ü"/>
            </a:pPr>
            <a:endParaRPr lang="pt-PT" sz="2000" dirty="0">
              <a:latin typeface="Courier New"/>
              <a:cs typeface="Courier New"/>
            </a:endParaRPr>
          </a:p>
          <a:p>
            <a:pPr marL="632460" indent="-342900">
              <a:lnSpc>
                <a:spcPct val="15000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4221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AppData directory</a:t>
            </a:r>
            <a:endParaRPr lang="pt-PT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Marcador de Posição do Número do Diapositivo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13</a:t>
            </a:fld>
            <a:endParaRPr lang="pt-PT"/>
          </a:p>
        </p:txBody>
      </p:sp>
      <p:sp>
        <p:nvSpPr>
          <p:cNvPr id="74" name="Marcador de Posição do Rodapé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5" name="object 50"/>
          <p:cNvSpPr txBox="1"/>
          <p:nvPr/>
        </p:nvSpPr>
        <p:spPr>
          <a:xfrm>
            <a:off x="105409" y="541525"/>
            <a:ext cx="11997921" cy="489749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50000"/>
              </a:lnSpc>
              <a:spcBef>
                <a:spcPts val="390"/>
              </a:spcBef>
            </a:pPr>
            <a:r>
              <a:rPr sz="2000" spc="-5" dirty="0">
                <a:latin typeface="Courier New"/>
                <a:cs typeface="Courier New"/>
              </a:rPr>
              <a:t>AppData</a:t>
            </a:r>
            <a:r>
              <a:rPr sz="2000" i="1" spc="-5" dirty="0">
                <a:latin typeface="Calisto MT"/>
                <a:cs typeface="Calisto MT"/>
              </a:rPr>
              <a:t>\</a:t>
            </a:r>
            <a:r>
              <a:rPr sz="2000" spc="-5" dirty="0">
                <a:latin typeface="Courier New"/>
                <a:cs typeface="Courier New"/>
              </a:rPr>
              <a:t>LocalLow</a:t>
            </a:r>
            <a:endParaRPr sz="2000" dirty="0">
              <a:latin typeface="Courier New"/>
              <a:cs typeface="Courier New"/>
            </a:endParaRPr>
          </a:p>
          <a:p>
            <a:pPr marL="632460" indent="-342900">
              <a:lnSpc>
                <a:spcPct val="150000"/>
              </a:lnSpc>
              <a:spcBef>
                <a:spcPts val="395"/>
              </a:spcBef>
              <a:buFont typeface="Arial" panose="020B0604020202020204" pitchFamily="34" charset="0"/>
              <a:buChar char="•"/>
            </a:pPr>
            <a:r>
              <a:rPr sz="2000" spc="-35" dirty="0">
                <a:latin typeface="Tahoma"/>
                <a:cs typeface="Tahoma"/>
              </a:rPr>
              <a:t>similar </a:t>
            </a:r>
            <a:r>
              <a:rPr sz="2000" spc="-15" dirty="0">
                <a:latin typeface="Tahoma"/>
                <a:cs typeface="Tahoma"/>
              </a:rPr>
              <a:t>to </a:t>
            </a:r>
            <a:r>
              <a:rPr sz="2000" spc="-40" dirty="0">
                <a:latin typeface="Tahoma"/>
                <a:cs typeface="Tahoma"/>
              </a:rPr>
              <a:t>the </a:t>
            </a:r>
            <a:r>
              <a:rPr sz="2000" spc="-5" dirty="0">
                <a:latin typeface="Courier New"/>
                <a:cs typeface="Courier New"/>
              </a:rPr>
              <a:t>Local</a:t>
            </a:r>
            <a:r>
              <a:rPr sz="2000" spc="20" dirty="0">
                <a:latin typeface="Courier New"/>
                <a:cs typeface="Courier New"/>
              </a:rPr>
              <a:t> </a:t>
            </a:r>
            <a:r>
              <a:rPr sz="2000" spc="-40" dirty="0">
                <a:latin typeface="Tahoma"/>
                <a:cs typeface="Tahoma"/>
              </a:rPr>
              <a:t>folder</a:t>
            </a:r>
            <a:endParaRPr sz="2000" dirty="0">
              <a:latin typeface="Tahoma"/>
              <a:cs typeface="Tahoma"/>
            </a:endParaRPr>
          </a:p>
          <a:p>
            <a:pPr marL="632460" indent="-342900">
              <a:lnSpc>
                <a:spcPct val="150000"/>
              </a:lnSpc>
              <a:spcBef>
                <a:spcPts val="334"/>
              </a:spcBef>
              <a:buFont typeface="Arial" panose="020B0604020202020204" pitchFamily="34" charset="0"/>
              <a:buChar char="•"/>
            </a:pPr>
            <a:r>
              <a:rPr sz="2000" spc="-35" dirty="0">
                <a:latin typeface="Tahoma"/>
                <a:cs typeface="Tahoma"/>
              </a:rPr>
              <a:t>only </a:t>
            </a:r>
            <a:r>
              <a:rPr sz="2000" spc="-15" dirty="0">
                <a:latin typeface="Tahoma"/>
                <a:cs typeface="Tahoma"/>
              </a:rPr>
              <a:t>to </a:t>
            </a:r>
            <a:r>
              <a:rPr sz="2000" spc="-35" dirty="0">
                <a:latin typeface="Tahoma"/>
                <a:cs typeface="Tahoma"/>
              </a:rPr>
              <a:t>write </a:t>
            </a:r>
            <a:r>
              <a:rPr sz="2000" spc="-50" dirty="0">
                <a:latin typeface="Tahoma"/>
                <a:cs typeface="Tahoma"/>
              </a:rPr>
              <a:t>low </a:t>
            </a:r>
            <a:r>
              <a:rPr sz="2000" spc="-30" dirty="0">
                <a:latin typeface="Tahoma"/>
                <a:cs typeface="Tahoma"/>
              </a:rPr>
              <a:t>integrity </a:t>
            </a:r>
            <a:r>
              <a:rPr sz="2000" spc="-35" dirty="0">
                <a:latin typeface="Tahoma"/>
                <a:cs typeface="Tahoma"/>
              </a:rPr>
              <a:t>data, </a:t>
            </a:r>
            <a:r>
              <a:rPr sz="2000" i="1" spc="-10" dirty="0">
                <a:latin typeface="Calibri"/>
                <a:cs typeface="Calibri"/>
              </a:rPr>
              <a:t>e. </a:t>
            </a:r>
            <a:r>
              <a:rPr sz="2000" i="1" dirty="0">
                <a:latin typeface="Calibri"/>
                <a:cs typeface="Calibri"/>
              </a:rPr>
              <a:t>g. </a:t>
            </a:r>
            <a:r>
              <a:rPr sz="2000" spc="-50" dirty="0">
                <a:latin typeface="Tahoma"/>
                <a:cs typeface="Tahoma"/>
              </a:rPr>
              <a:t>Internet </a:t>
            </a:r>
            <a:r>
              <a:rPr sz="2000" spc="-35" dirty="0">
                <a:latin typeface="Tahoma"/>
                <a:cs typeface="Tahoma"/>
              </a:rPr>
              <a:t>Explorer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add-ons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50000"/>
              </a:lnSpc>
              <a:spcBef>
                <a:spcPts val="55"/>
              </a:spcBef>
            </a:pP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</a:pPr>
            <a:r>
              <a:rPr sz="2000" spc="-5" dirty="0">
                <a:latin typeface="Courier New"/>
                <a:cs typeface="Courier New"/>
              </a:rPr>
              <a:t>AppData</a:t>
            </a:r>
            <a:r>
              <a:rPr sz="2000" i="1" spc="-5" dirty="0">
                <a:latin typeface="Calisto MT"/>
                <a:cs typeface="Calisto MT"/>
              </a:rPr>
              <a:t>\</a:t>
            </a:r>
            <a:r>
              <a:rPr sz="2000" spc="-5" dirty="0">
                <a:latin typeface="Courier New"/>
                <a:cs typeface="Courier New"/>
              </a:rPr>
              <a:t>Roaming</a:t>
            </a:r>
            <a:endParaRPr sz="2000" dirty="0">
              <a:latin typeface="Courier New"/>
              <a:cs typeface="Courier New"/>
            </a:endParaRPr>
          </a:p>
          <a:p>
            <a:pPr marL="632460" marR="2444750" indent="-342900">
              <a:lnSpc>
                <a:spcPct val="150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sz="2000" spc="-30" dirty="0">
                <a:latin typeface="Tahoma"/>
                <a:cs typeface="Tahoma"/>
              </a:rPr>
              <a:t>specific </a:t>
            </a:r>
            <a:r>
              <a:rPr sz="2000" spc="-35" dirty="0">
                <a:latin typeface="Tahoma"/>
                <a:cs typeface="Tahoma"/>
              </a:rPr>
              <a:t>data </a:t>
            </a:r>
            <a:r>
              <a:rPr sz="2000" spc="-40" dirty="0">
                <a:latin typeface="Tahoma"/>
                <a:cs typeface="Tahoma"/>
              </a:rPr>
              <a:t>which </a:t>
            </a:r>
            <a:r>
              <a:rPr sz="2000" spc="-70" dirty="0">
                <a:latin typeface="Tahoma"/>
                <a:cs typeface="Tahoma"/>
              </a:rPr>
              <a:t>are </a:t>
            </a:r>
            <a:r>
              <a:rPr sz="2000" spc="-45" dirty="0">
                <a:latin typeface="Tahoma"/>
                <a:cs typeface="Tahoma"/>
              </a:rPr>
              <a:t>computer </a:t>
            </a:r>
            <a:r>
              <a:rPr sz="2000" spc="-50" dirty="0">
                <a:latin typeface="Tahoma"/>
                <a:cs typeface="Tahoma"/>
              </a:rPr>
              <a:t>independent  </a:t>
            </a:r>
            <a:endParaRPr lang="pt-PT" sz="2000" spc="-50" dirty="0">
              <a:latin typeface="Tahoma"/>
              <a:cs typeface="Tahoma"/>
            </a:endParaRPr>
          </a:p>
          <a:p>
            <a:pPr marL="632460" marR="2444750" indent="-342900">
              <a:lnSpc>
                <a:spcPct val="150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sz="2000" spc="-45" dirty="0">
                <a:latin typeface="Tahoma"/>
                <a:cs typeface="Tahoma"/>
              </a:rPr>
              <a:t>should </a:t>
            </a:r>
            <a:r>
              <a:rPr sz="2000" spc="-50" dirty="0">
                <a:latin typeface="Tahoma"/>
                <a:cs typeface="Tahoma"/>
              </a:rPr>
              <a:t>roam </a:t>
            </a:r>
            <a:r>
              <a:rPr sz="2000" spc="-25" dirty="0">
                <a:latin typeface="Tahoma"/>
                <a:cs typeface="Tahoma"/>
              </a:rPr>
              <a:t>with </a:t>
            </a:r>
            <a:r>
              <a:rPr sz="2000" spc="-40" dirty="0">
                <a:latin typeface="Tahoma"/>
                <a:cs typeface="Tahoma"/>
              </a:rPr>
              <a:t>the </a:t>
            </a:r>
            <a:r>
              <a:rPr sz="2000" spc="-45" dirty="0">
                <a:latin typeface="Tahoma"/>
                <a:cs typeface="Tahoma"/>
              </a:rPr>
              <a:t>user’s</a:t>
            </a:r>
            <a:r>
              <a:rPr sz="2000" spc="24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profile</a:t>
            </a:r>
            <a:endParaRPr sz="2000" dirty="0">
              <a:latin typeface="Tahoma"/>
              <a:cs typeface="Tahoma"/>
            </a:endParaRPr>
          </a:p>
          <a:p>
            <a:pPr marL="909320" marR="5080" indent="-342900">
              <a:lnSpc>
                <a:spcPct val="150000"/>
              </a:lnSpc>
              <a:spcBef>
                <a:spcPts val="175"/>
              </a:spcBef>
              <a:buFont typeface="Wingdings" panose="05000000000000000000" pitchFamily="2" charset="2"/>
              <a:buChar char="ü"/>
            </a:pPr>
            <a:r>
              <a:rPr sz="2000" spc="-30" dirty="0">
                <a:latin typeface="Tahoma"/>
                <a:cs typeface="Tahoma"/>
              </a:rPr>
              <a:t>data </a:t>
            </a:r>
            <a:r>
              <a:rPr sz="2000" spc="-45" dirty="0">
                <a:latin typeface="Tahoma"/>
                <a:cs typeface="Tahoma"/>
              </a:rPr>
              <a:t>stored </a:t>
            </a:r>
            <a:r>
              <a:rPr sz="2000" spc="-20" dirty="0">
                <a:latin typeface="Tahoma"/>
                <a:cs typeface="Tahoma"/>
              </a:rPr>
              <a:t>in this </a:t>
            </a:r>
            <a:r>
              <a:rPr sz="2000" spc="-30" dirty="0">
                <a:latin typeface="Tahoma"/>
                <a:cs typeface="Tahoma"/>
              </a:rPr>
              <a:t>directory </a:t>
            </a:r>
            <a:r>
              <a:rPr sz="2000" spc="-40" dirty="0">
                <a:latin typeface="Tahoma"/>
                <a:cs typeface="Tahoma"/>
              </a:rPr>
              <a:t>should </a:t>
            </a:r>
            <a:r>
              <a:rPr sz="2000" spc="-50" dirty="0">
                <a:latin typeface="Tahoma"/>
                <a:cs typeface="Tahoma"/>
              </a:rPr>
              <a:t>be </a:t>
            </a:r>
            <a:r>
              <a:rPr sz="2000" spc="-45" dirty="0">
                <a:latin typeface="Tahoma"/>
                <a:cs typeface="Tahoma"/>
              </a:rPr>
              <a:t>accessible </a:t>
            </a:r>
            <a:r>
              <a:rPr sz="2000" spc="-60" dirty="0">
                <a:latin typeface="Tahoma"/>
                <a:cs typeface="Tahoma"/>
              </a:rPr>
              <a:t>when </a:t>
            </a:r>
            <a:r>
              <a:rPr sz="2000" spc="-35" dirty="0">
                <a:latin typeface="Tahoma"/>
                <a:cs typeface="Tahoma"/>
              </a:rPr>
              <a:t>the </a:t>
            </a:r>
            <a:r>
              <a:rPr sz="2000" spc="-55" dirty="0">
                <a:latin typeface="Tahoma"/>
                <a:cs typeface="Tahoma"/>
              </a:rPr>
              <a:t>user </a:t>
            </a:r>
            <a:r>
              <a:rPr sz="2000" spc="-40" dirty="0">
                <a:latin typeface="Tahoma"/>
                <a:cs typeface="Tahoma"/>
              </a:rPr>
              <a:t>logs </a:t>
            </a:r>
            <a:r>
              <a:rPr sz="2000" spc="-15" dirty="0">
                <a:latin typeface="Tahoma"/>
                <a:cs typeface="Tahoma"/>
              </a:rPr>
              <a:t>into </a:t>
            </a:r>
            <a:r>
              <a:rPr sz="2000" spc="-40" dirty="0">
                <a:latin typeface="Tahoma"/>
                <a:cs typeface="Tahoma"/>
              </a:rPr>
              <a:t>another </a:t>
            </a:r>
            <a:r>
              <a:rPr sz="2000" spc="-35" dirty="0">
                <a:latin typeface="Tahoma"/>
                <a:cs typeface="Tahoma"/>
              </a:rPr>
              <a:t>computer from the </a:t>
            </a:r>
            <a:r>
              <a:rPr sz="2000" spc="-65" dirty="0">
                <a:latin typeface="Tahoma"/>
                <a:cs typeface="Tahoma"/>
              </a:rPr>
              <a:t>same</a:t>
            </a:r>
            <a:r>
              <a:rPr sz="2000" spc="114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network</a:t>
            </a:r>
            <a:endParaRPr sz="2000" dirty="0">
              <a:latin typeface="Tahoma"/>
              <a:cs typeface="Tahoma"/>
            </a:endParaRPr>
          </a:p>
          <a:p>
            <a:pPr marL="632460" indent="-342900">
              <a:lnSpc>
                <a:spcPct val="15000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sz="2000" spc="-50" dirty="0">
                <a:latin typeface="Tahoma"/>
                <a:cs typeface="Tahoma"/>
              </a:rPr>
              <a:t>there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maybe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subfolders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related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to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variety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of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installed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application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38489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</a:t>
            </a:r>
            <a:r>
              <a:rPr lang="pt-PT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Registry</a:t>
            </a:r>
            <a:endParaRPr lang="pt-PT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Marcador de Posição do Número do Diapositivo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14</a:t>
            </a:fld>
            <a:endParaRPr lang="pt-PT"/>
          </a:p>
        </p:txBody>
      </p:sp>
      <p:sp>
        <p:nvSpPr>
          <p:cNvPr id="74" name="Marcador de Posição do Rodapé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5" name="object 58"/>
          <p:cNvSpPr txBox="1"/>
          <p:nvPr/>
        </p:nvSpPr>
        <p:spPr>
          <a:xfrm>
            <a:off x="679509" y="1326786"/>
            <a:ext cx="9949648" cy="6503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vert="horz" wrap="square" lIns="0" tIns="42545" rIns="0" bIns="0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02600"/>
              </a:lnSpc>
              <a:spcBef>
                <a:spcPts val="200"/>
              </a:spcBef>
            </a:pPr>
            <a:r>
              <a:rPr sz="2000" spc="-20" dirty="0">
                <a:latin typeface="Tahoma"/>
                <a:cs typeface="Tahoma"/>
              </a:rPr>
              <a:t>The </a:t>
            </a:r>
            <a:r>
              <a:rPr sz="2000" spc="-40" dirty="0">
                <a:latin typeface="Tahoma"/>
                <a:cs typeface="Tahoma"/>
              </a:rPr>
              <a:t>Windows </a:t>
            </a:r>
            <a:r>
              <a:rPr sz="2000" spc="-35" dirty="0">
                <a:latin typeface="Tahoma"/>
                <a:cs typeface="Tahoma"/>
              </a:rPr>
              <a:t>Registry is </a:t>
            </a:r>
            <a:r>
              <a:rPr sz="2000" spc="-55" dirty="0">
                <a:latin typeface="Tahoma"/>
                <a:cs typeface="Tahoma"/>
              </a:rPr>
              <a:t>a </a:t>
            </a:r>
            <a:r>
              <a:rPr sz="2000" spc="-35" dirty="0">
                <a:latin typeface="Tahoma"/>
                <a:cs typeface="Tahoma"/>
              </a:rPr>
              <a:t>central hierarchical </a:t>
            </a:r>
            <a:r>
              <a:rPr sz="2000" spc="-50" dirty="0">
                <a:latin typeface="Tahoma"/>
                <a:cs typeface="Tahoma"/>
              </a:rPr>
              <a:t>database </a:t>
            </a:r>
            <a:r>
              <a:rPr sz="2000" spc="-70" dirty="0">
                <a:latin typeface="Tahoma"/>
                <a:cs typeface="Tahoma"/>
              </a:rPr>
              <a:t>used </a:t>
            </a:r>
            <a:r>
              <a:rPr sz="2000" spc="-15" dirty="0">
                <a:latin typeface="Tahoma"/>
                <a:cs typeface="Tahoma"/>
              </a:rPr>
              <a:t>to </a:t>
            </a:r>
            <a:r>
              <a:rPr sz="2000" spc="-55" dirty="0">
                <a:latin typeface="Tahoma"/>
                <a:cs typeface="Tahoma"/>
              </a:rPr>
              <a:t>store </a:t>
            </a:r>
            <a:r>
              <a:rPr sz="2000" spc="-35" dirty="0">
                <a:latin typeface="Tahoma"/>
                <a:cs typeface="Tahoma"/>
              </a:rPr>
              <a:t>information </a:t>
            </a:r>
            <a:r>
              <a:rPr sz="2000" spc="-65" dirty="0">
                <a:latin typeface="Tahoma"/>
                <a:cs typeface="Tahoma"/>
              </a:rPr>
              <a:t>necessary </a:t>
            </a:r>
            <a:r>
              <a:rPr sz="2000" spc="-15" dirty="0">
                <a:latin typeface="Tahoma"/>
                <a:cs typeface="Tahoma"/>
              </a:rPr>
              <a:t>to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configure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the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system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for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70" dirty="0">
                <a:latin typeface="Tahoma"/>
                <a:cs typeface="Tahoma"/>
              </a:rPr>
              <a:t>one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or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70" dirty="0">
                <a:latin typeface="Tahoma"/>
                <a:cs typeface="Tahoma"/>
              </a:rPr>
              <a:t>more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users,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applications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and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hardware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devices.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71795" y="2918512"/>
            <a:ext cx="8498380" cy="171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9560" marR="1481455" indent="-277495">
              <a:lnSpc>
                <a:spcPct val="150000"/>
              </a:lnSpc>
              <a:spcBef>
                <a:spcPts val="850"/>
              </a:spcBef>
            </a:pPr>
            <a:r>
              <a:rPr lang="en-US" spc="-45" dirty="0">
                <a:latin typeface="Tahoma"/>
                <a:cs typeface="Tahoma"/>
              </a:rPr>
              <a:t>Windows </a:t>
            </a:r>
            <a:r>
              <a:rPr lang="en-US" spc="-35" dirty="0">
                <a:latin typeface="Tahoma"/>
                <a:cs typeface="Tahoma"/>
              </a:rPr>
              <a:t>Registry </a:t>
            </a:r>
            <a:r>
              <a:rPr lang="en-US" spc="-45" dirty="0">
                <a:latin typeface="Tahoma"/>
                <a:cs typeface="Tahoma"/>
              </a:rPr>
              <a:t>can </a:t>
            </a:r>
            <a:r>
              <a:rPr lang="en-US" spc="-55" dirty="0">
                <a:latin typeface="Tahoma"/>
                <a:cs typeface="Tahoma"/>
              </a:rPr>
              <a:t>be an </a:t>
            </a:r>
            <a:r>
              <a:rPr lang="en-US" spc="-40" dirty="0">
                <a:latin typeface="Tahoma"/>
                <a:cs typeface="Tahoma"/>
              </a:rPr>
              <a:t>excellent </a:t>
            </a:r>
            <a:r>
              <a:rPr lang="en-US" spc="-55" dirty="0">
                <a:latin typeface="Tahoma"/>
                <a:cs typeface="Tahoma"/>
              </a:rPr>
              <a:t>source </a:t>
            </a:r>
            <a:r>
              <a:rPr lang="en-US" spc="-35" dirty="0">
                <a:latin typeface="Tahoma"/>
                <a:cs typeface="Tahoma"/>
              </a:rPr>
              <a:t>of </a:t>
            </a:r>
            <a:r>
              <a:rPr lang="en-US" spc="-25" dirty="0">
                <a:latin typeface="Tahoma"/>
                <a:cs typeface="Tahoma"/>
              </a:rPr>
              <a:t>potential </a:t>
            </a:r>
            <a:r>
              <a:rPr lang="en-US" spc="-55" dirty="0">
                <a:latin typeface="Tahoma"/>
                <a:cs typeface="Tahoma"/>
              </a:rPr>
              <a:t>evidence</a:t>
            </a:r>
          </a:p>
          <a:p>
            <a:pPr marL="755015" marR="1481455" lvl="1" indent="-285750">
              <a:lnSpc>
                <a:spcPct val="1500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en-US" spc="-50" dirty="0">
                <a:latin typeface="Tahoma"/>
                <a:cs typeface="Tahoma"/>
              </a:rPr>
              <a:t>there </a:t>
            </a:r>
            <a:r>
              <a:rPr lang="en-US" spc="-70" dirty="0">
                <a:latin typeface="Tahoma"/>
                <a:cs typeface="Tahoma"/>
              </a:rPr>
              <a:t>are </a:t>
            </a:r>
            <a:r>
              <a:rPr lang="en-US" spc="-60" dirty="0">
                <a:latin typeface="Tahoma"/>
                <a:cs typeface="Tahoma"/>
              </a:rPr>
              <a:t>two </a:t>
            </a:r>
            <a:r>
              <a:rPr lang="en-US" spc="-20" dirty="0">
                <a:latin typeface="Tahoma"/>
                <a:cs typeface="Tahoma"/>
              </a:rPr>
              <a:t>distinct </a:t>
            </a:r>
            <a:r>
              <a:rPr lang="en-US" spc="-50" dirty="0">
                <a:latin typeface="Tahoma"/>
                <a:cs typeface="Tahoma"/>
              </a:rPr>
              <a:t>types </a:t>
            </a:r>
            <a:r>
              <a:rPr lang="en-US" spc="-35" dirty="0">
                <a:latin typeface="Tahoma"/>
                <a:cs typeface="Tahoma"/>
              </a:rPr>
              <a:t>of</a:t>
            </a:r>
            <a:r>
              <a:rPr lang="en-US" spc="60" dirty="0">
                <a:latin typeface="Tahoma"/>
                <a:cs typeface="Tahoma"/>
              </a:rPr>
              <a:t> </a:t>
            </a:r>
            <a:r>
              <a:rPr lang="en-US" spc="-45" dirty="0">
                <a:latin typeface="Tahoma"/>
                <a:cs typeface="Tahoma"/>
              </a:rPr>
              <a:t>registries</a:t>
            </a:r>
            <a:endParaRPr lang="en-US" dirty="0">
              <a:latin typeface="Tahoma"/>
              <a:cs typeface="Tahoma"/>
            </a:endParaRPr>
          </a:p>
          <a:p>
            <a:pPr marL="1309370" lvl="1" indent="-285750">
              <a:lnSpc>
                <a:spcPct val="150000"/>
              </a:lnSpc>
              <a:spcBef>
                <a:spcPts val="175"/>
              </a:spcBef>
              <a:buFont typeface="Wingdings" panose="05000000000000000000" pitchFamily="2" charset="2"/>
              <a:buChar char="ü"/>
            </a:pPr>
            <a:r>
              <a:rPr lang="en-US" sz="1400" spc="-50" dirty="0">
                <a:latin typeface="Tahoma"/>
                <a:cs typeface="Tahoma"/>
              </a:rPr>
              <a:t>95 </a:t>
            </a:r>
            <a:r>
              <a:rPr lang="en-US" sz="1400" spc="114" dirty="0">
                <a:latin typeface="Tahoma"/>
                <a:cs typeface="Tahoma"/>
              </a:rPr>
              <a:t>/ </a:t>
            </a:r>
            <a:r>
              <a:rPr lang="en-US" sz="1400" spc="-50" dirty="0">
                <a:latin typeface="Tahoma"/>
                <a:cs typeface="Tahoma"/>
              </a:rPr>
              <a:t>98 </a:t>
            </a:r>
            <a:r>
              <a:rPr lang="en-US" sz="1400" spc="114" dirty="0">
                <a:latin typeface="Tahoma"/>
                <a:cs typeface="Tahoma"/>
              </a:rPr>
              <a:t>/ </a:t>
            </a:r>
            <a:r>
              <a:rPr lang="en-US" sz="1400" spc="-20" dirty="0">
                <a:latin typeface="Tahoma"/>
                <a:cs typeface="Tahoma"/>
              </a:rPr>
              <a:t>98SE </a:t>
            </a:r>
            <a:r>
              <a:rPr lang="en-US" sz="1400" spc="114" dirty="0">
                <a:latin typeface="Tahoma"/>
                <a:cs typeface="Tahoma"/>
              </a:rPr>
              <a:t>/</a:t>
            </a:r>
            <a:r>
              <a:rPr lang="en-US" sz="1400" spc="-15" dirty="0">
                <a:latin typeface="Tahoma"/>
                <a:cs typeface="Tahoma"/>
              </a:rPr>
              <a:t> </a:t>
            </a:r>
            <a:r>
              <a:rPr lang="en-US" sz="1400" spc="65" dirty="0">
                <a:latin typeface="Tahoma"/>
                <a:cs typeface="Tahoma"/>
              </a:rPr>
              <a:t>ME</a:t>
            </a:r>
            <a:endParaRPr lang="en-US" sz="1400" dirty="0">
              <a:latin typeface="Tahoma"/>
              <a:cs typeface="Tahoma"/>
            </a:endParaRPr>
          </a:p>
          <a:p>
            <a:pPr marL="130937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spc="65" dirty="0">
                <a:latin typeface="Tahoma"/>
                <a:cs typeface="Tahoma"/>
              </a:rPr>
              <a:t>NT</a:t>
            </a:r>
            <a:r>
              <a:rPr lang="en-US" sz="1400" spc="10" dirty="0">
                <a:latin typeface="Tahoma"/>
                <a:cs typeface="Tahoma"/>
              </a:rPr>
              <a:t> </a:t>
            </a:r>
            <a:r>
              <a:rPr lang="en-US" sz="1400" spc="114" dirty="0">
                <a:latin typeface="Tahoma"/>
                <a:cs typeface="Tahoma"/>
              </a:rPr>
              <a:t>/</a:t>
            </a:r>
            <a:r>
              <a:rPr lang="en-US" sz="1400" spc="20" dirty="0">
                <a:latin typeface="Tahoma"/>
                <a:cs typeface="Tahoma"/>
              </a:rPr>
              <a:t> </a:t>
            </a:r>
            <a:r>
              <a:rPr lang="en-US" sz="1400" spc="-50" dirty="0">
                <a:latin typeface="Tahoma"/>
                <a:cs typeface="Tahoma"/>
              </a:rPr>
              <a:t>2000</a:t>
            </a:r>
            <a:r>
              <a:rPr lang="en-US" sz="1400" spc="15" dirty="0">
                <a:latin typeface="Tahoma"/>
                <a:cs typeface="Tahoma"/>
              </a:rPr>
              <a:t> </a:t>
            </a:r>
            <a:r>
              <a:rPr lang="en-US" sz="1400" spc="114" dirty="0">
                <a:latin typeface="Tahoma"/>
                <a:cs typeface="Tahoma"/>
              </a:rPr>
              <a:t>/</a:t>
            </a:r>
            <a:r>
              <a:rPr lang="en-US" sz="1400" spc="15" dirty="0">
                <a:latin typeface="Tahoma"/>
                <a:cs typeface="Tahoma"/>
              </a:rPr>
              <a:t> </a:t>
            </a:r>
            <a:r>
              <a:rPr lang="en-US" sz="1400" spc="80" dirty="0">
                <a:latin typeface="Tahoma"/>
                <a:cs typeface="Tahoma"/>
              </a:rPr>
              <a:t>XP</a:t>
            </a:r>
            <a:r>
              <a:rPr lang="en-US" sz="1400" spc="20" dirty="0">
                <a:latin typeface="Tahoma"/>
                <a:cs typeface="Tahoma"/>
              </a:rPr>
              <a:t> </a:t>
            </a:r>
            <a:r>
              <a:rPr lang="en-US" sz="1400" spc="114" dirty="0">
                <a:latin typeface="Tahoma"/>
                <a:cs typeface="Tahoma"/>
              </a:rPr>
              <a:t>/</a:t>
            </a:r>
            <a:r>
              <a:rPr lang="en-US" sz="1400" spc="15" dirty="0">
                <a:latin typeface="Tahoma"/>
                <a:cs typeface="Tahoma"/>
              </a:rPr>
              <a:t> </a:t>
            </a:r>
            <a:r>
              <a:rPr lang="en-US" sz="1400" spc="5" dirty="0">
                <a:latin typeface="Tahoma"/>
                <a:cs typeface="Tahoma"/>
              </a:rPr>
              <a:t>VISTA</a:t>
            </a:r>
            <a:r>
              <a:rPr lang="en-US" sz="1400" spc="20" dirty="0">
                <a:latin typeface="Tahoma"/>
                <a:cs typeface="Tahoma"/>
              </a:rPr>
              <a:t> </a:t>
            </a:r>
            <a:r>
              <a:rPr lang="en-US" sz="1400" spc="114" dirty="0">
                <a:latin typeface="Tahoma"/>
                <a:cs typeface="Tahoma"/>
              </a:rPr>
              <a:t>/</a:t>
            </a:r>
            <a:r>
              <a:rPr lang="en-US" sz="1400" spc="15" dirty="0">
                <a:latin typeface="Tahoma"/>
                <a:cs typeface="Tahoma"/>
              </a:rPr>
              <a:t> </a:t>
            </a:r>
            <a:r>
              <a:rPr lang="en-US" sz="1400" spc="5" dirty="0">
                <a:latin typeface="Tahoma"/>
                <a:cs typeface="Tahoma"/>
              </a:rPr>
              <a:t>WINDOWS</a:t>
            </a:r>
            <a:r>
              <a:rPr lang="en-US" sz="1400" spc="20" dirty="0">
                <a:latin typeface="Tahoma"/>
                <a:cs typeface="Tahoma"/>
              </a:rPr>
              <a:t> </a:t>
            </a:r>
            <a:r>
              <a:rPr lang="en-US" sz="1400" spc="-50" dirty="0">
                <a:latin typeface="Tahoma"/>
                <a:cs typeface="Tahoma"/>
              </a:rPr>
              <a:t>7</a:t>
            </a:r>
            <a:r>
              <a:rPr lang="en-US" sz="1400" spc="15" dirty="0">
                <a:latin typeface="Tahoma"/>
                <a:cs typeface="Tahoma"/>
              </a:rPr>
              <a:t> </a:t>
            </a:r>
            <a:r>
              <a:rPr lang="en-US" sz="1400" spc="114" dirty="0">
                <a:latin typeface="Tahoma"/>
                <a:cs typeface="Tahoma"/>
              </a:rPr>
              <a:t>/</a:t>
            </a:r>
            <a:r>
              <a:rPr lang="en-US" sz="1400" spc="15" dirty="0">
                <a:latin typeface="Tahoma"/>
                <a:cs typeface="Tahoma"/>
              </a:rPr>
              <a:t> </a:t>
            </a:r>
            <a:r>
              <a:rPr lang="en-US" sz="1400" spc="5" dirty="0">
                <a:latin typeface="Tahoma"/>
                <a:cs typeface="Tahoma"/>
              </a:rPr>
              <a:t>WINDOWS</a:t>
            </a:r>
            <a:r>
              <a:rPr lang="en-US" sz="1400" spc="15" dirty="0">
                <a:latin typeface="Tahoma"/>
                <a:cs typeface="Tahoma"/>
              </a:rPr>
              <a:t> </a:t>
            </a:r>
            <a:r>
              <a:rPr lang="en-US" sz="1400" spc="-50" dirty="0">
                <a:latin typeface="Tahoma"/>
                <a:cs typeface="Tahoma"/>
              </a:rPr>
              <a:t>8</a:t>
            </a:r>
            <a:r>
              <a:rPr lang="en-US" sz="1400" spc="15" dirty="0">
                <a:latin typeface="Tahoma"/>
                <a:cs typeface="Tahoma"/>
              </a:rPr>
              <a:t> </a:t>
            </a:r>
            <a:r>
              <a:rPr lang="en-US" sz="1400" spc="114" dirty="0">
                <a:latin typeface="Tahoma"/>
                <a:cs typeface="Tahoma"/>
              </a:rPr>
              <a:t>/</a:t>
            </a:r>
            <a:r>
              <a:rPr lang="en-US" sz="1400" spc="15" dirty="0">
                <a:latin typeface="Tahoma"/>
                <a:cs typeface="Tahoma"/>
              </a:rPr>
              <a:t> </a:t>
            </a:r>
            <a:r>
              <a:rPr lang="en-US" sz="1400" spc="5" dirty="0">
                <a:latin typeface="Tahoma"/>
                <a:cs typeface="Tahoma"/>
              </a:rPr>
              <a:t>WINDOWS</a:t>
            </a:r>
            <a:r>
              <a:rPr lang="en-US" sz="1400" spc="15" dirty="0">
                <a:latin typeface="Tahoma"/>
                <a:cs typeface="Tahoma"/>
              </a:rPr>
              <a:t> </a:t>
            </a:r>
            <a:r>
              <a:rPr lang="en-US" sz="1400" spc="-50" dirty="0">
                <a:latin typeface="Tahoma"/>
                <a:cs typeface="Tahoma"/>
              </a:rPr>
              <a:t>10</a:t>
            </a:r>
            <a:endParaRPr lang="en-US" sz="1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51487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Registry – Physical layout</a:t>
            </a:r>
            <a:endParaRPr lang="pt-PT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Marcador de Posição do Número do Diapositivo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15</a:t>
            </a:fld>
            <a:endParaRPr lang="pt-PT"/>
          </a:p>
        </p:txBody>
      </p:sp>
      <p:sp>
        <p:nvSpPr>
          <p:cNvPr id="74" name="Marcador de Posição do Rodapé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5" name="object 54"/>
          <p:cNvSpPr txBox="1"/>
          <p:nvPr/>
        </p:nvSpPr>
        <p:spPr>
          <a:xfrm>
            <a:off x="220748" y="525517"/>
            <a:ext cx="11971251" cy="54361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50000"/>
              </a:lnSpc>
              <a:spcBef>
                <a:spcPts val="90"/>
              </a:spcBef>
            </a:pPr>
            <a:r>
              <a:rPr sz="2000" spc="-55" dirty="0">
                <a:latin typeface="Tahoma"/>
                <a:cs typeface="Tahoma"/>
              </a:rPr>
              <a:t>95 </a:t>
            </a:r>
            <a:r>
              <a:rPr sz="2000" spc="120" dirty="0">
                <a:latin typeface="Tahoma"/>
                <a:cs typeface="Tahoma"/>
              </a:rPr>
              <a:t>/ </a:t>
            </a:r>
            <a:r>
              <a:rPr sz="2000" spc="-55" dirty="0">
                <a:latin typeface="Tahoma"/>
                <a:cs typeface="Tahoma"/>
              </a:rPr>
              <a:t>98 </a:t>
            </a:r>
            <a:r>
              <a:rPr sz="2000" spc="120" dirty="0">
                <a:latin typeface="Tahoma"/>
                <a:cs typeface="Tahoma"/>
              </a:rPr>
              <a:t>/ </a:t>
            </a:r>
            <a:r>
              <a:rPr sz="2000" spc="-25" dirty="0">
                <a:latin typeface="Tahoma"/>
                <a:cs typeface="Tahoma"/>
              </a:rPr>
              <a:t>98SE </a:t>
            </a:r>
            <a:r>
              <a:rPr sz="2000" spc="120" dirty="0">
                <a:latin typeface="Tahoma"/>
                <a:cs typeface="Tahoma"/>
              </a:rPr>
              <a:t>/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ME</a:t>
            </a:r>
            <a:endParaRPr sz="2000" dirty="0">
              <a:latin typeface="Tahoma"/>
              <a:cs typeface="Tahoma"/>
            </a:endParaRPr>
          </a:p>
          <a:p>
            <a:pPr marL="632460" indent="-342900">
              <a:spcBef>
                <a:spcPts val="565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Courier New"/>
                <a:cs typeface="Courier New"/>
              </a:rPr>
              <a:t>&lt;windir&gt;/SYSTEM.DAT</a:t>
            </a:r>
            <a:endParaRPr sz="2000" dirty="0">
              <a:latin typeface="Courier New"/>
              <a:cs typeface="Courier New"/>
            </a:endParaRPr>
          </a:p>
          <a:p>
            <a:pPr marL="632460" indent="-342900">
              <a:spcBef>
                <a:spcPts val="615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Courier New"/>
                <a:cs typeface="Courier New"/>
              </a:rPr>
              <a:t>&lt;windir&gt;/USER.DAT</a:t>
            </a:r>
            <a:endParaRPr sz="2000" dirty="0">
              <a:latin typeface="Courier New"/>
              <a:cs typeface="Courier New"/>
            </a:endParaRPr>
          </a:p>
          <a:p>
            <a:pPr marL="632460" indent="-342900">
              <a:spcBef>
                <a:spcPts val="315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Courier New"/>
                <a:cs typeface="Courier New"/>
              </a:rPr>
              <a:t>&lt;profiles&gt;/&lt;username&gt;/USER.DAT </a:t>
            </a:r>
            <a:r>
              <a:rPr sz="2000" spc="-55" dirty="0">
                <a:latin typeface="Tahoma"/>
                <a:cs typeface="Tahoma"/>
              </a:rPr>
              <a:t>– </a:t>
            </a:r>
            <a:r>
              <a:rPr sz="2000" spc="-30" dirty="0">
                <a:latin typeface="Tahoma"/>
                <a:cs typeface="Tahoma"/>
              </a:rPr>
              <a:t>Zero </a:t>
            </a:r>
            <a:r>
              <a:rPr sz="2000" spc="-60" dirty="0">
                <a:latin typeface="Tahoma"/>
                <a:cs typeface="Tahoma"/>
              </a:rPr>
              <a:t>or </a:t>
            </a:r>
            <a:r>
              <a:rPr sz="2000" spc="-70" dirty="0">
                <a:latin typeface="Tahoma"/>
                <a:cs typeface="Tahoma"/>
              </a:rPr>
              <a:t>more </a:t>
            </a:r>
            <a:r>
              <a:rPr sz="2000" spc="-45" dirty="0">
                <a:latin typeface="Tahoma"/>
                <a:cs typeface="Tahoma"/>
              </a:rPr>
              <a:t>User</a:t>
            </a:r>
            <a:r>
              <a:rPr sz="2000" spc="20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files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50000"/>
              </a:lnSpc>
              <a:spcBef>
                <a:spcPts val="55"/>
              </a:spcBef>
            </a:pP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</a:pPr>
            <a:r>
              <a:rPr sz="2000" spc="65" dirty="0">
                <a:latin typeface="Tahoma"/>
                <a:cs typeface="Tahoma"/>
              </a:rPr>
              <a:t>NT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/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2000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/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85" dirty="0">
                <a:latin typeface="Tahoma"/>
                <a:cs typeface="Tahoma"/>
              </a:rPr>
              <a:t>XP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/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VISTA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/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WINDOWS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7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/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WINDOWS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8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120" dirty="0">
                <a:latin typeface="Tahoma"/>
                <a:cs typeface="Tahoma"/>
              </a:rPr>
              <a:t>/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WINDOWS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10</a:t>
            </a:r>
            <a:endParaRPr sz="2000" dirty="0">
              <a:latin typeface="Tahoma"/>
              <a:cs typeface="Tahoma"/>
            </a:endParaRPr>
          </a:p>
          <a:p>
            <a:pPr marL="632460" indent="-342900">
              <a:spcBef>
                <a:spcPts val="57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Courier New"/>
                <a:cs typeface="Courier New"/>
              </a:rPr>
              <a:t>&lt;windir&gt;/system32/config/SYSTEM</a:t>
            </a:r>
            <a:endParaRPr sz="2000" dirty="0">
              <a:latin typeface="Courier New"/>
              <a:cs typeface="Courier New"/>
            </a:endParaRPr>
          </a:p>
          <a:p>
            <a:pPr marL="632460" indent="-342900">
              <a:spcBef>
                <a:spcPts val="615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Courier New"/>
                <a:cs typeface="Courier New"/>
              </a:rPr>
              <a:t>&lt;windir&gt;/system32/config/SOFTWARE</a:t>
            </a:r>
            <a:endParaRPr sz="2000" dirty="0">
              <a:latin typeface="Courier New"/>
              <a:cs typeface="Courier New"/>
            </a:endParaRPr>
          </a:p>
          <a:p>
            <a:pPr marL="632460" indent="-342900">
              <a:spcBef>
                <a:spcPts val="615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Courier New"/>
                <a:cs typeface="Courier New"/>
              </a:rPr>
              <a:t>&lt;windir&gt;/system32/config/SECURITY</a:t>
            </a:r>
            <a:endParaRPr sz="2000" dirty="0">
              <a:latin typeface="Courier New"/>
              <a:cs typeface="Courier New"/>
            </a:endParaRPr>
          </a:p>
          <a:p>
            <a:pPr marL="632460" indent="-342900">
              <a:spcBef>
                <a:spcPts val="615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Courier New"/>
                <a:cs typeface="Courier New"/>
              </a:rPr>
              <a:t>&lt;windir&gt;/system32/config/SAM</a:t>
            </a:r>
            <a:endParaRPr sz="2000" dirty="0">
              <a:latin typeface="Courier New"/>
              <a:cs typeface="Courier New"/>
            </a:endParaRPr>
          </a:p>
          <a:p>
            <a:pPr marL="632460" indent="-342900">
              <a:spcBef>
                <a:spcPts val="615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Courier New"/>
                <a:cs typeface="Courier New"/>
              </a:rPr>
              <a:t>&lt;windir&gt;/system32/config/systemprofile/NTUSER.DAT</a:t>
            </a:r>
            <a:endParaRPr sz="2000" dirty="0">
              <a:latin typeface="Courier New"/>
              <a:cs typeface="Courier New"/>
            </a:endParaRPr>
          </a:p>
          <a:p>
            <a:pPr marL="632460" indent="-342900"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Courier New"/>
                <a:cs typeface="Courier New"/>
              </a:rPr>
              <a:t>&lt;profiles&gt;/&lt;username&gt;/NTUSER.DAT </a:t>
            </a:r>
            <a:r>
              <a:rPr sz="2000" spc="-55" dirty="0">
                <a:latin typeface="Tahoma"/>
                <a:cs typeface="Tahoma"/>
              </a:rPr>
              <a:t>– </a:t>
            </a:r>
            <a:r>
              <a:rPr sz="2000" spc="-45" dirty="0">
                <a:latin typeface="Tahoma"/>
                <a:cs typeface="Tahoma"/>
              </a:rPr>
              <a:t>One </a:t>
            </a:r>
            <a:r>
              <a:rPr sz="2000" spc="-60" dirty="0">
                <a:latin typeface="Tahoma"/>
                <a:cs typeface="Tahoma"/>
              </a:rPr>
              <a:t>or </a:t>
            </a:r>
            <a:r>
              <a:rPr sz="2000" spc="-70" dirty="0">
                <a:latin typeface="Tahoma"/>
                <a:cs typeface="Tahoma"/>
              </a:rPr>
              <a:t>more </a:t>
            </a:r>
            <a:r>
              <a:rPr sz="2000" spc="-45" dirty="0">
                <a:latin typeface="Tahoma"/>
                <a:cs typeface="Tahoma"/>
              </a:rPr>
              <a:t>User</a:t>
            </a:r>
            <a:r>
              <a:rPr sz="2000" spc="22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files</a:t>
            </a:r>
            <a:endParaRPr sz="2000" dirty="0">
              <a:latin typeface="Tahoma"/>
              <a:cs typeface="Tahoma"/>
            </a:endParaRPr>
          </a:p>
          <a:p>
            <a:pPr marL="632460" marR="5080" indent="-342900"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Courier New"/>
                <a:cs typeface="Courier New"/>
              </a:rPr>
              <a:t>&lt;profiles&gt;/&lt;username&gt;/&lt;local appdata&gt;/Microsoft/Windows/UsrClass.DAT </a:t>
            </a:r>
            <a:r>
              <a:rPr sz="2000" spc="-55" dirty="0">
                <a:latin typeface="Tahoma"/>
                <a:cs typeface="Tahoma"/>
              </a:rPr>
              <a:t>– </a:t>
            </a:r>
            <a:r>
              <a:rPr sz="2000" spc="-30" dirty="0">
                <a:latin typeface="Tahoma"/>
                <a:cs typeface="Tahoma"/>
              </a:rPr>
              <a:t>User’s </a:t>
            </a:r>
            <a:r>
              <a:rPr sz="2000" spc="-40" dirty="0">
                <a:latin typeface="Tahoma"/>
                <a:cs typeface="Tahoma"/>
              </a:rPr>
              <a:t>Class  </a:t>
            </a:r>
            <a:r>
              <a:rPr sz="2000" spc="-10" dirty="0">
                <a:latin typeface="Tahoma"/>
                <a:cs typeface="Tahoma"/>
              </a:rPr>
              <a:t>File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6442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Registry – forensics point of view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Marcador de Posição do Número do Diapositivo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16</a:t>
            </a:fld>
            <a:endParaRPr lang="pt-PT"/>
          </a:p>
        </p:txBody>
      </p:sp>
      <p:sp>
        <p:nvSpPr>
          <p:cNvPr id="74" name="Marcador de Posição do Rodapé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5" name="object 48"/>
          <p:cNvSpPr txBox="1"/>
          <p:nvPr/>
        </p:nvSpPr>
        <p:spPr>
          <a:xfrm>
            <a:off x="165965" y="525517"/>
            <a:ext cx="11912427" cy="434413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50000"/>
              </a:lnSpc>
              <a:spcBef>
                <a:spcPts val="275"/>
              </a:spcBef>
            </a:pPr>
            <a:r>
              <a:rPr sz="2000" spc="-20" dirty="0">
                <a:latin typeface="Tahoma"/>
                <a:cs typeface="Tahoma"/>
              </a:rPr>
              <a:t>The </a:t>
            </a:r>
            <a:r>
              <a:rPr sz="2000" spc="-35" dirty="0">
                <a:latin typeface="Tahoma"/>
                <a:cs typeface="Tahoma"/>
              </a:rPr>
              <a:t>Registry contains </a:t>
            </a:r>
            <a:r>
              <a:rPr sz="2000" spc="-55" dirty="0">
                <a:latin typeface="Tahoma"/>
                <a:cs typeface="Tahoma"/>
              </a:rPr>
              <a:t>3 </a:t>
            </a:r>
            <a:r>
              <a:rPr sz="2000" spc="-50" dirty="0">
                <a:latin typeface="Tahoma"/>
                <a:cs typeface="Tahoma"/>
              </a:rPr>
              <a:t>major</a:t>
            </a:r>
            <a:r>
              <a:rPr sz="2000" spc="24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categories:</a:t>
            </a:r>
            <a:endParaRPr sz="2000" dirty="0">
              <a:latin typeface="Tahoma"/>
              <a:cs typeface="Tahoma"/>
            </a:endParaRPr>
          </a:p>
          <a:p>
            <a:pPr marL="632460" indent="-342900">
              <a:lnSpc>
                <a:spcPct val="15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2000" spc="-45" dirty="0">
                <a:latin typeface="Tahoma"/>
                <a:cs typeface="Tahoma"/>
              </a:rPr>
              <a:t>User </a:t>
            </a:r>
            <a:r>
              <a:rPr sz="2000" spc="-25" dirty="0">
                <a:latin typeface="Tahoma"/>
                <a:cs typeface="Tahoma"/>
              </a:rPr>
              <a:t>Specific</a:t>
            </a:r>
            <a:r>
              <a:rPr sz="2000" spc="8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Information</a:t>
            </a:r>
            <a:endParaRPr sz="2000" dirty="0">
              <a:latin typeface="Tahoma"/>
              <a:cs typeface="Tahoma"/>
            </a:endParaRPr>
          </a:p>
          <a:p>
            <a:pPr marL="909320" marR="5080" indent="-342900">
              <a:lnSpc>
                <a:spcPct val="150000"/>
              </a:lnSpc>
              <a:spcBef>
                <a:spcPts val="175"/>
              </a:spcBef>
              <a:buFont typeface="Wingdings" panose="05000000000000000000" pitchFamily="2" charset="2"/>
              <a:buChar char="ü"/>
            </a:pPr>
            <a:r>
              <a:rPr sz="2000" i="1" spc="-10" dirty="0">
                <a:latin typeface="Calibri"/>
                <a:cs typeface="Calibri"/>
              </a:rPr>
              <a:t>e. </a:t>
            </a:r>
            <a:r>
              <a:rPr sz="2000" i="1" dirty="0">
                <a:latin typeface="Calibri"/>
                <a:cs typeface="Calibri"/>
              </a:rPr>
              <a:t>g. </a:t>
            </a:r>
            <a:r>
              <a:rPr sz="2000" spc="-30" dirty="0">
                <a:latin typeface="Tahoma"/>
                <a:cs typeface="Tahoma"/>
              </a:rPr>
              <a:t>Desktop </a:t>
            </a:r>
            <a:r>
              <a:rPr sz="2000" spc="-40" dirty="0">
                <a:latin typeface="Tahoma"/>
                <a:cs typeface="Tahoma"/>
              </a:rPr>
              <a:t>Preferences, </a:t>
            </a:r>
            <a:r>
              <a:rPr sz="2000" spc="-35" dirty="0">
                <a:latin typeface="Tahoma"/>
                <a:cs typeface="Tahoma"/>
              </a:rPr>
              <a:t>Typed </a:t>
            </a:r>
            <a:r>
              <a:rPr sz="2000" dirty="0">
                <a:latin typeface="Tahoma"/>
                <a:cs typeface="Tahoma"/>
              </a:rPr>
              <a:t>URLs, </a:t>
            </a:r>
            <a:r>
              <a:rPr sz="2000" spc="-45" dirty="0">
                <a:latin typeface="Tahoma"/>
                <a:cs typeface="Tahoma"/>
              </a:rPr>
              <a:t>Messenger </a:t>
            </a:r>
            <a:r>
              <a:rPr sz="2000" spc="-25" dirty="0">
                <a:latin typeface="Tahoma"/>
                <a:cs typeface="Tahoma"/>
              </a:rPr>
              <a:t>Contacts, </a:t>
            </a:r>
            <a:r>
              <a:rPr sz="2000" dirty="0">
                <a:latin typeface="Tahoma"/>
                <a:cs typeface="Tahoma"/>
              </a:rPr>
              <a:t>Most </a:t>
            </a:r>
            <a:r>
              <a:rPr sz="2000" spc="-30" dirty="0">
                <a:latin typeface="Tahoma"/>
                <a:cs typeface="Tahoma"/>
              </a:rPr>
              <a:t>Recently </a:t>
            </a:r>
            <a:r>
              <a:rPr sz="2000" spc="-40" dirty="0">
                <a:latin typeface="Tahoma"/>
                <a:cs typeface="Tahoma"/>
              </a:rPr>
              <a:t>Used </a:t>
            </a:r>
            <a:r>
              <a:rPr sz="2000" spc="30" dirty="0">
                <a:latin typeface="Tahoma"/>
                <a:cs typeface="Tahoma"/>
              </a:rPr>
              <a:t>(MRU)  </a:t>
            </a:r>
            <a:r>
              <a:rPr sz="2000" spc="-15" dirty="0">
                <a:latin typeface="Tahoma"/>
                <a:cs typeface="Tahoma"/>
              </a:rPr>
              <a:t>Lists </a:t>
            </a:r>
            <a:r>
              <a:rPr sz="2000" spc="-45" dirty="0">
                <a:latin typeface="Tahoma"/>
                <a:cs typeface="Tahoma"/>
              </a:rPr>
              <a:t>and</a:t>
            </a:r>
            <a:r>
              <a:rPr sz="2000" spc="5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Passwords</a:t>
            </a:r>
            <a:endParaRPr sz="2000" dirty="0">
              <a:latin typeface="Tahoma"/>
              <a:cs typeface="Tahoma"/>
            </a:endParaRPr>
          </a:p>
          <a:p>
            <a:pPr marL="632460" indent="-342900">
              <a:lnSpc>
                <a:spcPct val="150000"/>
              </a:lnSpc>
              <a:spcBef>
                <a:spcPts val="190"/>
              </a:spcBef>
              <a:buFont typeface="Arial" panose="020B0604020202020204" pitchFamily="34" charset="0"/>
              <a:buChar char="•"/>
            </a:pPr>
            <a:r>
              <a:rPr sz="2000" spc="-45" dirty="0">
                <a:latin typeface="Tahoma"/>
                <a:cs typeface="Tahoma"/>
              </a:rPr>
              <a:t>System </a:t>
            </a:r>
            <a:r>
              <a:rPr sz="2000" spc="-25" dirty="0">
                <a:latin typeface="Tahoma"/>
                <a:cs typeface="Tahoma"/>
              </a:rPr>
              <a:t>Specific</a:t>
            </a:r>
            <a:r>
              <a:rPr sz="2000" spc="8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Information</a:t>
            </a:r>
            <a:endParaRPr sz="2000" dirty="0">
              <a:latin typeface="Tahoma"/>
              <a:cs typeface="Tahoma"/>
            </a:endParaRPr>
          </a:p>
          <a:p>
            <a:pPr marL="909320" marR="34925" indent="-342900">
              <a:lnSpc>
                <a:spcPct val="150000"/>
              </a:lnSpc>
              <a:spcBef>
                <a:spcPts val="175"/>
              </a:spcBef>
              <a:buFont typeface="Wingdings" panose="05000000000000000000" pitchFamily="2" charset="2"/>
              <a:buChar char="ü"/>
            </a:pPr>
            <a:r>
              <a:rPr sz="2000" i="1" spc="-10" dirty="0">
                <a:latin typeface="Calibri"/>
                <a:cs typeface="Calibri"/>
              </a:rPr>
              <a:t>e. </a:t>
            </a:r>
            <a:r>
              <a:rPr sz="2000" i="1" dirty="0">
                <a:latin typeface="Calibri"/>
                <a:cs typeface="Calibri"/>
              </a:rPr>
              <a:t>g. </a:t>
            </a:r>
            <a:r>
              <a:rPr sz="2000" spc="-40" dirty="0">
                <a:latin typeface="Tahoma"/>
                <a:cs typeface="Tahoma"/>
              </a:rPr>
              <a:t>Network </a:t>
            </a:r>
            <a:r>
              <a:rPr sz="2000" spc="-25" dirty="0">
                <a:latin typeface="Tahoma"/>
                <a:cs typeface="Tahoma"/>
              </a:rPr>
              <a:t>Settings, </a:t>
            </a:r>
            <a:r>
              <a:rPr sz="2000" spc="-10" dirty="0">
                <a:latin typeface="Tahoma"/>
                <a:cs typeface="Tahoma"/>
              </a:rPr>
              <a:t>Time </a:t>
            </a:r>
            <a:r>
              <a:rPr sz="2000" spc="-35" dirty="0">
                <a:latin typeface="Tahoma"/>
                <a:cs typeface="Tahoma"/>
              </a:rPr>
              <a:t>Zone </a:t>
            </a:r>
            <a:r>
              <a:rPr sz="2000" spc="-40" dirty="0">
                <a:latin typeface="Tahoma"/>
                <a:cs typeface="Tahoma"/>
              </a:rPr>
              <a:t>Information, Registered Owner </a:t>
            </a:r>
            <a:r>
              <a:rPr sz="2000" spc="-30" dirty="0">
                <a:latin typeface="Tahoma"/>
                <a:cs typeface="Tahoma"/>
              </a:rPr>
              <a:t>details, </a:t>
            </a:r>
            <a:r>
              <a:rPr sz="2000" spc="-15" dirty="0">
                <a:latin typeface="Tahoma"/>
                <a:cs typeface="Tahoma"/>
              </a:rPr>
              <a:t>Last </a:t>
            </a:r>
            <a:r>
              <a:rPr sz="2000" spc="-40" dirty="0">
                <a:latin typeface="Tahoma"/>
                <a:cs typeface="Tahoma"/>
              </a:rPr>
              <a:t>Shutdown  </a:t>
            </a:r>
            <a:r>
              <a:rPr sz="2000" dirty="0">
                <a:latin typeface="Tahoma"/>
                <a:cs typeface="Tahoma"/>
              </a:rPr>
              <a:t>Date/Time </a:t>
            </a:r>
            <a:r>
              <a:rPr sz="2000" spc="-45" dirty="0">
                <a:latin typeface="Tahoma"/>
                <a:cs typeface="Tahoma"/>
              </a:rPr>
              <a:t>and </a:t>
            </a:r>
            <a:r>
              <a:rPr sz="2000" spc="-50" dirty="0">
                <a:latin typeface="Tahoma"/>
                <a:cs typeface="Tahoma"/>
              </a:rPr>
              <a:t>Hardware</a:t>
            </a:r>
            <a:r>
              <a:rPr sz="2000" spc="9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information</a:t>
            </a:r>
            <a:endParaRPr sz="2000" dirty="0">
              <a:latin typeface="Tahoma"/>
              <a:cs typeface="Tahoma"/>
            </a:endParaRPr>
          </a:p>
          <a:p>
            <a:pPr marL="632460" indent="-342900">
              <a:lnSpc>
                <a:spcPct val="150000"/>
              </a:lnSpc>
              <a:spcBef>
                <a:spcPts val="190"/>
              </a:spcBef>
              <a:buFont typeface="Arial" panose="020B0604020202020204" pitchFamily="34" charset="0"/>
              <a:buChar char="•"/>
            </a:pPr>
            <a:r>
              <a:rPr sz="2000" spc="-15" dirty="0">
                <a:latin typeface="Tahoma"/>
                <a:cs typeface="Tahoma"/>
              </a:rPr>
              <a:t>Application </a:t>
            </a:r>
            <a:r>
              <a:rPr sz="2000" spc="-25" dirty="0">
                <a:latin typeface="Tahoma"/>
                <a:cs typeface="Tahoma"/>
              </a:rPr>
              <a:t>Specific</a:t>
            </a:r>
            <a:r>
              <a:rPr sz="2000" spc="5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Information</a:t>
            </a:r>
            <a:endParaRPr sz="2000" dirty="0">
              <a:latin typeface="Tahoma"/>
              <a:cs typeface="Tahoma"/>
            </a:endParaRPr>
          </a:p>
          <a:p>
            <a:pPr marL="909320" indent="-342900">
              <a:lnSpc>
                <a:spcPct val="150000"/>
              </a:lnSpc>
              <a:spcBef>
                <a:spcPts val="175"/>
              </a:spcBef>
              <a:buFont typeface="Wingdings" panose="05000000000000000000" pitchFamily="2" charset="2"/>
              <a:buChar char="ü"/>
            </a:pPr>
            <a:r>
              <a:rPr sz="2000" i="1" spc="-10" dirty="0">
                <a:latin typeface="Calibri"/>
                <a:cs typeface="Calibri"/>
              </a:rPr>
              <a:t>e. </a:t>
            </a:r>
            <a:r>
              <a:rPr sz="2000" i="1" dirty="0">
                <a:latin typeface="Calibri"/>
                <a:cs typeface="Calibri"/>
              </a:rPr>
              <a:t>g. </a:t>
            </a:r>
            <a:r>
              <a:rPr sz="2000" spc="-10" dirty="0">
                <a:latin typeface="Tahoma"/>
                <a:cs typeface="Tahoma"/>
              </a:rPr>
              <a:t>File </a:t>
            </a:r>
            <a:r>
              <a:rPr sz="2000" spc="-25" dirty="0">
                <a:latin typeface="Tahoma"/>
                <a:cs typeface="Tahoma"/>
              </a:rPr>
              <a:t>Associations, </a:t>
            </a:r>
            <a:r>
              <a:rPr sz="2000" spc="-15" dirty="0">
                <a:latin typeface="Tahoma"/>
                <a:cs typeface="Tahoma"/>
              </a:rPr>
              <a:t>Application </a:t>
            </a:r>
            <a:r>
              <a:rPr sz="2000" spc="-25" dirty="0">
                <a:latin typeface="Tahoma"/>
                <a:cs typeface="Tahoma"/>
              </a:rPr>
              <a:t>Registration </a:t>
            </a:r>
            <a:r>
              <a:rPr sz="2000" spc="-40" dirty="0">
                <a:latin typeface="Tahoma"/>
                <a:cs typeface="Tahoma"/>
              </a:rPr>
              <a:t>Information,</a:t>
            </a:r>
            <a:r>
              <a:rPr sz="2000" spc="110" dirty="0">
                <a:latin typeface="Tahoma"/>
                <a:cs typeface="Tahoma"/>
              </a:rPr>
              <a:t> </a:t>
            </a:r>
            <a:r>
              <a:rPr sz="2000" i="1" spc="5" dirty="0">
                <a:latin typeface="Calibri"/>
                <a:cs typeface="Calibri"/>
              </a:rPr>
              <a:t>etc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6139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Registry – Organization</a:t>
            </a:r>
            <a:endParaRPr lang="pt-PT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Marcador de Posição do Número do Diapositivo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17</a:t>
            </a:fld>
            <a:endParaRPr lang="pt-PT"/>
          </a:p>
        </p:txBody>
      </p:sp>
      <p:sp>
        <p:nvSpPr>
          <p:cNvPr id="74" name="Marcador de Posição do Rodapé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6" name="object 61"/>
          <p:cNvSpPr txBox="1"/>
          <p:nvPr/>
        </p:nvSpPr>
        <p:spPr>
          <a:xfrm>
            <a:off x="139931" y="525517"/>
            <a:ext cx="11938462" cy="433131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50000"/>
              </a:lnSpc>
              <a:spcBef>
                <a:spcPts val="275"/>
              </a:spcBef>
            </a:pPr>
            <a:r>
              <a:rPr sz="2000" spc="-35" dirty="0">
                <a:latin typeface="Tahoma"/>
                <a:cs typeface="Tahoma"/>
              </a:rPr>
              <a:t>There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70" dirty="0">
                <a:latin typeface="Tahoma"/>
                <a:cs typeface="Tahoma"/>
              </a:rPr>
              <a:t>are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typically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5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root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level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keys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in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Windows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registry</a:t>
            </a:r>
            <a:endParaRPr sz="2000" dirty="0">
              <a:latin typeface="Tahoma"/>
              <a:cs typeface="Tahoma"/>
            </a:endParaRPr>
          </a:p>
          <a:p>
            <a:pPr marL="632460" indent="-342900">
              <a:lnSpc>
                <a:spcPct val="15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Courier New"/>
                <a:cs typeface="Courier New"/>
              </a:rPr>
              <a:t>HKEY LOCAL MACHINE </a:t>
            </a:r>
            <a:r>
              <a:rPr sz="2000" spc="-5" dirty="0">
                <a:latin typeface="Tahoma"/>
                <a:cs typeface="Tahoma"/>
              </a:rPr>
              <a:t>(</a:t>
            </a:r>
            <a:r>
              <a:rPr sz="2000" spc="-5" dirty="0">
                <a:latin typeface="Courier New"/>
                <a:cs typeface="Courier New"/>
              </a:rPr>
              <a:t>HKLM</a:t>
            </a:r>
            <a:r>
              <a:rPr sz="2000" spc="-5" dirty="0">
                <a:latin typeface="Tahoma"/>
                <a:cs typeface="Tahoma"/>
              </a:rPr>
              <a:t>) </a:t>
            </a:r>
            <a:r>
              <a:rPr sz="2000" spc="-55" dirty="0">
                <a:latin typeface="Tahoma"/>
                <a:cs typeface="Tahoma"/>
              </a:rPr>
              <a:t>– </a:t>
            </a:r>
            <a:r>
              <a:rPr sz="2000" spc="-35" dirty="0">
                <a:latin typeface="Tahoma"/>
                <a:cs typeface="Tahoma"/>
              </a:rPr>
              <a:t>is </a:t>
            </a:r>
            <a:r>
              <a:rPr sz="2000" spc="-60" dirty="0">
                <a:latin typeface="Tahoma"/>
                <a:cs typeface="Tahoma"/>
              </a:rPr>
              <a:t>by </a:t>
            </a:r>
            <a:r>
              <a:rPr sz="2000" spc="-45" dirty="0">
                <a:latin typeface="Tahoma"/>
                <a:cs typeface="Tahoma"/>
              </a:rPr>
              <a:t>far </a:t>
            </a:r>
            <a:r>
              <a:rPr sz="2000" spc="-40" dirty="0">
                <a:latin typeface="Tahoma"/>
                <a:cs typeface="Tahoma"/>
              </a:rPr>
              <a:t>the most </a:t>
            </a:r>
            <a:r>
              <a:rPr sz="2000" spc="-30" dirty="0">
                <a:latin typeface="Tahoma"/>
                <a:cs typeface="Tahoma"/>
              </a:rPr>
              <a:t>significant </a:t>
            </a:r>
            <a:r>
              <a:rPr sz="2000" spc="-65" dirty="0">
                <a:latin typeface="Tahoma"/>
                <a:cs typeface="Tahoma"/>
              </a:rPr>
              <a:t>key </a:t>
            </a:r>
            <a:r>
              <a:rPr sz="2000" spc="-25" dirty="0">
                <a:latin typeface="Tahoma"/>
                <a:cs typeface="Tahoma"/>
              </a:rPr>
              <a:t>in </a:t>
            </a:r>
            <a:r>
              <a:rPr sz="2000" spc="-40" dirty="0">
                <a:latin typeface="Tahoma"/>
                <a:cs typeface="Tahoma"/>
              </a:rPr>
              <a:t>the</a:t>
            </a:r>
            <a:r>
              <a:rPr sz="2000" spc="16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registry</a:t>
            </a:r>
            <a:endParaRPr sz="2000" dirty="0">
              <a:latin typeface="Tahoma"/>
              <a:cs typeface="Tahoma"/>
            </a:endParaRPr>
          </a:p>
          <a:p>
            <a:pPr marL="909320" marR="923290" indent="-342900">
              <a:lnSpc>
                <a:spcPct val="150000"/>
              </a:lnSpc>
              <a:spcBef>
                <a:spcPts val="175"/>
              </a:spcBef>
              <a:buFont typeface="Wingdings" panose="05000000000000000000" pitchFamily="2" charset="2"/>
              <a:buChar char="ü"/>
            </a:pPr>
            <a:r>
              <a:rPr sz="2000" spc="-55" dirty="0">
                <a:latin typeface="Tahoma"/>
                <a:cs typeface="Tahoma"/>
              </a:rPr>
              <a:t>has subkeys named </a:t>
            </a:r>
            <a:r>
              <a:rPr sz="2000" spc="-45" dirty="0">
                <a:latin typeface="Tahoma"/>
                <a:cs typeface="Tahoma"/>
              </a:rPr>
              <a:t>Software, </a:t>
            </a:r>
            <a:r>
              <a:rPr sz="2000" spc="-35" dirty="0">
                <a:latin typeface="Tahoma"/>
                <a:cs typeface="Tahoma"/>
              </a:rPr>
              <a:t>System, </a:t>
            </a:r>
            <a:r>
              <a:rPr sz="2000" spc="-40" dirty="0">
                <a:latin typeface="Tahoma"/>
                <a:cs typeface="Tahoma"/>
              </a:rPr>
              <a:t>Security, </a:t>
            </a:r>
            <a:r>
              <a:rPr sz="2000" spc="-35" dirty="0">
                <a:latin typeface="Tahoma"/>
                <a:cs typeface="Tahoma"/>
              </a:rPr>
              <a:t>Sam </a:t>
            </a:r>
            <a:r>
              <a:rPr sz="2000" spc="-45" dirty="0">
                <a:latin typeface="Tahoma"/>
                <a:cs typeface="Tahoma"/>
              </a:rPr>
              <a:t>and </a:t>
            </a:r>
            <a:r>
              <a:rPr sz="2000" spc="-50" dirty="0">
                <a:latin typeface="Tahoma"/>
                <a:cs typeface="Tahoma"/>
              </a:rPr>
              <a:t>Hardware  </a:t>
            </a:r>
            <a:endParaRPr lang="pt-PT" sz="2000" spc="-50" dirty="0">
              <a:latin typeface="Tahoma"/>
              <a:cs typeface="Tahoma"/>
            </a:endParaRPr>
          </a:p>
          <a:p>
            <a:pPr marL="909320" marR="923290" indent="-342900">
              <a:lnSpc>
                <a:spcPct val="150000"/>
              </a:lnSpc>
              <a:spcBef>
                <a:spcPts val="175"/>
              </a:spcBef>
              <a:buFont typeface="Wingdings" panose="05000000000000000000" pitchFamily="2" charset="2"/>
              <a:buChar char="ü"/>
            </a:pPr>
            <a:r>
              <a:rPr sz="2000" spc="-45" dirty="0">
                <a:latin typeface="Tahoma"/>
                <a:cs typeface="Tahoma"/>
              </a:rPr>
              <a:t>stored </a:t>
            </a:r>
            <a:r>
              <a:rPr sz="2000" spc="-20" dirty="0">
                <a:latin typeface="Tahoma"/>
                <a:cs typeface="Tahoma"/>
              </a:rPr>
              <a:t>in </a:t>
            </a:r>
            <a:r>
              <a:rPr sz="2000" spc="-50" dirty="0">
                <a:latin typeface="Tahoma"/>
                <a:cs typeface="Tahoma"/>
              </a:rPr>
              <a:t>separate </a:t>
            </a:r>
            <a:r>
              <a:rPr sz="2000" spc="-40" dirty="0">
                <a:latin typeface="Tahoma"/>
                <a:cs typeface="Tahoma"/>
              </a:rPr>
              <a:t>files: </a:t>
            </a:r>
            <a:r>
              <a:rPr sz="2000" spc="-5" dirty="0">
                <a:latin typeface="Courier New"/>
                <a:cs typeface="Courier New"/>
              </a:rPr>
              <a:t>SOFTWARE</a:t>
            </a:r>
            <a:r>
              <a:rPr sz="2000" spc="-5" dirty="0">
                <a:latin typeface="Tahoma"/>
                <a:cs typeface="Tahoma"/>
              </a:rPr>
              <a:t>,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Tahoma"/>
                <a:cs typeface="Tahoma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SECURITY</a:t>
            </a:r>
            <a:r>
              <a:rPr sz="2000" spc="-5" dirty="0">
                <a:latin typeface="Tahoma"/>
                <a:cs typeface="Tahoma"/>
              </a:rPr>
              <a:t>,</a:t>
            </a:r>
            <a:r>
              <a:rPr sz="2000" spc="140" dirty="0">
                <a:latin typeface="Tahoma"/>
                <a:cs typeface="Tahoma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SAM</a:t>
            </a:r>
            <a:endParaRPr sz="2000" dirty="0">
              <a:latin typeface="Courier New"/>
              <a:cs typeface="Courier New"/>
            </a:endParaRPr>
          </a:p>
          <a:p>
            <a:pPr marL="632460" indent="-342900">
              <a:lnSpc>
                <a:spcPct val="150000"/>
              </a:lnSpc>
              <a:spcBef>
                <a:spcPts val="35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Courier New"/>
                <a:cs typeface="Courier New"/>
              </a:rPr>
              <a:t>HKEY USERS </a:t>
            </a:r>
            <a:r>
              <a:rPr sz="2000" spc="-55" dirty="0">
                <a:latin typeface="Tahoma"/>
                <a:cs typeface="Tahoma"/>
              </a:rPr>
              <a:t>– </a:t>
            </a:r>
            <a:r>
              <a:rPr sz="2000" spc="-50" dirty="0">
                <a:latin typeface="Tahoma"/>
                <a:cs typeface="Tahoma"/>
              </a:rPr>
              <a:t>stored </a:t>
            </a:r>
            <a:r>
              <a:rPr sz="2000" spc="-25" dirty="0">
                <a:latin typeface="Tahoma"/>
                <a:cs typeface="Tahoma"/>
              </a:rPr>
              <a:t>in </a:t>
            </a:r>
            <a:r>
              <a:rPr sz="2000" spc="-70" dirty="0">
                <a:latin typeface="Tahoma"/>
                <a:cs typeface="Tahoma"/>
              </a:rPr>
              <a:t>one </a:t>
            </a:r>
            <a:r>
              <a:rPr sz="2000" spc="-5" dirty="0">
                <a:latin typeface="Courier New"/>
                <a:cs typeface="Courier New"/>
              </a:rPr>
              <a:t>NTUSER.DAT </a:t>
            </a:r>
            <a:r>
              <a:rPr sz="2000" spc="-30" dirty="0">
                <a:latin typeface="Tahoma"/>
                <a:cs typeface="Tahoma"/>
              </a:rPr>
              <a:t>file </a:t>
            </a:r>
            <a:r>
              <a:rPr sz="2000" spc="-45" dirty="0">
                <a:latin typeface="Tahoma"/>
                <a:cs typeface="Tahoma"/>
              </a:rPr>
              <a:t>per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user</a:t>
            </a:r>
            <a:endParaRPr sz="2000" dirty="0">
              <a:latin typeface="Tahoma"/>
              <a:cs typeface="Tahoma"/>
            </a:endParaRPr>
          </a:p>
          <a:p>
            <a:pPr marL="632460" marR="508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spc="-5" dirty="0">
                <a:latin typeface="Courier New"/>
                <a:cs typeface="Courier New"/>
              </a:rPr>
              <a:t>HKEY CLASSES ROOT </a:t>
            </a:r>
            <a:r>
              <a:rPr sz="2000" spc="-55" dirty="0">
                <a:latin typeface="Tahoma"/>
                <a:cs typeface="Tahoma"/>
              </a:rPr>
              <a:t>– </a:t>
            </a:r>
            <a:r>
              <a:rPr sz="2000" spc="-45" dirty="0">
                <a:latin typeface="Tahoma"/>
                <a:cs typeface="Tahoma"/>
              </a:rPr>
              <a:t>can </a:t>
            </a:r>
            <a:r>
              <a:rPr sz="2000" spc="-55" dirty="0">
                <a:latin typeface="Tahoma"/>
                <a:cs typeface="Tahoma"/>
              </a:rPr>
              <a:t>be </a:t>
            </a:r>
            <a:r>
              <a:rPr sz="2000" spc="-50" dirty="0">
                <a:latin typeface="Tahoma"/>
                <a:cs typeface="Tahoma"/>
              </a:rPr>
              <a:t>ignored, </a:t>
            </a:r>
            <a:r>
              <a:rPr sz="2000" spc="15" dirty="0">
                <a:latin typeface="Tahoma"/>
                <a:cs typeface="Tahoma"/>
              </a:rPr>
              <a:t>it </a:t>
            </a:r>
            <a:r>
              <a:rPr sz="2000" spc="-35" dirty="0">
                <a:latin typeface="Tahoma"/>
                <a:cs typeface="Tahoma"/>
              </a:rPr>
              <a:t>is </a:t>
            </a:r>
            <a:r>
              <a:rPr sz="2000" spc="-55" dirty="0">
                <a:latin typeface="Tahoma"/>
                <a:cs typeface="Tahoma"/>
              </a:rPr>
              <a:t>merely an </a:t>
            </a:r>
            <a:r>
              <a:rPr sz="2000" spc="-35" dirty="0">
                <a:latin typeface="Tahoma"/>
                <a:cs typeface="Tahoma"/>
              </a:rPr>
              <a:t>alias </a:t>
            </a:r>
            <a:r>
              <a:rPr sz="2000" spc="-45" dirty="0">
                <a:latin typeface="Tahoma"/>
                <a:cs typeface="Tahoma"/>
              </a:rPr>
              <a:t>for </a:t>
            </a:r>
            <a:r>
              <a:rPr sz="2000" spc="-5" dirty="0">
                <a:latin typeface="Courier New"/>
                <a:cs typeface="Courier New"/>
              </a:rPr>
              <a:t>HKLM/Software/Classes  </a:t>
            </a:r>
            <a:endParaRPr lang="pt-PT" sz="2000" spc="-5" dirty="0">
              <a:latin typeface="Courier New"/>
              <a:cs typeface="Courier New"/>
            </a:endParaRPr>
          </a:p>
          <a:p>
            <a:pPr marL="632460" marR="508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spc="-5" dirty="0">
                <a:latin typeface="Courier New"/>
                <a:cs typeface="Courier New"/>
              </a:rPr>
              <a:t>HKEY CURRENT USER </a:t>
            </a:r>
            <a:r>
              <a:rPr sz="2000" spc="-55" dirty="0">
                <a:latin typeface="Tahoma"/>
                <a:cs typeface="Tahoma"/>
              </a:rPr>
              <a:t>– </a:t>
            </a:r>
            <a:r>
              <a:rPr sz="2000" spc="-35" dirty="0">
                <a:latin typeface="Tahoma"/>
                <a:cs typeface="Tahoma"/>
              </a:rPr>
              <a:t>is </a:t>
            </a:r>
            <a:r>
              <a:rPr sz="2000" spc="-55" dirty="0">
                <a:latin typeface="Tahoma"/>
                <a:cs typeface="Tahoma"/>
              </a:rPr>
              <a:t>an </a:t>
            </a:r>
            <a:r>
              <a:rPr sz="2000" spc="-35" dirty="0">
                <a:latin typeface="Tahoma"/>
                <a:cs typeface="Tahoma"/>
              </a:rPr>
              <a:t>alias </a:t>
            </a:r>
            <a:r>
              <a:rPr sz="2000" spc="-45" dirty="0">
                <a:latin typeface="Tahoma"/>
                <a:cs typeface="Tahoma"/>
              </a:rPr>
              <a:t>for </a:t>
            </a:r>
            <a:r>
              <a:rPr sz="2000" spc="-5" dirty="0">
                <a:latin typeface="Courier New"/>
                <a:cs typeface="Courier New"/>
              </a:rPr>
              <a:t>HKEY USERS </a:t>
            </a:r>
            <a:r>
              <a:rPr sz="2000" spc="-45" dirty="0">
                <a:latin typeface="Tahoma"/>
                <a:cs typeface="Tahoma"/>
              </a:rPr>
              <a:t>for the </a:t>
            </a:r>
            <a:r>
              <a:rPr sz="2000" spc="-65" dirty="0">
                <a:latin typeface="Tahoma"/>
                <a:cs typeface="Tahoma"/>
              </a:rPr>
              <a:t>user </a:t>
            </a:r>
            <a:r>
              <a:rPr sz="2000" spc="-35" dirty="0">
                <a:latin typeface="Tahoma"/>
                <a:cs typeface="Tahoma"/>
              </a:rPr>
              <a:t>currently </a:t>
            </a:r>
            <a:r>
              <a:rPr sz="2000" spc="-55" dirty="0">
                <a:latin typeface="Tahoma"/>
                <a:cs typeface="Tahoma"/>
              </a:rPr>
              <a:t>logged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on</a:t>
            </a:r>
            <a:endParaRPr sz="2000" dirty="0">
              <a:latin typeface="Tahoma"/>
              <a:cs typeface="Tahoma"/>
            </a:endParaRPr>
          </a:p>
          <a:p>
            <a:pPr marL="632460" indent="-342900">
              <a:lnSpc>
                <a:spcPct val="1500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sz="2000" spc="-5" dirty="0">
                <a:latin typeface="Courier New"/>
                <a:cs typeface="Courier New"/>
              </a:rPr>
              <a:t>HKEY CURRENT CONFIG </a:t>
            </a:r>
            <a:r>
              <a:rPr sz="2000" spc="-55" dirty="0">
                <a:latin typeface="Tahoma"/>
                <a:cs typeface="Tahoma"/>
              </a:rPr>
              <a:t>– </a:t>
            </a:r>
            <a:r>
              <a:rPr sz="2000" spc="-35" dirty="0">
                <a:latin typeface="Tahoma"/>
                <a:cs typeface="Tahoma"/>
              </a:rPr>
              <a:t>is </a:t>
            </a:r>
            <a:r>
              <a:rPr sz="2000" spc="-55" dirty="0">
                <a:latin typeface="Tahoma"/>
                <a:cs typeface="Tahoma"/>
              </a:rPr>
              <a:t>an </a:t>
            </a:r>
            <a:r>
              <a:rPr sz="2000" spc="-35" dirty="0">
                <a:latin typeface="Tahoma"/>
                <a:cs typeface="Tahoma"/>
              </a:rPr>
              <a:t>alias </a:t>
            </a:r>
            <a:r>
              <a:rPr sz="2000" spc="-15" dirty="0">
                <a:latin typeface="Tahoma"/>
                <a:cs typeface="Tahoma"/>
              </a:rPr>
              <a:t>to </a:t>
            </a:r>
            <a:r>
              <a:rPr sz="2000" spc="-40" dirty="0">
                <a:latin typeface="Tahoma"/>
                <a:cs typeface="Tahoma"/>
              </a:rPr>
              <a:t>the </a:t>
            </a:r>
            <a:r>
              <a:rPr sz="2000" spc="-35" dirty="0">
                <a:latin typeface="Tahoma"/>
                <a:cs typeface="Tahoma"/>
              </a:rPr>
              <a:t>current </a:t>
            </a:r>
            <a:r>
              <a:rPr sz="2000" spc="-65" dirty="0">
                <a:latin typeface="Tahoma"/>
                <a:cs typeface="Tahoma"/>
              </a:rPr>
              <a:t>hardware </a:t>
            </a:r>
            <a:r>
              <a:rPr sz="2000" spc="-40" dirty="0">
                <a:latin typeface="Tahoma"/>
                <a:cs typeface="Tahoma"/>
              </a:rPr>
              <a:t>profile </a:t>
            </a:r>
            <a:r>
              <a:rPr sz="2000" spc="-50" dirty="0">
                <a:latin typeface="Tahoma"/>
                <a:cs typeface="Tahoma"/>
              </a:rPr>
              <a:t>stored</a:t>
            </a:r>
            <a:r>
              <a:rPr sz="2000" spc="8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at</a:t>
            </a:r>
            <a:endParaRPr sz="2000" dirty="0">
              <a:latin typeface="Tahoma"/>
              <a:cs typeface="Tahoma"/>
            </a:endParaRPr>
          </a:p>
          <a:p>
            <a:pPr marL="289560">
              <a:lnSpc>
                <a:spcPct val="150000"/>
              </a:lnSpc>
              <a:spcBef>
                <a:spcPts val="335"/>
              </a:spcBef>
            </a:pPr>
            <a:r>
              <a:rPr lang="pt-PT" sz="2000" spc="-5" dirty="0">
                <a:latin typeface="Courier New"/>
                <a:cs typeface="Courier New"/>
              </a:rPr>
              <a:t>    </a:t>
            </a:r>
            <a:r>
              <a:rPr sz="2000" spc="-5" dirty="0">
                <a:latin typeface="Courier New"/>
                <a:cs typeface="Courier New"/>
              </a:rPr>
              <a:t>HKLM/System/CurrentControlSet/Hardware Profiles/Current</a:t>
            </a:r>
            <a:endParaRPr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3589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Registry</a:t>
            </a:r>
            <a:endParaRPr lang="pt-PT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Marcador de Posição do Número do Diapositivo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18</a:t>
            </a:fld>
            <a:endParaRPr lang="pt-PT"/>
          </a:p>
        </p:txBody>
      </p:sp>
      <p:sp>
        <p:nvSpPr>
          <p:cNvPr id="74" name="Marcador de Posição do Rodapé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5" name="object 73"/>
          <p:cNvSpPr txBox="1"/>
          <p:nvPr/>
        </p:nvSpPr>
        <p:spPr>
          <a:xfrm>
            <a:off x="88785" y="525517"/>
            <a:ext cx="12014430" cy="5617563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50000"/>
              </a:lnSpc>
              <a:spcBef>
                <a:spcPts val="745"/>
              </a:spcBef>
            </a:pPr>
            <a:r>
              <a:rPr sz="2000" spc="-30" dirty="0">
                <a:latin typeface="Tahoma"/>
                <a:cs typeface="Tahoma"/>
              </a:rPr>
              <a:t>Tools </a:t>
            </a:r>
            <a:r>
              <a:rPr sz="2000" spc="-15" dirty="0">
                <a:latin typeface="Tahoma"/>
                <a:cs typeface="Tahoma"/>
              </a:rPr>
              <a:t>to </a:t>
            </a:r>
            <a:r>
              <a:rPr sz="2000" spc="-45" dirty="0">
                <a:latin typeface="Tahoma"/>
                <a:cs typeface="Tahoma"/>
              </a:rPr>
              <a:t>analyze </a:t>
            </a:r>
            <a:r>
              <a:rPr sz="2000" spc="-40" dirty="0">
                <a:latin typeface="Tahoma"/>
                <a:cs typeface="Tahoma"/>
              </a:rPr>
              <a:t>the </a:t>
            </a:r>
            <a:r>
              <a:rPr sz="2000" spc="-45" dirty="0">
                <a:latin typeface="Tahoma"/>
                <a:cs typeface="Tahoma"/>
              </a:rPr>
              <a:t>Windows</a:t>
            </a:r>
            <a:r>
              <a:rPr sz="2000" spc="22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Registry</a:t>
            </a:r>
            <a:endParaRPr sz="2000" dirty="0">
              <a:latin typeface="Tahoma"/>
              <a:cs typeface="Tahoma"/>
            </a:endParaRPr>
          </a:p>
          <a:p>
            <a:pPr marL="289560">
              <a:lnSpc>
                <a:spcPct val="150000"/>
              </a:lnSpc>
              <a:spcBef>
                <a:spcPts val="475"/>
              </a:spcBef>
            </a:pPr>
            <a:r>
              <a:rPr lang="pt-PT" spc="-5" dirty="0">
                <a:latin typeface="Courier New"/>
                <a:cs typeface="Courier New"/>
              </a:rPr>
              <a:t> </a:t>
            </a:r>
            <a:r>
              <a:rPr b="1" spc="-15" dirty="0">
                <a:latin typeface="Arial"/>
                <a:cs typeface="Arial"/>
              </a:rPr>
              <a:t>regedit</a:t>
            </a:r>
            <a:r>
              <a:rPr lang="pt-PT" b="1" spc="-15" dirty="0">
                <a:latin typeface="Arial"/>
                <a:cs typeface="Arial"/>
              </a:rPr>
              <a:t>			</a:t>
            </a:r>
            <a:r>
              <a:rPr lang="pt-PT" spc="-15" dirty="0">
                <a:cs typeface="Arial"/>
              </a:rPr>
              <a:t>%</a:t>
            </a:r>
            <a:r>
              <a:rPr lang="pt-PT" spc="-15" dirty="0" err="1">
                <a:cs typeface="Arial"/>
              </a:rPr>
              <a:t>windir</a:t>
            </a:r>
            <a:r>
              <a:rPr lang="pt-PT" spc="-15" dirty="0">
                <a:cs typeface="Arial"/>
              </a:rPr>
              <a:t>%\regedit.exe</a:t>
            </a:r>
            <a:endParaRPr spc="-15" dirty="0">
              <a:cs typeface="Arial"/>
            </a:endParaRPr>
          </a:p>
          <a:p>
            <a:pPr marL="909320" marR="2019935" indent="-342900">
              <a:spcBef>
                <a:spcPts val="235"/>
              </a:spcBef>
              <a:buFont typeface="Wingdings" panose="05000000000000000000" pitchFamily="2" charset="2"/>
              <a:buChar char="ü"/>
            </a:pPr>
            <a:r>
              <a:rPr spc="-35" dirty="0">
                <a:latin typeface="Tahoma"/>
                <a:cs typeface="Tahoma"/>
              </a:rPr>
              <a:t>included </a:t>
            </a:r>
            <a:r>
              <a:rPr spc="-20" dirty="0">
                <a:latin typeface="Tahoma"/>
                <a:cs typeface="Tahoma"/>
              </a:rPr>
              <a:t>in </a:t>
            </a:r>
            <a:r>
              <a:rPr spc="-10" dirty="0">
                <a:latin typeface="Tahoma"/>
                <a:cs typeface="Tahoma"/>
              </a:rPr>
              <a:t>all </a:t>
            </a:r>
            <a:r>
              <a:rPr spc="-35" dirty="0">
                <a:latin typeface="Tahoma"/>
                <a:cs typeface="Tahoma"/>
              </a:rPr>
              <a:t>Windows </a:t>
            </a:r>
            <a:r>
              <a:rPr spc="-25" dirty="0">
                <a:latin typeface="Tahoma"/>
                <a:cs typeface="Tahoma"/>
              </a:rPr>
              <a:t>installations  </a:t>
            </a:r>
            <a:endParaRPr lang="pt-PT" spc="-25" dirty="0">
              <a:latin typeface="Tahoma"/>
              <a:cs typeface="Tahoma"/>
            </a:endParaRPr>
          </a:p>
          <a:p>
            <a:pPr marL="909320" marR="2019935" indent="-342900">
              <a:spcBef>
                <a:spcPts val="235"/>
              </a:spcBef>
              <a:buFont typeface="Wingdings" panose="05000000000000000000" pitchFamily="2" charset="2"/>
              <a:buChar char="ü"/>
            </a:pPr>
            <a:r>
              <a:rPr spc="-45" dirty="0">
                <a:latin typeface="Tahoma"/>
                <a:cs typeface="Tahoma"/>
              </a:rPr>
              <a:t>hides </a:t>
            </a:r>
            <a:r>
              <a:rPr spc="-65" dirty="0">
                <a:latin typeface="Tahoma"/>
                <a:cs typeface="Tahoma"/>
              </a:rPr>
              <a:t>some </a:t>
            </a:r>
            <a:r>
              <a:rPr spc="-35" dirty="0">
                <a:latin typeface="Tahoma"/>
                <a:cs typeface="Tahoma"/>
              </a:rPr>
              <a:t>registry</a:t>
            </a:r>
            <a:r>
              <a:rPr spc="160" dirty="0">
                <a:latin typeface="Tahoma"/>
                <a:cs typeface="Tahoma"/>
              </a:rPr>
              <a:t> </a:t>
            </a:r>
            <a:r>
              <a:rPr spc="-40" dirty="0">
                <a:latin typeface="Tahoma"/>
                <a:cs typeface="Tahoma"/>
              </a:rPr>
              <a:t>entries</a:t>
            </a:r>
            <a:endParaRPr dirty="0">
              <a:latin typeface="Tahoma"/>
              <a:cs typeface="Tahoma"/>
            </a:endParaRPr>
          </a:p>
          <a:p>
            <a:pPr marL="403225">
              <a:lnSpc>
                <a:spcPct val="150000"/>
              </a:lnSpc>
              <a:spcBef>
                <a:spcPts val="490"/>
              </a:spcBef>
            </a:pPr>
            <a:r>
              <a:rPr b="1" spc="-15" dirty="0">
                <a:latin typeface="Arial"/>
                <a:cs typeface="Arial"/>
              </a:rPr>
              <a:t>Registry Browser</a:t>
            </a:r>
            <a:r>
              <a:rPr lang="pt-PT" b="1" spc="-15" dirty="0">
                <a:latin typeface="Arial"/>
                <a:cs typeface="Arial"/>
              </a:rPr>
              <a:t> </a:t>
            </a:r>
            <a:r>
              <a:rPr lang="pt-PT" spc="-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</a:t>
            </a:r>
            <a:r>
              <a:rPr lang="pt-PT" dirty="0">
                <a:hlinkClick r:id="rId2"/>
              </a:rPr>
              <a:t>https://lockandcode.com/software/registry_browser</a:t>
            </a:r>
            <a:r>
              <a:rPr lang="pt-PT" dirty="0"/>
              <a:t> </a:t>
            </a:r>
            <a:endParaRPr dirty="0">
              <a:latin typeface="Arial"/>
              <a:cs typeface="Arial"/>
            </a:endParaRPr>
          </a:p>
          <a:p>
            <a:pPr marL="909320" indent="-342900">
              <a:spcBef>
                <a:spcPts val="475"/>
              </a:spcBef>
              <a:buFont typeface="Wingdings" panose="05000000000000000000" pitchFamily="2" charset="2"/>
              <a:buChar char="ü"/>
            </a:pPr>
            <a:r>
              <a:rPr spc="-35" dirty="0">
                <a:latin typeface="Tahoma"/>
                <a:cs typeface="Tahoma"/>
              </a:rPr>
              <a:t>nice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30" dirty="0">
                <a:latin typeface="Tahoma"/>
                <a:cs typeface="Tahoma"/>
              </a:rPr>
              <a:t>GUI,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65" dirty="0">
                <a:latin typeface="Tahoma"/>
                <a:cs typeface="Tahoma"/>
              </a:rPr>
              <a:t>shows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registry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20" dirty="0">
                <a:latin typeface="Tahoma"/>
                <a:cs typeface="Tahoma"/>
              </a:rPr>
              <a:t>with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30" dirty="0">
                <a:latin typeface="Tahoma"/>
                <a:cs typeface="Tahoma"/>
              </a:rPr>
              <a:t>similar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30" dirty="0">
                <a:latin typeface="Tahoma"/>
                <a:cs typeface="Tahoma"/>
              </a:rPr>
              <a:t>structure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60" dirty="0">
                <a:latin typeface="Tahoma"/>
                <a:cs typeface="Tahoma"/>
              </a:rPr>
              <a:t>as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" dirty="0">
                <a:latin typeface="Courier New"/>
                <a:cs typeface="Courier New"/>
              </a:rPr>
              <a:t>regedit</a:t>
            </a:r>
            <a:endParaRPr dirty="0">
              <a:latin typeface="Courier New"/>
              <a:cs typeface="Courier New"/>
            </a:endParaRPr>
          </a:p>
          <a:p>
            <a:pPr marL="909320" indent="-342900">
              <a:buFont typeface="Wingdings" panose="05000000000000000000" pitchFamily="2" charset="2"/>
              <a:buChar char="ü"/>
            </a:pPr>
            <a:r>
              <a:rPr spc="-65" dirty="0">
                <a:latin typeface="Tahoma"/>
                <a:cs typeface="Tahoma"/>
              </a:rPr>
              <a:t>shows </a:t>
            </a:r>
            <a:r>
              <a:rPr spc="-10" dirty="0">
                <a:latin typeface="Tahoma"/>
                <a:cs typeface="Tahoma"/>
              </a:rPr>
              <a:t>all </a:t>
            </a:r>
            <a:r>
              <a:rPr spc="-35" dirty="0">
                <a:latin typeface="Tahoma"/>
                <a:cs typeface="Tahoma"/>
              </a:rPr>
              <a:t>registry</a:t>
            </a:r>
            <a:r>
              <a:rPr spc="125" dirty="0">
                <a:latin typeface="Tahoma"/>
                <a:cs typeface="Tahoma"/>
              </a:rPr>
              <a:t> </a:t>
            </a:r>
            <a:r>
              <a:rPr spc="-40" dirty="0">
                <a:latin typeface="Tahoma"/>
                <a:cs typeface="Tahoma"/>
              </a:rPr>
              <a:t>entries</a:t>
            </a:r>
            <a:endParaRPr dirty="0">
              <a:latin typeface="Tahoma"/>
              <a:cs typeface="Tahoma"/>
            </a:endParaRPr>
          </a:p>
          <a:p>
            <a:pPr marL="909320" marR="2189480" indent="-342900">
              <a:spcBef>
                <a:spcPts val="35"/>
              </a:spcBef>
              <a:buFont typeface="Wingdings" panose="05000000000000000000" pitchFamily="2" charset="2"/>
              <a:buChar char="ü"/>
            </a:pPr>
            <a:r>
              <a:rPr spc="-55" dirty="0">
                <a:latin typeface="Tahoma"/>
                <a:cs typeface="Tahoma"/>
              </a:rPr>
              <a:t>has </a:t>
            </a:r>
            <a:r>
              <a:rPr spc="-50" dirty="0">
                <a:latin typeface="Tahoma"/>
                <a:cs typeface="Tahoma"/>
              </a:rPr>
              <a:t>a </a:t>
            </a:r>
            <a:r>
              <a:rPr spc="-25" dirty="0">
                <a:latin typeface="Tahoma"/>
                <a:cs typeface="Tahoma"/>
              </a:rPr>
              <a:t>“device </a:t>
            </a:r>
            <a:r>
              <a:rPr spc="-35" dirty="0">
                <a:latin typeface="Tahoma"/>
                <a:cs typeface="Tahoma"/>
              </a:rPr>
              <a:t>manager” </a:t>
            </a:r>
            <a:r>
              <a:rPr spc="-30" dirty="0">
                <a:latin typeface="Tahoma"/>
                <a:cs typeface="Tahoma"/>
              </a:rPr>
              <a:t>like </a:t>
            </a:r>
            <a:r>
              <a:rPr spc="-45" dirty="0">
                <a:latin typeface="Tahoma"/>
                <a:cs typeface="Tahoma"/>
              </a:rPr>
              <a:t>view  </a:t>
            </a:r>
            <a:endParaRPr lang="pt-PT" spc="-45" dirty="0">
              <a:latin typeface="Tahoma"/>
              <a:cs typeface="Tahoma"/>
            </a:endParaRPr>
          </a:p>
          <a:p>
            <a:pPr marL="909320" marR="2189480" indent="-342900">
              <a:spcBef>
                <a:spcPts val="35"/>
              </a:spcBef>
              <a:buFont typeface="Wingdings" panose="05000000000000000000" pitchFamily="2" charset="2"/>
              <a:buChar char="ü"/>
            </a:pPr>
            <a:r>
              <a:rPr spc="-55" dirty="0">
                <a:latin typeface="Tahoma"/>
                <a:cs typeface="Tahoma"/>
              </a:rPr>
              <a:t>has </a:t>
            </a:r>
            <a:r>
              <a:rPr spc="-50" dirty="0">
                <a:latin typeface="Tahoma"/>
                <a:cs typeface="Tahoma"/>
              </a:rPr>
              <a:t>a </a:t>
            </a:r>
            <a:r>
              <a:rPr spc="-35" dirty="0">
                <a:latin typeface="Tahoma"/>
                <a:cs typeface="Tahoma"/>
              </a:rPr>
              <a:t>nice report</a:t>
            </a:r>
            <a:r>
              <a:rPr spc="204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tool</a:t>
            </a:r>
            <a:endParaRPr dirty="0">
              <a:latin typeface="Tahoma"/>
              <a:cs typeface="Tahoma"/>
            </a:endParaRPr>
          </a:p>
          <a:p>
            <a:pPr marL="403225">
              <a:lnSpc>
                <a:spcPct val="150000"/>
              </a:lnSpc>
              <a:spcBef>
                <a:spcPts val="455"/>
              </a:spcBef>
            </a:pPr>
            <a:r>
              <a:rPr b="1" spc="-15" dirty="0">
                <a:latin typeface="Arial"/>
                <a:cs typeface="Arial"/>
              </a:rPr>
              <a:t>Registry</a:t>
            </a:r>
            <a:r>
              <a:rPr lang="pt-PT" b="1" spc="-15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Report</a:t>
            </a:r>
            <a:r>
              <a:rPr lang="pt-PT" spc="-10" dirty="0">
                <a:solidFill>
                  <a:srgbClr val="FFFFFF"/>
                </a:solidFill>
                <a:latin typeface="Arial"/>
                <a:cs typeface="Arial"/>
              </a:rPr>
              <a:t>		</a:t>
            </a:r>
            <a:r>
              <a:rPr lang="en-US" dirty="0">
                <a:hlinkClick r:id="rId3"/>
              </a:rPr>
              <a:t>https://www.gaijin.at/en/files?dir=old-software</a:t>
            </a:r>
            <a:endParaRPr lang="en-US" dirty="0">
              <a:latin typeface="Arial"/>
              <a:cs typeface="Arial"/>
            </a:endParaRPr>
          </a:p>
          <a:p>
            <a:pPr marL="852170" marR="5080" indent="-285750">
              <a:spcBef>
                <a:spcPts val="470"/>
              </a:spcBef>
              <a:buFont typeface="Wingdings" panose="05000000000000000000" pitchFamily="2" charset="2"/>
              <a:buChar char="ü"/>
            </a:pPr>
            <a:r>
              <a:rPr lang="en-US" spc="-60" dirty="0">
                <a:latin typeface="Tahoma"/>
                <a:cs typeface="Tahoma"/>
              </a:rPr>
              <a:t>easy </a:t>
            </a:r>
            <a:r>
              <a:rPr lang="en-US" spc="-10" dirty="0">
                <a:latin typeface="Tahoma"/>
                <a:cs typeface="Tahoma"/>
              </a:rPr>
              <a:t>to </a:t>
            </a:r>
            <a:r>
              <a:rPr lang="en-US" spc="-65" dirty="0">
                <a:latin typeface="Tahoma"/>
                <a:cs typeface="Tahoma"/>
              </a:rPr>
              <a:t>use </a:t>
            </a:r>
            <a:r>
              <a:rPr lang="en-US" spc="-30" dirty="0">
                <a:latin typeface="Tahoma"/>
                <a:cs typeface="Tahoma"/>
              </a:rPr>
              <a:t>GUI, </a:t>
            </a:r>
            <a:r>
              <a:rPr lang="en-US" spc="-20" dirty="0">
                <a:latin typeface="Tahoma"/>
                <a:cs typeface="Tahoma"/>
              </a:rPr>
              <a:t>but </a:t>
            </a:r>
            <a:r>
              <a:rPr lang="en-US" spc="-45" dirty="0">
                <a:latin typeface="Tahoma"/>
                <a:cs typeface="Tahoma"/>
              </a:rPr>
              <a:t>requires </a:t>
            </a:r>
            <a:r>
              <a:rPr lang="en-US" spc="-65" dirty="0">
                <a:latin typeface="Tahoma"/>
                <a:cs typeface="Tahoma"/>
              </a:rPr>
              <a:t>some </a:t>
            </a:r>
            <a:r>
              <a:rPr lang="en-US" spc="-50" dirty="0">
                <a:latin typeface="Tahoma"/>
                <a:cs typeface="Tahoma"/>
              </a:rPr>
              <a:t>knowledge </a:t>
            </a:r>
            <a:r>
              <a:rPr lang="en-US" spc="-25" dirty="0">
                <a:latin typeface="Tahoma"/>
                <a:cs typeface="Tahoma"/>
              </a:rPr>
              <a:t>about </a:t>
            </a:r>
            <a:r>
              <a:rPr lang="en-US" spc="-35" dirty="0">
                <a:latin typeface="Tahoma"/>
                <a:cs typeface="Tahoma"/>
              </a:rPr>
              <a:t>the registry </a:t>
            </a:r>
            <a:r>
              <a:rPr lang="en-US" spc="-30" dirty="0">
                <a:latin typeface="Tahoma"/>
                <a:cs typeface="Tahoma"/>
              </a:rPr>
              <a:t>structure  </a:t>
            </a:r>
          </a:p>
          <a:p>
            <a:pPr marL="852170" marR="5080" indent="-285750">
              <a:spcBef>
                <a:spcPts val="470"/>
              </a:spcBef>
              <a:buFont typeface="Wingdings" panose="05000000000000000000" pitchFamily="2" charset="2"/>
              <a:buChar char="ü"/>
            </a:pPr>
            <a:r>
              <a:rPr spc="-45" dirty="0">
                <a:latin typeface="Tahoma"/>
                <a:cs typeface="Tahoma"/>
              </a:rPr>
              <a:t>produces </a:t>
            </a:r>
            <a:r>
              <a:rPr spc="-35" dirty="0">
                <a:latin typeface="Tahoma"/>
                <a:cs typeface="Tahoma"/>
              </a:rPr>
              <a:t>detailed</a:t>
            </a:r>
            <a:r>
              <a:rPr spc="80" dirty="0">
                <a:latin typeface="Tahoma"/>
                <a:cs typeface="Tahoma"/>
              </a:rPr>
              <a:t> </a:t>
            </a:r>
            <a:r>
              <a:rPr spc="-40" dirty="0">
                <a:latin typeface="Tahoma"/>
                <a:cs typeface="Tahoma"/>
              </a:rPr>
              <a:t>reports</a:t>
            </a:r>
            <a:endParaRPr dirty="0">
              <a:latin typeface="Tahoma"/>
              <a:cs typeface="Tahoma"/>
            </a:endParaRPr>
          </a:p>
          <a:p>
            <a:pPr marL="403225">
              <a:lnSpc>
                <a:spcPct val="150000"/>
              </a:lnSpc>
              <a:spcBef>
                <a:spcPts val="490"/>
              </a:spcBef>
            </a:pPr>
            <a:r>
              <a:rPr b="1" spc="-15" dirty="0">
                <a:latin typeface="Arial"/>
                <a:cs typeface="Arial"/>
              </a:rPr>
              <a:t>Reg</a:t>
            </a:r>
            <a:r>
              <a:rPr lang="pt-PT" b="1" spc="-15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Ripper</a:t>
            </a:r>
            <a:r>
              <a:rPr lang="pt-PT" spc="-15" dirty="0">
                <a:solidFill>
                  <a:srgbClr val="FFFFFF"/>
                </a:solidFill>
                <a:latin typeface="Arial"/>
                <a:cs typeface="Arial"/>
              </a:rPr>
              <a:t>			</a:t>
            </a:r>
            <a:r>
              <a:rPr lang="pt-PT" dirty="0">
                <a:hlinkClick r:id="rId4"/>
              </a:rPr>
              <a:t>https://github.com/kireyn/RegRipper2.8</a:t>
            </a:r>
            <a:endParaRPr dirty="0">
              <a:latin typeface="Arial"/>
              <a:cs typeface="Arial"/>
            </a:endParaRPr>
          </a:p>
          <a:p>
            <a:pPr marL="852170" marR="872490" indent="-285750">
              <a:spcBef>
                <a:spcPts val="475"/>
              </a:spcBef>
              <a:buFont typeface="Wingdings" panose="05000000000000000000" pitchFamily="2" charset="2"/>
              <a:buChar char="ü"/>
            </a:pPr>
            <a:r>
              <a:rPr spc="-45" dirty="0">
                <a:latin typeface="Tahoma"/>
                <a:cs typeface="Tahoma"/>
              </a:rPr>
              <a:t>powerful command </a:t>
            </a:r>
            <a:r>
              <a:rPr spc="-30" dirty="0">
                <a:latin typeface="Tahoma"/>
                <a:cs typeface="Tahoma"/>
              </a:rPr>
              <a:t>line </a:t>
            </a:r>
            <a:r>
              <a:rPr spc="-15" dirty="0">
                <a:latin typeface="Tahoma"/>
                <a:cs typeface="Tahoma"/>
              </a:rPr>
              <a:t>tool, </a:t>
            </a:r>
            <a:r>
              <a:rPr spc="-50" dirty="0">
                <a:latin typeface="Tahoma"/>
                <a:cs typeface="Tahoma"/>
              </a:rPr>
              <a:t>very </a:t>
            </a:r>
            <a:r>
              <a:rPr spc="-35" dirty="0">
                <a:latin typeface="Tahoma"/>
                <a:cs typeface="Tahoma"/>
              </a:rPr>
              <a:t>good </a:t>
            </a:r>
            <a:r>
              <a:rPr spc="-10" dirty="0">
                <a:latin typeface="Tahoma"/>
                <a:cs typeface="Tahoma"/>
              </a:rPr>
              <a:t>to </a:t>
            </a:r>
            <a:r>
              <a:rPr spc="-35" dirty="0">
                <a:latin typeface="Tahoma"/>
                <a:cs typeface="Tahoma"/>
              </a:rPr>
              <a:t>automate tasks  </a:t>
            </a:r>
            <a:endParaRPr lang="pt-PT" spc="-35" dirty="0">
              <a:latin typeface="Tahoma"/>
              <a:cs typeface="Tahoma"/>
            </a:endParaRPr>
          </a:p>
          <a:p>
            <a:pPr marL="852170" marR="872490" indent="-285750">
              <a:spcBef>
                <a:spcPts val="475"/>
              </a:spcBef>
              <a:buFont typeface="Wingdings" panose="05000000000000000000" pitchFamily="2" charset="2"/>
              <a:buChar char="ü"/>
            </a:pPr>
            <a:r>
              <a:rPr spc="-45" dirty="0">
                <a:latin typeface="Tahoma"/>
                <a:cs typeface="Tahoma"/>
              </a:rPr>
              <a:t>requires </a:t>
            </a:r>
            <a:r>
              <a:rPr spc="-35" dirty="0">
                <a:latin typeface="Tahoma"/>
                <a:cs typeface="Tahoma"/>
              </a:rPr>
              <a:t>good </a:t>
            </a:r>
            <a:r>
              <a:rPr spc="-50" dirty="0">
                <a:latin typeface="Tahoma"/>
                <a:cs typeface="Tahoma"/>
              </a:rPr>
              <a:t>knowledge </a:t>
            </a:r>
            <a:r>
              <a:rPr spc="-30" dirty="0">
                <a:latin typeface="Tahoma"/>
                <a:cs typeface="Tahoma"/>
              </a:rPr>
              <a:t>about </a:t>
            </a:r>
            <a:r>
              <a:rPr spc="-35" dirty="0">
                <a:latin typeface="Tahoma"/>
                <a:cs typeface="Tahoma"/>
              </a:rPr>
              <a:t>the registry</a:t>
            </a:r>
            <a:r>
              <a:rPr spc="30" dirty="0">
                <a:latin typeface="Tahoma"/>
                <a:cs typeface="Tahoma"/>
              </a:rPr>
              <a:t> </a:t>
            </a:r>
            <a:r>
              <a:rPr spc="-30" dirty="0">
                <a:latin typeface="Tahoma"/>
                <a:cs typeface="Tahoma"/>
              </a:rPr>
              <a:t>structure</a:t>
            </a:r>
            <a:endParaRPr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20602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Marcador de Posição do Número do Diapositivo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19</a:t>
            </a:fld>
            <a:endParaRPr lang="pt-PT"/>
          </a:p>
        </p:txBody>
      </p:sp>
      <p:sp>
        <p:nvSpPr>
          <p:cNvPr id="74" name="Marcador de Posição do Rodapé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5" name="object 52"/>
          <p:cNvSpPr txBox="1"/>
          <p:nvPr/>
        </p:nvSpPr>
        <p:spPr>
          <a:xfrm>
            <a:off x="3291087" y="2949832"/>
            <a:ext cx="5609825" cy="6315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4000" b="1" spc="-75" dirty="0">
                <a:latin typeface="Gill Sans MT"/>
                <a:cs typeface="Gill Sans MT"/>
              </a:rPr>
              <a:t>Forensic</a:t>
            </a:r>
            <a:r>
              <a:rPr sz="4000" b="1" spc="185" dirty="0">
                <a:latin typeface="Gill Sans MT"/>
                <a:cs typeface="Gill Sans MT"/>
              </a:rPr>
              <a:t> </a:t>
            </a:r>
            <a:r>
              <a:rPr sz="4000" b="1" spc="-55" dirty="0">
                <a:latin typeface="Gill Sans MT"/>
                <a:cs typeface="Gill Sans MT"/>
              </a:rPr>
              <a:t>Report</a:t>
            </a:r>
            <a:endParaRPr sz="40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775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73" name="Marcador de Posição do Número do Diapositivo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2</a:t>
            </a:fld>
            <a:endParaRPr lang="pt-PT"/>
          </a:p>
        </p:txBody>
      </p:sp>
      <p:sp>
        <p:nvSpPr>
          <p:cNvPr id="74" name="Marcador de Posição do Rodapé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6" name="object 52"/>
          <p:cNvSpPr txBox="1"/>
          <p:nvPr/>
        </p:nvSpPr>
        <p:spPr>
          <a:xfrm>
            <a:off x="89044" y="525517"/>
            <a:ext cx="12102956" cy="29110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9560" marR="1477010" indent="-277495">
              <a:lnSpc>
                <a:spcPct val="150000"/>
              </a:lnSpc>
              <a:spcBef>
                <a:spcPts val="100"/>
              </a:spcBef>
            </a:pPr>
            <a:r>
              <a:rPr sz="2000" spc="25" dirty="0">
                <a:latin typeface="Tahoma"/>
                <a:cs typeface="Tahoma"/>
              </a:rPr>
              <a:t>All </a:t>
            </a:r>
            <a:r>
              <a:rPr sz="2000" spc="-45" dirty="0">
                <a:latin typeface="Tahoma"/>
                <a:cs typeface="Tahoma"/>
              </a:rPr>
              <a:t>computer </a:t>
            </a:r>
            <a:r>
              <a:rPr sz="2000" spc="-50" dirty="0">
                <a:latin typeface="Tahoma"/>
                <a:cs typeface="Tahoma"/>
              </a:rPr>
              <a:t>and </a:t>
            </a:r>
            <a:r>
              <a:rPr sz="2000" spc="-20" dirty="0">
                <a:latin typeface="Tahoma"/>
                <a:cs typeface="Tahoma"/>
              </a:rPr>
              <a:t>digital </a:t>
            </a:r>
            <a:r>
              <a:rPr sz="2000" spc="-50" dirty="0">
                <a:latin typeface="Tahoma"/>
                <a:cs typeface="Tahoma"/>
              </a:rPr>
              <a:t>media </a:t>
            </a:r>
            <a:r>
              <a:rPr sz="2000" spc="-45" dirty="0">
                <a:latin typeface="Tahoma"/>
                <a:cs typeface="Tahoma"/>
              </a:rPr>
              <a:t>examinations </a:t>
            </a:r>
            <a:r>
              <a:rPr sz="2000" spc="-70" dirty="0">
                <a:latin typeface="Tahoma"/>
                <a:cs typeface="Tahoma"/>
              </a:rPr>
              <a:t>are </a:t>
            </a:r>
            <a:r>
              <a:rPr sz="2000" spc="-40" dirty="0">
                <a:latin typeface="Tahoma"/>
                <a:cs typeface="Tahoma"/>
              </a:rPr>
              <a:t>different</a:t>
            </a:r>
            <a:endParaRPr sz="2000" dirty="0">
              <a:latin typeface="Tahoma"/>
              <a:cs typeface="Tahoma"/>
            </a:endParaRPr>
          </a:p>
          <a:p>
            <a:pPr marL="632460" indent="-342900">
              <a:lnSpc>
                <a:spcPct val="15000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lang="en-US" sz="2000" spc="-45" dirty="0">
                <a:latin typeface="Tahoma"/>
                <a:cs typeface="Tahoma"/>
              </a:rPr>
              <a:t>consider </a:t>
            </a:r>
            <a:r>
              <a:rPr lang="en-US" sz="2000" spc="-15" dirty="0">
                <a:latin typeface="Tahoma"/>
                <a:cs typeface="Tahoma"/>
              </a:rPr>
              <a:t>all </a:t>
            </a:r>
            <a:r>
              <a:rPr lang="en-US" sz="2000" spc="-40" dirty="0">
                <a:latin typeface="Tahoma"/>
                <a:cs typeface="Tahoma"/>
              </a:rPr>
              <a:t>circumstances </a:t>
            </a:r>
            <a:r>
              <a:rPr lang="en-US" sz="2000" spc="-65" dirty="0">
                <a:latin typeface="Tahoma"/>
                <a:cs typeface="Tahoma"/>
              </a:rPr>
              <a:t>as </a:t>
            </a:r>
            <a:r>
              <a:rPr lang="en-US" sz="2000" spc="-60" dirty="0">
                <a:latin typeface="Tahoma"/>
                <a:cs typeface="Tahoma"/>
              </a:rPr>
              <a:t>you</a:t>
            </a:r>
            <a:r>
              <a:rPr lang="en-US" sz="2000" spc="-45" dirty="0">
                <a:latin typeface="Tahoma"/>
                <a:cs typeface="Tahoma"/>
              </a:rPr>
              <a:t> </a:t>
            </a:r>
            <a:r>
              <a:rPr lang="en-US" sz="2000" spc="-55" dirty="0">
                <a:latin typeface="Tahoma"/>
                <a:cs typeface="Tahoma"/>
              </a:rPr>
              <a:t>proceed </a:t>
            </a:r>
          </a:p>
          <a:p>
            <a:pPr marL="632460" indent="-342900">
              <a:lnSpc>
                <a:spcPct val="15000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sz="2000" spc="-70" dirty="0">
                <a:latin typeface="Tahoma"/>
                <a:cs typeface="Tahoma"/>
              </a:rPr>
              <a:t>some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recommendations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may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not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apply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to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every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situations</a:t>
            </a:r>
            <a:endParaRPr sz="2000" dirty="0">
              <a:latin typeface="Tahoma"/>
              <a:cs typeface="Tahoma"/>
            </a:endParaRPr>
          </a:p>
          <a:p>
            <a:pPr marL="632460" marR="5080" indent="-342900">
              <a:lnSpc>
                <a:spcPct val="150000"/>
              </a:lnSpc>
              <a:spcBef>
                <a:spcPts val="160"/>
              </a:spcBef>
              <a:buFont typeface="Arial" panose="020B0604020202020204" pitchFamily="34" charset="0"/>
              <a:buChar char="•"/>
            </a:pPr>
            <a:r>
              <a:rPr sz="2000" spc="-55" dirty="0">
                <a:latin typeface="Tahoma"/>
                <a:cs typeface="Tahoma"/>
              </a:rPr>
              <a:t>examiners </a:t>
            </a:r>
            <a:r>
              <a:rPr sz="2000" spc="-65" dirty="0">
                <a:latin typeface="Tahoma"/>
                <a:cs typeface="Tahoma"/>
              </a:rPr>
              <a:t>may </a:t>
            </a:r>
            <a:r>
              <a:rPr sz="2000" spc="-75" dirty="0">
                <a:latin typeface="Tahoma"/>
                <a:cs typeface="Tahoma"/>
              </a:rPr>
              <a:t>need </a:t>
            </a:r>
            <a:r>
              <a:rPr sz="2000" spc="-15" dirty="0">
                <a:latin typeface="Tahoma"/>
                <a:cs typeface="Tahoma"/>
              </a:rPr>
              <a:t>to </a:t>
            </a:r>
            <a:r>
              <a:rPr sz="2000" spc="-40" dirty="0">
                <a:latin typeface="Tahoma"/>
                <a:cs typeface="Tahoma"/>
              </a:rPr>
              <a:t>adjust </a:t>
            </a:r>
            <a:r>
              <a:rPr sz="2000" spc="-15" dirty="0">
                <a:latin typeface="Tahoma"/>
                <a:cs typeface="Tahoma"/>
              </a:rPr>
              <a:t>to </a:t>
            </a:r>
            <a:r>
              <a:rPr sz="2000" spc="-50" dirty="0">
                <a:latin typeface="Tahoma"/>
                <a:cs typeface="Tahoma"/>
              </a:rPr>
              <a:t>unusual </a:t>
            </a:r>
            <a:r>
              <a:rPr sz="2000" spc="-55" dirty="0">
                <a:latin typeface="Tahoma"/>
                <a:cs typeface="Tahoma"/>
              </a:rPr>
              <a:t>or </a:t>
            </a:r>
            <a:r>
              <a:rPr sz="2000" spc="-50" dirty="0">
                <a:latin typeface="Tahoma"/>
                <a:cs typeface="Tahoma"/>
              </a:rPr>
              <a:t>unexpected </a:t>
            </a:r>
            <a:r>
              <a:rPr sz="2000" spc="-35" dirty="0">
                <a:latin typeface="Tahoma"/>
                <a:cs typeface="Tahoma"/>
              </a:rPr>
              <a:t>conditions </a:t>
            </a:r>
            <a:r>
              <a:rPr sz="2000" spc="-25" dirty="0">
                <a:latin typeface="Tahoma"/>
                <a:cs typeface="Tahoma"/>
              </a:rPr>
              <a:t>in </a:t>
            </a:r>
            <a:r>
              <a:rPr sz="2000" spc="-40" dirty="0">
                <a:latin typeface="Tahoma"/>
                <a:cs typeface="Tahoma"/>
              </a:rPr>
              <a:t>the </a:t>
            </a:r>
            <a:r>
              <a:rPr sz="2000" spc="-30" dirty="0">
                <a:latin typeface="Tahoma"/>
                <a:cs typeface="Tahoma"/>
              </a:rPr>
              <a:t>field </a:t>
            </a:r>
            <a:r>
              <a:rPr sz="2000" spc="-45" dirty="0">
                <a:latin typeface="Tahoma"/>
                <a:cs typeface="Tahoma"/>
              </a:rPr>
              <a:t>take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into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account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that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computers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and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other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electronic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devices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70" dirty="0">
                <a:latin typeface="Tahoma"/>
                <a:cs typeface="Tahoma"/>
              </a:rPr>
              <a:t>are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borderless</a:t>
            </a:r>
            <a:endParaRPr sz="2000" dirty="0">
              <a:latin typeface="Tahoma"/>
              <a:cs typeface="Tahoma"/>
            </a:endParaRPr>
          </a:p>
          <a:p>
            <a:pPr marL="909320" indent="-342900">
              <a:lnSpc>
                <a:spcPct val="150000"/>
              </a:lnSpc>
              <a:spcBef>
                <a:spcPts val="175"/>
              </a:spcBef>
              <a:buFont typeface="Wingdings" panose="05000000000000000000" pitchFamily="2" charset="2"/>
              <a:buChar char="ü"/>
            </a:pPr>
            <a:r>
              <a:rPr sz="2000" spc="-25" dirty="0">
                <a:latin typeface="Tahoma"/>
                <a:cs typeface="Tahoma"/>
              </a:rPr>
              <a:t>multiple jurisdictions </a:t>
            </a:r>
            <a:r>
              <a:rPr sz="2000" spc="-45" dirty="0">
                <a:latin typeface="Tahoma"/>
                <a:cs typeface="Tahoma"/>
              </a:rPr>
              <a:t>and </a:t>
            </a:r>
            <a:r>
              <a:rPr sz="2000" spc="-50" dirty="0">
                <a:latin typeface="Tahoma"/>
                <a:cs typeface="Tahoma"/>
              </a:rPr>
              <a:t>agencies </a:t>
            </a:r>
            <a:r>
              <a:rPr sz="2000" spc="-55" dirty="0">
                <a:latin typeface="Tahoma"/>
                <a:cs typeface="Tahoma"/>
              </a:rPr>
              <a:t>may </a:t>
            </a:r>
            <a:r>
              <a:rPr sz="2000" spc="-50" dirty="0">
                <a:latin typeface="Tahoma"/>
                <a:cs typeface="Tahoma"/>
              </a:rPr>
              <a:t>be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involved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848495" y="4045357"/>
            <a:ext cx="6096000" cy="9784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About </a:t>
            </a:r>
            <a:r>
              <a:rPr lang="en-US" spc="-60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these</a:t>
            </a:r>
            <a:r>
              <a:rPr lang="en-US" spc="35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pc="-50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guidelines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265"/>
              </a:spcBef>
            </a:pPr>
            <a:r>
              <a:rPr lang="en-US" spc="-25" dirty="0">
                <a:latin typeface="Tahoma"/>
                <a:cs typeface="Tahoma"/>
              </a:rPr>
              <a:t>They </a:t>
            </a:r>
            <a:r>
              <a:rPr lang="en-US" spc="-30" dirty="0">
                <a:latin typeface="Tahoma"/>
                <a:cs typeface="Tahoma"/>
              </a:rPr>
              <a:t>just outline </a:t>
            </a:r>
            <a:r>
              <a:rPr lang="en-US" spc="-55" dirty="0">
                <a:latin typeface="Tahoma"/>
                <a:cs typeface="Tahoma"/>
              </a:rPr>
              <a:t>general </a:t>
            </a:r>
            <a:r>
              <a:rPr lang="en-US" spc="-40" dirty="0">
                <a:latin typeface="Tahoma"/>
                <a:cs typeface="Tahoma"/>
              </a:rPr>
              <a:t>principles; </a:t>
            </a:r>
            <a:r>
              <a:rPr lang="en-US" spc="-55" dirty="0">
                <a:latin typeface="Tahoma"/>
                <a:cs typeface="Tahoma"/>
              </a:rPr>
              <a:t>examiners </a:t>
            </a:r>
            <a:r>
              <a:rPr lang="en-US" spc="-65" dirty="0">
                <a:latin typeface="Tahoma"/>
                <a:cs typeface="Tahoma"/>
              </a:rPr>
              <a:t>may </a:t>
            </a:r>
            <a:r>
              <a:rPr lang="en-US" spc="-75" dirty="0">
                <a:latin typeface="Tahoma"/>
                <a:cs typeface="Tahoma"/>
              </a:rPr>
              <a:t>need </a:t>
            </a:r>
            <a:r>
              <a:rPr lang="en-US" spc="-15" dirty="0">
                <a:latin typeface="Tahoma"/>
                <a:cs typeface="Tahoma"/>
              </a:rPr>
              <a:t>to </a:t>
            </a:r>
            <a:r>
              <a:rPr lang="en-US" spc="-40" dirty="0">
                <a:latin typeface="Tahoma"/>
                <a:cs typeface="Tahoma"/>
              </a:rPr>
              <a:t>adjust </a:t>
            </a:r>
            <a:r>
              <a:rPr lang="en-US" spc="-15" dirty="0">
                <a:latin typeface="Tahoma"/>
                <a:cs typeface="Tahoma"/>
              </a:rPr>
              <a:t>to </a:t>
            </a:r>
            <a:r>
              <a:rPr lang="en-US" spc="-50" dirty="0">
                <a:latin typeface="Tahoma"/>
                <a:cs typeface="Tahoma"/>
              </a:rPr>
              <a:t>unusual </a:t>
            </a:r>
            <a:r>
              <a:rPr lang="en-US" spc="-60" dirty="0">
                <a:latin typeface="Tahoma"/>
                <a:cs typeface="Tahoma"/>
              </a:rPr>
              <a:t>or </a:t>
            </a:r>
            <a:r>
              <a:rPr lang="en-US" spc="-50" dirty="0">
                <a:latin typeface="Tahoma"/>
                <a:cs typeface="Tahoma"/>
              </a:rPr>
              <a:t>unexpected </a:t>
            </a:r>
            <a:r>
              <a:rPr lang="en-US" spc="-35" dirty="0">
                <a:latin typeface="Tahoma"/>
                <a:cs typeface="Tahoma"/>
              </a:rPr>
              <a:t>conditions</a:t>
            </a:r>
            <a:endParaRPr lang="en-US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12471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Structure</a:t>
            </a:r>
            <a:endParaRPr lang="pt-PT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Marcador de Posição do Número do Diapositivo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20</a:t>
            </a:fld>
            <a:endParaRPr lang="pt-PT"/>
          </a:p>
        </p:txBody>
      </p:sp>
      <p:sp>
        <p:nvSpPr>
          <p:cNvPr id="74" name="Marcador de Posição do Rodapé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5" name="object 59"/>
          <p:cNvSpPr txBox="1"/>
          <p:nvPr/>
        </p:nvSpPr>
        <p:spPr>
          <a:xfrm>
            <a:off x="259545" y="525517"/>
            <a:ext cx="11672910" cy="488274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275"/>
              </a:spcBef>
            </a:pPr>
            <a:r>
              <a:rPr sz="2000" spc="-20" dirty="0">
                <a:latin typeface="Tahoma"/>
                <a:cs typeface="Tahoma"/>
              </a:rPr>
              <a:t>The </a:t>
            </a:r>
            <a:r>
              <a:rPr sz="2000" spc="-50" dirty="0">
                <a:latin typeface="Tahoma"/>
                <a:cs typeface="Tahoma"/>
              </a:rPr>
              <a:t>forensic </a:t>
            </a:r>
            <a:r>
              <a:rPr sz="2000" spc="-40" dirty="0">
                <a:latin typeface="Tahoma"/>
                <a:cs typeface="Tahoma"/>
              </a:rPr>
              <a:t>report </a:t>
            </a:r>
            <a:r>
              <a:rPr sz="2000" spc="-45" dirty="0">
                <a:latin typeface="Tahoma"/>
                <a:cs typeface="Tahoma"/>
              </a:rPr>
              <a:t>should</a:t>
            </a:r>
            <a:r>
              <a:rPr sz="2000" spc="18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contain:</a:t>
            </a:r>
            <a:endParaRPr sz="2000" dirty="0">
              <a:latin typeface="Tahoma"/>
              <a:cs typeface="Tahoma"/>
            </a:endParaRPr>
          </a:p>
          <a:p>
            <a:pPr marL="632460" indent="-342900">
              <a:lnSpc>
                <a:spcPct val="15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2000" spc="-35" dirty="0">
                <a:latin typeface="Tahoma"/>
                <a:cs typeface="Tahoma"/>
              </a:rPr>
              <a:t>Preamble </a:t>
            </a:r>
            <a:r>
              <a:rPr sz="2000" spc="-55" dirty="0">
                <a:latin typeface="Tahoma"/>
                <a:cs typeface="Tahoma"/>
              </a:rPr>
              <a:t>– </a:t>
            </a:r>
            <a:r>
              <a:rPr sz="2000" spc="-70" dirty="0">
                <a:latin typeface="Tahoma"/>
                <a:cs typeface="Tahoma"/>
              </a:rPr>
              <a:t>pages </a:t>
            </a:r>
            <a:r>
              <a:rPr sz="2000" spc="-25" dirty="0">
                <a:latin typeface="Tahoma"/>
                <a:cs typeface="Tahoma"/>
              </a:rPr>
              <a:t>with </a:t>
            </a:r>
            <a:r>
              <a:rPr sz="2000" spc="-50" dirty="0">
                <a:latin typeface="Tahoma"/>
                <a:cs typeface="Tahoma"/>
              </a:rPr>
              <a:t>roman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numeration</a:t>
            </a:r>
            <a:endParaRPr sz="2000" dirty="0">
              <a:latin typeface="Tahoma"/>
              <a:cs typeface="Tahoma"/>
            </a:endParaRPr>
          </a:p>
          <a:p>
            <a:pPr marL="909320" marR="5080" indent="-342900">
              <a:spcBef>
                <a:spcPts val="175"/>
              </a:spcBef>
              <a:buFont typeface="Wingdings" panose="05000000000000000000" pitchFamily="2" charset="2"/>
              <a:buChar char="ü"/>
            </a:pPr>
            <a:r>
              <a:rPr sz="2000" spc="-25" dirty="0">
                <a:latin typeface="Tahoma"/>
                <a:cs typeface="Tahoma"/>
              </a:rPr>
              <a:t>Declaration </a:t>
            </a:r>
            <a:r>
              <a:rPr sz="2000" spc="-30" dirty="0">
                <a:latin typeface="Tahoma"/>
                <a:cs typeface="Tahoma"/>
              </a:rPr>
              <a:t>of </a:t>
            </a:r>
            <a:r>
              <a:rPr sz="2000" spc="-50" dirty="0">
                <a:latin typeface="Tahoma"/>
                <a:cs typeface="Tahoma"/>
              </a:rPr>
              <a:t>honor – sometimes </a:t>
            </a:r>
            <a:r>
              <a:rPr sz="2000" spc="5" dirty="0">
                <a:latin typeface="Tahoma"/>
                <a:cs typeface="Tahoma"/>
              </a:rPr>
              <a:t>it’s </a:t>
            </a:r>
            <a:r>
              <a:rPr sz="2000" spc="-50" dirty="0">
                <a:latin typeface="Tahoma"/>
                <a:cs typeface="Tahoma"/>
              </a:rPr>
              <a:t>a separate </a:t>
            </a:r>
            <a:r>
              <a:rPr sz="2000" spc="-35" dirty="0">
                <a:latin typeface="Tahoma"/>
                <a:cs typeface="Tahoma"/>
              </a:rPr>
              <a:t>document  </a:t>
            </a:r>
            <a:endParaRPr lang="pt-PT" sz="2000" spc="-35" dirty="0">
              <a:latin typeface="Tahoma"/>
              <a:cs typeface="Tahoma"/>
            </a:endParaRPr>
          </a:p>
          <a:p>
            <a:pPr marL="909320" marR="5080" indent="-342900">
              <a:spcBef>
                <a:spcPts val="175"/>
              </a:spcBef>
              <a:buFont typeface="Wingdings" panose="05000000000000000000" pitchFamily="2" charset="2"/>
              <a:buChar char="ü"/>
            </a:pPr>
            <a:r>
              <a:rPr sz="2000" dirty="0">
                <a:latin typeface="Tahoma"/>
                <a:cs typeface="Tahoma"/>
              </a:rPr>
              <a:t>List </a:t>
            </a:r>
            <a:r>
              <a:rPr sz="2000" spc="-30" dirty="0">
                <a:latin typeface="Tahoma"/>
                <a:cs typeface="Tahoma"/>
              </a:rPr>
              <a:t>of </a:t>
            </a:r>
            <a:r>
              <a:rPr sz="2000" spc="-45" dirty="0">
                <a:latin typeface="Tahoma"/>
                <a:cs typeface="Tahoma"/>
              </a:rPr>
              <a:t>acronyms </a:t>
            </a:r>
            <a:r>
              <a:rPr sz="2000" spc="-20" dirty="0">
                <a:latin typeface="Tahoma"/>
                <a:cs typeface="Tahoma"/>
              </a:rPr>
              <a:t>in </a:t>
            </a:r>
            <a:r>
              <a:rPr sz="2000" spc="-25" dirty="0">
                <a:latin typeface="Tahoma"/>
                <a:cs typeface="Tahoma"/>
              </a:rPr>
              <a:t>alphabetical</a:t>
            </a:r>
            <a:r>
              <a:rPr sz="2000" spc="18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order</a:t>
            </a:r>
            <a:endParaRPr sz="2000" dirty="0">
              <a:latin typeface="Tahoma"/>
              <a:cs typeface="Tahoma"/>
            </a:endParaRPr>
          </a:p>
          <a:p>
            <a:pPr marL="909320" indent="-342900">
              <a:buFont typeface="Wingdings" panose="05000000000000000000" pitchFamily="2" charset="2"/>
              <a:buChar char="ü"/>
            </a:pPr>
            <a:r>
              <a:rPr sz="2000" dirty="0">
                <a:latin typeface="Tahoma"/>
                <a:cs typeface="Tahoma"/>
              </a:rPr>
              <a:t>List </a:t>
            </a:r>
            <a:r>
              <a:rPr sz="2000" spc="-30" dirty="0">
                <a:latin typeface="Tahoma"/>
                <a:cs typeface="Tahoma"/>
              </a:rPr>
              <a:t>of</a:t>
            </a:r>
            <a:r>
              <a:rPr sz="2000" spc="3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contents</a:t>
            </a:r>
            <a:endParaRPr sz="2000" dirty="0">
              <a:latin typeface="Tahoma"/>
              <a:cs typeface="Tahoma"/>
            </a:endParaRPr>
          </a:p>
          <a:p>
            <a:pPr marL="632460" indent="-342900">
              <a:lnSpc>
                <a:spcPct val="150000"/>
              </a:lnSpc>
              <a:spcBef>
                <a:spcPts val="195"/>
              </a:spcBef>
              <a:buFont typeface="Arial" panose="020B0604020202020204" pitchFamily="34" charset="0"/>
              <a:buChar char="•"/>
            </a:pPr>
            <a:r>
              <a:rPr sz="2000" spc="-10" dirty="0">
                <a:latin typeface="Tahoma"/>
                <a:cs typeface="Tahoma"/>
              </a:rPr>
              <a:t>Body </a:t>
            </a:r>
            <a:r>
              <a:rPr sz="2000" spc="-55" dirty="0">
                <a:latin typeface="Tahoma"/>
                <a:cs typeface="Tahoma"/>
              </a:rPr>
              <a:t>– </a:t>
            </a:r>
            <a:r>
              <a:rPr sz="2000" spc="-30" dirty="0">
                <a:latin typeface="Tahoma"/>
                <a:cs typeface="Tahoma"/>
              </a:rPr>
              <a:t>start </a:t>
            </a:r>
            <a:r>
              <a:rPr sz="2000" spc="-40" dirty="0">
                <a:latin typeface="Tahoma"/>
                <a:cs typeface="Tahoma"/>
              </a:rPr>
              <a:t>the </a:t>
            </a:r>
            <a:r>
              <a:rPr sz="2000" spc="-15" dirty="0">
                <a:latin typeface="Tahoma"/>
                <a:cs typeface="Tahoma"/>
              </a:rPr>
              <a:t>Arabic </a:t>
            </a:r>
            <a:r>
              <a:rPr sz="2000" spc="-45" dirty="0">
                <a:latin typeface="Tahoma"/>
                <a:cs typeface="Tahoma"/>
              </a:rPr>
              <a:t>numeration</a:t>
            </a:r>
            <a:r>
              <a:rPr sz="2000" spc="7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of </a:t>
            </a:r>
            <a:r>
              <a:rPr sz="2000" spc="-40" dirty="0">
                <a:latin typeface="Tahoma"/>
                <a:cs typeface="Tahoma"/>
              </a:rPr>
              <a:t>the </a:t>
            </a:r>
            <a:r>
              <a:rPr sz="2000" spc="-70" dirty="0">
                <a:latin typeface="Tahoma"/>
                <a:cs typeface="Tahoma"/>
              </a:rPr>
              <a:t>pages</a:t>
            </a:r>
            <a:endParaRPr sz="2000" dirty="0">
              <a:latin typeface="Tahoma"/>
              <a:cs typeface="Tahoma"/>
            </a:endParaRPr>
          </a:p>
          <a:p>
            <a:pPr marL="909320" indent="-342900">
              <a:spcBef>
                <a:spcPts val="175"/>
              </a:spcBef>
              <a:buFont typeface="Wingdings" panose="05000000000000000000" pitchFamily="2" charset="2"/>
              <a:buChar char="ü"/>
            </a:pPr>
            <a:r>
              <a:rPr sz="2000" spc="-30" dirty="0">
                <a:latin typeface="Tahoma"/>
                <a:cs typeface="Tahoma"/>
              </a:rPr>
              <a:t>Introduction</a:t>
            </a:r>
            <a:endParaRPr sz="2000" dirty="0">
              <a:latin typeface="Tahoma"/>
              <a:cs typeface="Tahoma"/>
            </a:endParaRPr>
          </a:p>
          <a:p>
            <a:pPr marL="909320" marR="586740" indent="-342900">
              <a:spcBef>
                <a:spcPts val="35"/>
              </a:spcBef>
              <a:buFont typeface="Wingdings" panose="05000000000000000000" pitchFamily="2" charset="2"/>
              <a:buChar char="ü"/>
            </a:pPr>
            <a:r>
              <a:rPr sz="2000" spc="-40" dirty="0">
                <a:latin typeface="Tahoma"/>
                <a:cs typeface="Tahoma"/>
              </a:rPr>
              <a:t>Several analysis chapters, </a:t>
            </a:r>
            <a:r>
              <a:rPr sz="2000" spc="-35" dirty="0">
                <a:latin typeface="Tahoma"/>
                <a:cs typeface="Tahoma"/>
              </a:rPr>
              <a:t>usually </a:t>
            </a:r>
            <a:r>
              <a:rPr sz="2000" spc="-60" dirty="0">
                <a:latin typeface="Tahoma"/>
                <a:cs typeface="Tahoma"/>
              </a:rPr>
              <a:t>one </a:t>
            </a:r>
            <a:r>
              <a:rPr sz="2000" spc="-40" dirty="0">
                <a:latin typeface="Tahoma"/>
                <a:cs typeface="Tahoma"/>
              </a:rPr>
              <a:t>per </a:t>
            </a:r>
            <a:r>
              <a:rPr sz="2000" spc="-45" dirty="0">
                <a:latin typeface="Tahoma"/>
                <a:cs typeface="Tahoma"/>
              </a:rPr>
              <a:t>device  </a:t>
            </a:r>
            <a:endParaRPr lang="pt-PT" sz="2000" spc="-45" dirty="0">
              <a:latin typeface="Tahoma"/>
              <a:cs typeface="Tahoma"/>
            </a:endParaRPr>
          </a:p>
          <a:p>
            <a:pPr marL="909320" marR="586740" indent="-342900">
              <a:spcBef>
                <a:spcPts val="35"/>
              </a:spcBef>
              <a:buFont typeface="Wingdings" panose="05000000000000000000" pitchFamily="2" charset="2"/>
              <a:buChar char="ü"/>
            </a:pPr>
            <a:r>
              <a:rPr sz="2000" spc="-35" dirty="0">
                <a:latin typeface="Tahoma"/>
                <a:cs typeface="Tahoma"/>
              </a:rPr>
              <a:t>Conclusions</a:t>
            </a:r>
            <a:endParaRPr sz="2000" dirty="0">
              <a:latin typeface="Tahoma"/>
              <a:cs typeface="Tahoma"/>
            </a:endParaRPr>
          </a:p>
          <a:p>
            <a:pPr marL="632460" indent="-342900">
              <a:lnSpc>
                <a:spcPct val="15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sz="2000" spc="-35" dirty="0">
                <a:latin typeface="Tahoma"/>
                <a:cs typeface="Tahoma"/>
              </a:rPr>
              <a:t>Epilogue</a:t>
            </a:r>
            <a:endParaRPr sz="2000" dirty="0">
              <a:latin typeface="Tahoma"/>
              <a:cs typeface="Tahoma"/>
            </a:endParaRPr>
          </a:p>
          <a:p>
            <a:pPr marL="909320" marR="1299210" indent="-342900">
              <a:spcBef>
                <a:spcPts val="175"/>
              </a:spcBef>
              <a:buFont typeface="Wingdings" panose="05000000000000000000" pitchFamily="2" charset="2"/>
              <a:buChar char="ü"/>
            </a:pPr>
            <a:r>
              <a:rPr sz="2000" spc="-20" dirty="0">
                <a:latin typeface="Tahoma"/>
                <a:cs typeface="Tahoma"/>
              </a:rPr>
              <a:t>Bibliography </a:t>
            </a:r>
            <a:r>
              <a:rPr sz="2000" spc="-50" dirty="0">
                <a:latin typeface="Tahoma"/>
                <a:cs typeface="Tahoma"/>
              </a:rPr>
              <a:t>– </a:t>
            </a:r>
            <a:r>
              <a:rPr sz="2000" spc="-25" dirty="0">
                <a:latin typeface="Tahoma"/>
                <a:cs typeface="Tahoma"/>
              </a:rPr>
              <a:t>not </a:t>
            </a:r>
            <a:r>
              <a:rPr sz="2000" spc="-55" dirty="0">
                <a:latin typeface="Tahoma"/>
                <a:cs typeface="Tahoma"/>
              </a:rPr>
              <a:t>always </a:t>
            </a:r>
            <a:r>
              <a:rPr sz="2000" spc="-45" dirty="0">
                <a:latin typeface="Tahoma"/>
                <a:cs typeface="Tahoma"/>
              </a:rPr>
              <a:t>required  </a:t>
            </a:r>
            <a:endParaRPr lang="pt-PT" sz="2000" spc="-45" dirty="0">
              <a:latin typeface="Tahoma"/>
              <a:cs typeface="Tahoma"/>
            </a:endParaRPr>
          </a:p>
          <a:p>
            <a:pPr marL="909320" marR="1299210" indent="-342900">
              <a:spcBef>
                <a:spcPts val="175"/>
              </a:spcBef>
              <a:buFont typeface="Wingdings" panose="05000000000000000000" pitchFamily="2" charset="2"/>
              <a:buChar char="ü"/>
            </a:pPr>
            <a:r>
              <a:rPr sz="2000" spc="-35" dirty="0">
                <a:latin typeface="Tahoma"/>
                <a:cs typeface="Tahoma"/>
              </a:rPr>
              <a:t>Appendixes </a:t>
            </a:r>
            <a:r>
              <a:rPr sz="2000" spc="-50" dirty="0">
                <a:latin typeface="Tahoma"/>
                <a:cs typeface="Tahoma"/>
              </a:rPr>
              <a:t>– </a:t>
            </a:r>
            <a:r>
              <a:rPr sz="2000" spc="-25" dirty="0">
                <a:latin typeface="Tahoma"/>
                <a:cs typeface="Tahoma"/>
              </a:rPr>
              <a:t>not </a:t>
            </a:r>
            <a:r>
              <a:rPr sz="2000" spc="-55" dirty="0">
                <a:latin typeface="Tahoma"/>
                <a:cs typeface="Tahoma"/>
              </a:rPr>
              <a:t>always </a:t>
            </a:r>
            <a:r>
              <a:rPr sz="2000" spc="-45" dirty="0">
                <a:latin typeface="Tahoma"/>
                <a:cs typeface="Tahoma"/>
              </a:rPr>
              <a:t>required  </a:t>
            </a:r>
            <a:endParaRPr lang="pt-PT" sz="2000" spc="-45" dirty="0">
              <a:latin typeface="Tahoma"/>
              <a:cs typeface="Tahoma"/>
            </a:endParaRPr>
          </a:p>
          <a:p>
            <a:pPr marL="909320" marR="1299210" indent="-342900">
              <a:spcBef>
                <a:spcPts val="175"/>
              </a:spcBef>
              <a:buFont typeface="Wingdings" panose="05000000000000000000" pitchFamily="2" charset="2"/>
              <a:buChar char="ü"/>
            </a:pPr>
            <a:r>
              <a:rPr sz="2000" spc="-45" dirty="0">
                <a:latin typeface="Tahoma"/>
                <a:cs typeface="Tahoma"/>
              </a:rPr>
              <a:t>Glossary </a:t>
            </a:r>
            <a:r>
              <a:rPr sz="2000" spc="-50" dirty="0">
                <a:latin typeface="Tahoma"/>
                <a:cs typeface="Tahoma"/>
              </a:rPr>
              <a:t>–</a:t>
            </a:r>
            <a:r>
              <a:rPr sz="2000" spc="75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recommended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27082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Structure</a:t>
            </a:r>
            <a:endParaRPr lang="pt-PT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Marcador de Posição do Número do Diapositivo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21</a:t>
            </a:fld>
            <a:endParaRPr lang="pt-PT"/>
          </a:p>
        </p:txBody>
      </p:sp>
      <p:sp>
        <p:nvSpPr>
          <p:cNvPr id="74" name="Marcador de Posição do Rodapé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5" name="object 60"/>
          <p:cNvSpPr txBox="1"/>
          <p:nvPr/>
        </p:nvSpPr>
        <p:spPr>
          <a:xfrm>
            <a:off x="205976" y="525517"/>
            <a:ext cx="11986023" cy="426206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434"/>
              </a:spcBef>
            </a:pPr>
            <a:r>
              <a:rPr sz="2000" spc="-30" dirty="0">
                <a:latin typeface="Tahoma"/>
                <a:cs typeface="Tahoma"/>
              </a:rPr>
              <a:t>Declaration </a:t>
            </a:r>
            <a:r>
              <a:rPr sz="2000" spc="-35" dirty="0">
                <a:latin typeface="Tahoma"/>
                <a:cs typeface="Tahoma"/>
              </a:rPr>
              <a:t>of</a:t>
            </a:r>
            <a:r>
              <a:rPr sz="2000" spc="6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honor</a:t>
            </a:r>
            <a:endParaRPr sz="2000" dirty="0">
              <a:latin typeface="Tahoma"/>
              <a:cs typeface="Tahoma"/>
            </a:endParaRPr>
          </a:p>
          <a:p>
            <a:pPr marL="632460" marR="303466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spc="-40" dirty="0">
                <a:latin typeface="Tahoma"/>
                <a:cs typeface="Tahoma"/>
              </a:rPr>
              <a:t>usually </a:t>
            </a:r>
            <a:r>
              <a:rPr sz="2000" spc="5" dirty="0">
                <a:latin typeface="Tahoma"/>
                <a:cs typeface="Tahoma"/>
              </a:rPr>
              <a:t>it’s </a:t>
            </a:r>
            <a:r>
              <a:rPr sz="2000" spc="-55" dirty="0">
                <a:latin typeface="Tahoma"/>
                <a:cs typeface="Tahoma"/>
              </a:rPr>
              <a:t>a separated </a:t>
            </a:r>
            <a:r>
              <a:rPr sz="2000" spc="-40" dirty="0">
                <a:latin typeface="Tahoma"/>
                <a:cs typeface="Tahoma"/>
              </a:rPr>
              <a:t>document  </a:t>
            </a:r>
            <a:endParaRPr lang="pt-PT" sz="2000" spc="-40" dirty="0">
              <a:latin typeface="Tahoma"/>
              <a:cs typeface="Tahoma"/>
            </a:endParaRPr>
          </a:p>
          <a:p>
            <a:pPr marL="632460" marR="303466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spc="-25" dirty="0">
                <a:latin typeface="Tahoma"/>
                <a:cs typeface="Tahoma"/>
              </a:rPr>
              <a:t>but </a:t>
            </a:r>
            <a:r>
              <a:rPr sz="2000" spc="-45" dirty="0">
                <a:latin typeface="Tahoma"/>
                <a:cs typeface="Tahoma"/>
              </a:rPr>
              <a:t>can </a:t>
            </a:r>
            <a:r>
              <a:rPr sz="2000" spc="-55" dirty="0">
                <a:latin typeface="Tahoma"/>
                <a:cs typeface="Tahoma"/>
              </a:rPr>
              <a:t>be </a:t>
            </a:r>
            <a:r>
              <a:rPr sz="2000" spc="-40" dirty="0">
                <a:latin typeface="Tahoma"/>
                <a:cs typeface="Tahoma"/>
              </a:rPr>
              <a:t>included </a:t>
            </a:r>
            <a:r>
              <a:rPr sz="2000" spc="-25" dirty="0">
                <a:latin typeface="Tahoma"/>
                <a:cs typeface="Tahoma"/>
              </a:rPr>
              <a:t>in </a:t>
            </a:r>
            <a:r>
              <a:rPr sz="2000" spc="-40" dirty="0">
                <a:latin typeface="Tahoma"/>
                <a:cs typeface="Tahoma"/>
              </a:rPr>
              <a:t>the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report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50000"/>
              </a:lnSpc>
              <a:spcBef>
                <a:spcPts val="20"/>
              </a:spcBef>
            </a:pP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</a:pP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Example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355"/>
              </a:spcBef>
            </a:pPr>
            <a:r>
              <a:rPr sz="2000" spc="-70" dirty="0">
                <a:latin typeface="Tahoma"/>
                <a:cs typeface="Tahoma"/>
              </a:rPr>
              <a:t>I, </a:t>
            </a:r>
            <a:r>
              <a:rPr sz="2000" spc="-35" dirty="0">
                <a:latin typeface="Tahoma"/>
                <a:cs typeface="Tahoma"/>
              </a:rPr>
              <a:t>(expert </a:t>
            </a:r>
            <a:r>
              <a:rPr sz="2000" spc="-15" dirty="0">
                <a:latin typeface="Tahoma"/>
                <a:cs typeface="Tahoma"/>
              </a:rPr>
              <a:t>full </a:t>
            </a:r>
            <a:r>
              <a:rPr sz="2000" spc="-50" dirty="0">
                <a:latin typeface="Tahoma"/>
                <a:cs typeface="Tahoma"/>
              </a:rPr>
              <a:t>name), </a:t>
            </a:r>
            <a:r>
              <a:rPr sz="2000" spc="-45" dirty="0">
                <a:latin typeface="Tahoma"/>
                <a:cs typeface="Tahoma"/>
              </a:rPr>
              <a:t>holder </a:t>
            </a:r>
            <a:r>
              <a:rPr sz="2000" spc="-35" dirty="0">
                <a:latin typeface="Tahoma"/>
                <a:cs typeface="Tahoma"/>
              </a:rPr>
              <a:t>of </a:t>
            </a:r>
            <a:r>
              <a:rPr sz="2000" spc="-40" dirty="0">
                <a:latin typeface="Tahoma"/>
                <a:cs typeface="Tahoma"/>
              </a:rPr>
              <a:t>the </a:t>
            </a:r>
            <a:r>
              <a:rPr sz="2000" spc="-25" dirty="0">
                <a:latin typeface="Tahoma"/>
                <a:cs typeface="Tahoma"/>
              </a:rPr>
              <a:t>identity </a:t>
            </a:r>
            <a:r>
              <a:rPr sz="2000" spc="-45" dirty="0">
                <a:latin typeface="Tahoma"/>
                <a:cs typeface="Tahoma"/>
              </a:rPr>
              <a:t>card </a:t>
            </a:r>
            <a:r>
              <a:rPr sz="2000" spc="-50" dirty="0">
                <a:latin typeface="Tahoma"/>
                <a:cs typeface="Tahoma"/>
              </a:rPr>
              <a:t>number </a:t>
            </a:r>
            <a:r>
              <a:rPr sz="2000" spc="70" dirty="0">
                <a:latin typeface="Tahoma"/>
                <a:cs typeface="Tahoma"/>
              </a:rPr>
              <a:t>XXXXXXXX,</a:t>
            </a:r>
            <a:r>
              <a:rPr sz="2000" spc="26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valid </a:t>
            </a:r>
            <a:r>
              <a:rPr sz="2000" spc="-15" dirty="0">
                <a:latin typeface="Tahoma"/>
                <a:cs typeface="Tahoma"/>
              </a:rPr>
              <a:t>until</a:t>
            </a:r>
            <a:endParaRPr sz="2000" dirty="0">
              <a:latin typeface="Tahoma"/>
              <a:cs typeface="Tahoma"/>
            </a:endParaRPr>
          </a:p>
          <a:p>
            <a:pPr marL="12700" marR="5080">
              <a:lnSpc>
                <a:spcPct val="150000"/>
              </a:lnSpc>
            </a:pPr>
            <a:r>
              <a:rPr sz="2000" spc="25" dirty="0">
                <a:latin typeface="Tahoma"/>
                <a:cs typeface="Tahoma"/>
              </a:rPr>
              <a:t>20XX-XX-XX, </a:t>
            </a:r>
            <a:r>
              <a:rPr sz="2000" spc="-25" dirty="0">
                <a:latin typeface="Tahoma"/>
                <a:cs typeface="Tahoma"/>
              </a:rPr>
              <a:t>with </a:t>
            </a:r>
            <a:r>
              <a:rPr sz="2000" spc="-50" dirty="0">
                <a:latin typeface="Tahoma"/>
                <a:cs typeface="Tahoma"/>
              </a:rPr>
              <a:t>professional </a:t>
            </a:r>
            <a:r>
              <a:rPr sz="2000" spc="-35" dirty="0">
                <a:latin typeface="Tahoma"/>
                <a:cs typeface="Tahoma"/>
              </a:rPr>
              <a:t>domicile </a:t>
            </a:r>
            <a:r>
              <a:rPr sz="2000" spc="-15" dirty="0">
                <a:latin typeface="Tahoma"/>
                <a:cs typeface="Tahoma"/>
              </a:rPr>
              <a:t>at </a:t>
            </a:r>
            <a:r>
              <a:rPr sz="2000" spc="-40" dirty="0">
                <a:latin typeface="Tahoma"/>
                <a:cs typeface="Tahoma"/>
              </a:rPr>
              <a:t>the </a:t>
            </a:r>
            <a:r>
              <a:rPr lang="pt-PT" sz="2000" spc="-25" dirty="0" err="1">
                <a:latin typeface="Tahoma"/>
                <a:cs typeface="Tahoma"/>
              </a:rPr>
              <a:t>University</a:t>
            </a:r>
            <a:r>
              <a:rPr lang="pt-PT" sz="2000" spc="-25" dirty="0">
                <a:latin typeface="Tahoma"/>
                <a:cs typeface="Tahoma"/>
              </a:rPr>
              <a:t> </a:t>
            </a:r>
            <a:r>
              <a:rPr lang="pt-PT" sz="2000" spc="-25" dirty="0" err="1">
                <a:latin typeface="Tahoma"/>
                <a:cs typeface="Tahoma"/>
              </a:rPr>
              <a:t>of</a:t>
            </a:r>
            <a:r>
              <a:rPr lang="pt-PT" sz="2000" spc="-25" dirty="0">
                <a:latin typeface="Tahoma"/>
                <a:cs typeface="Tahoma"/>
              </a:rPr>
              <a:t> Aveiro</a:t>
            </a:r>
            <a:r>
              <a:rPr sz="2000" spc="-25" dirty="0">
                <a:latin typeface="Tahoma"/>
                <a:cs typeface="Tahoma"/>
              </a:rPr>
              <a:t>, </a:t>
            </a:r>
            <a:r>
              <a:rPr sz="2000" spc="-30" dirty="0">
                <a:latin typeface="Tahoma"/>
                <a:cs typeface="Tahoma"/>
              </a:rPr>
              <a:t>located </a:t>
            </a:r>
            <a:r>
              <a:rPr sz="2000" spc="-15" dirty="0">
                <a:latin typeface="Tahoma"/>
                <a:cs typeface="Tahoma"/>
              </a:rPr>
              <a:t>at </a:t>
            </a:r>
            <a:r>
              <a:rPr lang="pt-PT" sz="2000" spc="-45" dirty="0">
                <a:latin typeface="Tahoma"/>
                <a:cs typeface="Tahoma"/>
              </a:rPr>
              <a:t>Campos Universitário de Santiago, Gloria, 3810 - 193 Aveiro</a:t>
            </a:r>
            <a:r>
              <a:rPr sz="2000" spc="-25" dirty="0">
                <a:latin typeface="Tahoma"/>
                <a:cs typeface="Tahoma"/>
              </a:rPr>
              <a:t>, </a:t>
            </a:r>
            <a:r>
              <a:rPr sz="2000" spc="-55" dirty="0">
                <a:latin typeface="Tahoma"/>
                <a:cs typeface="Tahoma"/>
              </a:rPr>
              <a:t>declare on a </a:t>
            </a:r>
            <a:r>
              <a:rPr sz="2000" spc="-35" dirty="0">
                <a:latin typeface="Tahoma"/>
                <a:cs typeface="Tahoma"/>
              </a:rPr>
              <a:t>commitment </a:t>
            </a:r>
            <a:r>
              <a:rPr sz="2000" spc="-15" dirty="0">
                <a:latin typeface="Tahoma"/>
                <a:cs typeface="Tahoma"/>
              </a:rPr>
              <a:t>to </a:t>
            </a:r>
            <a:r>
              <a:rPr sz="2000" spc="-55" dirty="0">
                <a:latin typeface="Tahoma"/>
                <a:cs typeface="Tahoma"/>
              </a:rPr>
              <a:t>honor </a:t>
            </a:r>
            <a:r>
              <a:rPr sz="2000" spc="-40" dirty="0">
                <a:latin typeface="Tahoma"/>
                <a:cs typeface="Tahoma"/>
              </a:rPr>
              <a:t>the veracity </a:t>
            </a:r>
            <a:r>
              <a:rPr sz="2000" spc="-35" dirty="0">
                <a:latin typeface="Tahoma"/>
                <a:cs typeface="Tahoma"/>
              </a:rPr>
              <a:t>of </a:t>
            </a:r>
            <a:r>
              <a:rPr sz="2000" spc="-40" dirty="0">
                <a:latin typeface="Tahoma"/>
                <a:cs typeface="Tahoma"/>
              </a:rPr>
              <a:t>the  </a:t>
            </a:r>
            <a:r>
              <a:rPr sz="2000" spc="-35" dirty="0">
                <a:latin typeface="Tahoma"/>
                <a:cs typeface="Tahoma"/>
              </a:rPr>
              <a:t>information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provided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in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this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report,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of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which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this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declaration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is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part.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93710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Structure</a:t>
            </a:r>
            <a:endParaRPr lang="pt-PT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Marcador de Posição do Número do Diapositivo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22</a:t>
            </a:fld>
            <a:endParaRPr lang="pt-PT"/>
          </a:p>
        </p:txBody>
      </p:sp>
      <p:sp>
        <p:nvSpPr>
          <p:cNvPr id="74" name="Marcador de Posição do Rodapé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5" name="object 61"/>
          <p:cNvSpPr txBox="1"/>
          <p:nvPr/>
        </p:nvSpPr>
        <p:spPr>
          <a:xfrm>
            <a:off x="0" y="633586"/>
            <a:ext cx="12192000" cy="40168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64160">
              <a:lnSpc>
                <a:spcPct val="100000"/>
              </a:lnSpc>
            </a:pPr>
            <a:r>
              <a:rPr sz="2000" spc="-35" dirty="0">
                <a:latin typeface="Tahoma"/>
                <a:cs typeface="Tahoma"/>
              </a:rPr>
              <a:t>Introduction</a:t>
            </a:r>
            <a:endParaRPr sz="2000" dirty="0">
              <a:latin typeface="Tahoma"/>
              <a:cs typeface="Tahoma"/>
            </a:endParaRPr>
          </a:p>
          <a:p>
            <a:pPr marL="884555" indent="-342900">
              <a:lnSpc>
                <a:spcPct val="10000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sz="2000" spc="-40" dirty="0">
                <a:latin typeface="Tahoma"/>
                <a:cs typeface="Tahoma"/>
              </a:rPr>
              <a:t>what </a:t>
            </a:r>
            <a:r>
              <a:rPr sz="2000" spc="-70" dirty="0">
                <a:latin typeface="Tahoma"/>
                <a:cs typeface="Tahoma"/>
              </a:rPr>
              <a:t>are </a:t>
            </a:r>
            <a:r>
              <a:rPr sz="2000" spc="-65" dirty="0">
                <a:latin typeface="Tahoma"/>
                <a:cs typeface="Tahoma"/>
              </a:rPr>
              <a:t>you </a:t>
            </a:r>
            <a:r>
              <a:rPr sz="2000" spc="-30" dirty="0">
                <a:latin typeface="Tahoma"/>
                <a:cs typeface="Tahoma"/>
              </a:rPr>
              <a:t>looking </a:t>
            </a:r>
            <a:r>
              <a:rPr sz="2000" spc="-45" dirty="0">
                <a:latin typeface="Tahoma"/>
                <a:cs typeface="Tahoma"/>
              </a:rPr>
              <a:t>for </a:t>
            </a:r>
            <a:r>
              <a:rPr sz="2000" spc="-50" dirty="0">
                <a:latin typeface="Tahoma"/>
                <a:cs typeface="Tahoma"/>
              </a:rPr>
              <a:t>and</a:t>
            </a:r>
            <a:r>
              <a:rPr sz="2000" spc="55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why</a:t>
            </a:r>
            <a:endParaRPr sz="2000" dirty="0">
              <a:latin typeface="Tahoma"/>
              <a:cs typeface="Tahoma"/>
            </a:endParaRPr>
          </a:p>
          <a:p>
            <a:pPr marL="884555" marR="2432685" indent="-34290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2000" spc="-10" dirty="0">
                <a:latin typeface="Tahoma"/>
                <a:cs typeface="Tahoma"/>
              </a:rPr>
              <a:t>list </a:t>
            </a:r>
            <a:r>
              <a:rPr sz="2000" spc="-35" dirty="0">
                <a:latin typeface="Tahoma"/>
                <a:cs typeface="Tahoma"/>
              </a:rPr>
              <a:t>of </a:t>
            </a:r>
            <a:r>
              <a:rPr sz="2000" spc="-40" dirty="0">
                <a:latin typeface="Tahoma"/>
                <a:cs typeface="Tahoma"/>
              </a:rPr>
              <a:t>the </a:t>
            </a:r>
            <a:r>
              <a:rPr sz="2000" spc="-55" dirty="0">
                <a:latin typeface="Tahoma"/>
                <a:cs typeface="Tahoma"/>
              </a:rPr>
              <a:t>devices </a:t>
            </a:r>
            <a:r>
              <a:rPr sz="2000" spc="-45" dirty="0">
                <a:latin typeface="Tahoma"/>
                <a:cs typeface="Tahoma"/>
              </a:rPr>
              <a:t>being analyzed </a:t>
            </a:r>
            <a:r>
              <a:rPr sz="2000" spc="-50" dirty="0">
                <a:latin typeface="Tahoma"/>
                <a:cs typeface="Tahoma"/>
              </a:rPr>
              <a:t>and </a:t>
            </a:r>
            <a:r>
              <a:rPr sz="2000" spc="-30" dirty="0">
                <a:latin typeface="Tahoma"/>
                <a:cs typeface="Tahoma"/>
              </a:rPr>
              <a:t>their </a:t>
            </a:r>
            <a:r>
              <a:rPr sz="2000" spc="-50" dirty="0">
                <a:latin typeface="Tahoma"/>
                <a:cs typeface="Tahoma"/>
              </a:rPr>
              <a:t>IDs  </a:t>
            </a:r>
            <a:endParaRPr lang="pt-PT" sz="2000" spc="-50" dirty="0">
              <a:latin typeface="Tahoma"/>
              <a:cs typeface="Tahoma"/>
            </a:endParaRPr>
          </a:p>
          <a:p>
            <a:pPr marL="884555" marR="2432685" indent="-342900">
              <a:lnSpc>
                <a:spcPct val="125299"/>
              </a:lnSpc>
              <a:buFont typeface="Arial" panose="020B0604020202020204" pitchFamily="34" charset="0"/>
              <a:buChar char="•"/>
            </a:pPr>
            <a:r>
              <a:rPr sz="2000" spc="-40" dirty="0">
                <a:latin typeface="Tahoma"/>
                <a:cs typeface="Tahoma"/>
              </a:rPr>
              <a:t>explain the </a:t>
            </a:r>
            <a:r>
              <a:rPr sz="2000" spc="-35" dirty="0">
                <a:latin typeface="Tahoma"/>
                <a:cs typeface="Tahoma"/>
              </a:rPr>
              <a:t>structure of </a:t>
            </a:r>
            <a:r>
              <a:rPr sz="2000" spc="-40" dirty="0">
                <a:latin typeface="Tahoma"/>
                <a:cs typeface="Tahoma"/>
              </a:rPr>
              <a:t>the</a:t>
            </a:r>
            <a:r>
              <a:rPr sz="2000" spc="229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report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Tahoma"/>
              <a:cs typeface="Tahoma"/>
            </a:endParaRPr>
          </a:p>
          <a:p>
            <a:pPr marL="264160">
              <a:lnSpc>
                <a:spcPct val="100000"/>
              </a:lnSpc>
            </a:pP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Example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Tahoma"/>
              <a:cs typeface="Tahoma"/>
            </a:endParaRPr>
          </a:p>
          <a:p>
            <a:pPr marL="264160" marR="5080">
              <a:lnSpc>
                <a:spcPct val="102600"/>
              </a:lnSpc>
              <a:spcBef>
                <a:spcPts val="265"/>
              </a:spcBef>
            </a:pPr>
            <a:r>
              <a:rPr sz="2000" spc="-20" dirty="0">
                <a:latin typeface="Tahoma"/>
                <a:cs typeface="Tahoma"/>
              </a:rPr>
              <a:t>The </a:t>
            </a:r>
            <a:r>
              <a:rPr sz="2000" spc="-45" dirty="0">
                <a:latin typeface="Tahoma"/>
                <a:cs typeface="Tahoma"/>
              </a:rPr>
              <a:t>authors </a:t>
            </a:r>
            <a:r>
              <a:rPr sz="2000" spc="-35" dirty="0">
                <a:latin typeface="Tahoma"/>
                <a:cs typeface="Tahoma"/>
              </a:rPr>
              <a:t>of </a:t>
            </a:r>
            <a:r>
              <a:rPr sz="2000" spc="-25" dirty="0">
                <a:latin typeface="Tahoma"/>
                <a:cs typeface="Tahoma"/>
              </a:rPr>
              <a:t>this </a:t>
            </a:r>
            <a:r>
              <a:rPr sz="2000" spc="-40" dirty="0">
                <a:latin typeface="Tahoma"/>
                <a:cs typeface="Tahoma"/>
              </a:rPr>
              <a:t>report </a:t>
            </a:r>
            <a:r>
              <a:rPr sz="2000" spc="-80" dirty="0">
                <a:latin typeface="Tahoma"/>
                <a:cs typeface="Tahoma"/>
              </a:rPr>
              <a:t>were </a:t>
            </a:r>
            <a:r>
              <a:rPr sz="2000" spc="-40" dirty="0">
                <a:latin typeface="Tahoma"/>
                <a:cs typeface="Tahoma"/>
              </a:rPr>
              <a:t>appointed </a:t>
            </a:r>
            <a:r>
              <a:rPr sz="2000" spc="-45" dirty="0">
                <a:latin typeface="Tahoma"/>
                <a:cs typeface="Tahoma"/>
              </a:rPr>
              <a:t>computer </a:t>
            </a:r>
            <a:r>
              <a:rPr sz="2000" spc="-50" dirty="0">
                <a:latin typeface="Tahoma"/>
                <a:cs typeface="Tahoma"/>
              </a:rPr>
              <a:t>experts </a:t>
            </a:r>
            <a:r>
              <a:rPr sz="2000" spc="-25" dirty="0">
                <a:latin typeface="Tahoma"/>
                <a:cs typeface="Tahoma"/>
              </a:rPr>
              <a:t>in </a:t>
            </a:r>
            <a:r>
              <a:rPr sz="2000" spc="-40" dirty="0">
                <a:latin typeface="Tahoma"/>
                <a:cs typeface="Tahoma"/>
              </a:rPr>
              <a:t>the </a:t>
            </a:r>
            <a:r>
              <a:rPr sz="2000" spc="15" dirty="0">
                <a:latin typeface="Tahoma"/>
                <a:cs typeface="Tahoma"/>
              </a:rPr>
              <a:t>NUIPC </a:t>
            </a:r>
            <a:r>
              <a:rPr sz="2000" spc="85" dirty="0">
                <a:latin typeface="Tahoma"/>
                <a:cs typeface="Tahoma"/>
              </a:rPr>
              <a:t>XXXXXXXX </a:t>
            </a:r>
            <a:r>
              <a:rPr sz="2000" spc="-55" dirty="0">
                <a:latin typeface="Tahoma"/>
                <a:cs typeface="Tahoma"/>
              </a:rPr>
              <a:t>process under </a:t>
            </a:r>
            <a:r>
              <a:rPr sz="2000" spc="-40" dirty="0">
                <a:latin typeface="Tahoma"/>
                <a:cs typeface="Tahoma"/>
              </a:rPr>
              <a:t>the </a:t>
            </a:r>
            <a:r>
              <a:rPr sz="2000" spc="-30" dirty="0">
                <a:latin typeface="Tahoma"/>
                <a:cs typeface="Tahoma"/>
              </a:rPr>
              <a:t>protocol </a:t>
            </a:r>
            <a:r>
              <a:rPr sz="2000" spc="-70" dirty="0">
                <a:latin typeface="Tahoma"/>
                <a:cs typeface="Tahoma"/>
              </a:rPr>
              <a:t>between </a:t>
            </a:r>
            <a:r>
              <a:rPr sz="2000" spc="-40" dirty="0">
                <a:latin typeface="Tahoma"/>
                <a:cs typeface="Tahoma"/>
              </a:rPr>
              <a:t>the </a:t>
            </a:r>
            <a:r>
              <a:rPr lang="pt-PT" sz="2000" spc="-25" dirty="0">
                <a:latin typeface="Tahoma"/>
                <a:cs typeface="Tahoma"/>
              </a:rPr>
              <a:t>Aveiro </a:t>
            </a:r>
            <a:r>
              <a:rPr lang="pt-PT" sz="2000" spc="-25" dirty="0" err="1">
                <a:latin typeface="Tahoma"/>
                <a:cs typeface="Tahoma"/>
              </a:rPr>
              <a:t>University</a:t>
            </a:r>
            <a:r>
              <a:rPr lang="pt-PT" sz="2000" spc="-25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and </a:t>
            </a:r>
            <a:r>
              <a:rPr sz="2000" spc="-40" dirty="0">
                <a:latin typeface="Tahoma"/>
                <a:cs typeface="Tahoma"/>
              </a:rPr>
              <a:t>the </a:t>
            </a:r>
            <a:r>
              <a:rPr sz="2000" spc="-30" dirty="0">
                <a:latin typeface="Tahoma"/>
                <a:cs typeface="Tahoma"/>
              </a:rPr>
              <a:t>Office </a:t>
            </a:r>
            <a:r>
              <a:rPr sz="2000" spc="-35" dirty="0">
                <a:latin typeface="Tahoma"/>
                <a:cs typeface="Tahoma"/>
              </a:rPr>
              <a:t>of  Cybercrime of </a:t>
            </a:r>
            <a:r>
              <a:rPr sz="2000" spc="-45" dirty="0">
                <a:latin typeface="Tahoma"/>
                <a:cs typeface="Tahoma"/>
              </a:rPr>
              <a:t>the </a:t>
            </a:r>
            <a:r>
              <a:rPr sz="2000" spc="-40" dirty="0">
                <a:latin typeface="Tahoma"/>
                <a:cs typeface="Tahoma"/>
              </a:rPr>
              <a:t>Generals’ </a:t>
            </a:r>
            <a:r>
              <a:rPr sz="2000" spc="-30" dirty="0">
                <a:latin typeface="Tahoma"/>
                <a:cs typeface="Tahoma"/>
              </a:rPr>
              <a:t>Attorney Office. </a:t>
            </a:r>
            <a:r>
              <a:rPr sz="2000" spc="-80" dirty="0">
                <a:latin typeface="Tahoma"/>
                <a:cs typeface="Tahoma"/>
              </a:rPr>
              <a:t>In </a:t>
            </a:r>
            <a:r>
              <a:rPr sz="2000" spc="-25" dirty="0">
                <a:latin typeface="Tahoma"/>
                <a:cs typeface="Tahoma"/>
              </a:rPr>
              <a:t>this </a:t>
            </a:r>
            <a:r>
              <a:rPr sz="2000" spc="-35" dirty="0">
                <a:latin typeface="Tahoma"/>
                <a:cs typeface="Tahoma"/>
              </a:rPr>
              <a:t>context, </a:t>
            </a:r>
            <a:r>
              <a:rPr sz="2000" spc="85" dirty="0">
                <a:latin typeface="Tahoma"/>
                <a:cs typeface="Tahoma"/>
              </a:rPr>
              <a:t>XX </a:t>
            </a:r>
            <a:r>
              <a:rPr sz="2000" spc="-55" dirty="0">
                <a:latin typeface="Tahoma"/>
                <a:cs typeface="Tahoma"/>
              </a:rPr>
              <a:t>devices </a:t>
            </a:r>
            <a:r>
              <a:rPr sz="2000" spc="-35" dirty="0">
                <a:latin typeface="Tahoma"/>
                <a:cs typeface="Tahoma"/>
              </a:rPr>
              <a:t>of </a:t>
            </a:r>
            <a:r>
              <a:rPr sz="2000" spc="-40" dirty="0">
                <a:latin typeface="Tahoma"/>
                <a:cs typeface="Tahoma"/>
              </a:rPr>
              <a:t>the </a:t>
            </a:r>
            <a:r>
              <a:rPr sz="2000" spc="-50" dirty="0">
                <a:latin typeface="Tahoma"/>
                <a:cs typeface="Tahoma"/>
              </a:rPr>
              <a:t>defendant  </a:t>
            </a:r>
            <a:r>
              <a:rPr sz="2000" spc="-10" dirty="0">
                <a:latin typeface="Tahoma"/>
                <a:cs typeface="Tahoma"/>
              </a:rPr>
              <a:t>(full </a:t>
            </a:r>
            <a:r>
              <a:rPr sz="2000" spc="-55" dirty="0">
                <a:latin typeface="Tahoma"/>
                <a:cs typeface="Tahoma"/>
              </a:rPr>
              <a:t>name) </a:t>
            </a:r>
            <a:r>
              <a:rPr sz="2000" spc="-80" dirty="0">
                <a:latin typeface="Tahoma"/>
                <a:cs typeface="Tahoma"/>
              </a:rPr>
              <a:t>were </a:t>
            </a:r>
            <a:r>
              <a:rPr sz="2000" spc="-50" dirty="0">
                <a:latin typeface="Tahoma"/>
                <a:cs typeface="Tahoma"/>
              </a:rPr>
              <a:t>delivered </a:t>
            </a:r>
            <a:r>
              <a:rPr sz="2000" spc="-45" dirty="0">
                <a:latin typeface="Tahoma"/>
                <a:cs typeface="Tahoma"/>
              </a:rPr>
              <a:t>for analysis. </a:t>
            </a:r>
            <a:r>
              <a:rPr sz="2000" spc="-20" dirty="0">
                <a:latin typeface="Tahoma"/>
                <a:cs typeface="Tahoma"/>
              </a:rPr>
              <a:t>The </a:t>
            </a:r>
            <a:r>
              <a:rPr sz="2000" spc="-55" dirty="0">
                <a:latin typeface="Tahoma"/>
                <a:cs typeface="Tahoma"/>
              </a:rPr>
              <a:t>devices </a:t>
            </a:r>
            <a:r>
              <a:rPr sz="2000" spc="-70" dirty="0">
                <a:latin typeface="Tahoma"/>
                <a:cs typeface="Tahoma"/>
              </a:rPr>
              <a:t>are </a:t>
            </a:r>
            <a:r>
              <a:rPr sz="2000" spc="-50" dirty="0">
                <a:latin typeface="Tahoma"/>
                <a:cs typeface="Tahoma"/>
              </a:rPr>
              <a:t>described </a:t>
            </a:r>
            <a:r>
              <a:rPr sz="2000" spc="-25" dirty="0">
                <a:latin typeface="Tahoma"/>
                <a:cs typeface="Tahoma"/>
              </a:rPr>
              <a:t>in </a:t>
            </a:r>
            <a:r>
              <a:rPr sz="2000" spc="-40" dirty="0">
                <a:latin typeface="Tahoma"/>
                <a:cs typeface="Tahoma"/>
              </a:rPr>
              <a:t>Table </a:t>
            </a:r>
            <a:r>
              <a:rPr sz="2000" spc="85" dirty="0">
                <a:latin typeface="Tahoma"/>
                <a:cs typeface="Tahoma"/>
              </a:rPr>
              <a:t>X </a:t>
            </a:r>
            <a:r>
              <a:rPr sz="2000" spc="-25" dirty="0">
                <a:latin typeface="Tahoma"/>
                <a:cs typeface="Tahoma"/>
              </a:rPr>
              <a:t>with </a:t>
            </a:r>
            <a:r>
              <a:rPr sz="2000" spc="-30" dirty="0">
                <a:latin typeface="Tahoma"/>
                <a:cs typeface="Tahoma"/>
              </a:rPr>
              <a:t>their  </a:t>
            </a:r>
            <a:r>
              <a:rPr sz="2000" spc="-60" dirty="0">
                <a:latin typeface="Tahoma"/>
                <a:cs typeface="Tahoma"/>
              </a:rPr>
              <a:t>assigned </a:t>
            </a:r>
            <a:r>
              <a:rPr sz="2000" spc="-25" dirty="0">
                <a:latin typeface="Tahoma"/>
                <a:cs typeface="Tahoma"/>
              </a:rPr>
              <a:t>identification </a:t>
            </a:r>
            <a:r>
              <a:rPr sz="2000" spc="-50" dirty="0">
                <a:latin typeface="Tahoma"/>
                <a:cs typeface="Tahoma"/>
              </a:rPr>
              <a:t>code </a:t>
            </a:r>
            <a:r>
              <a:rPr sz="2000" spc="-20" dirty="0">
                <a:latin typeface="Tahoma"/>
                <a:cs typeface="Tahoma"/>
              </a:rPr>
              <a:t>(ID).</a:t>
            </a:r>
            <a:r>
              <a:rPr sz="2000" spc="21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[...]</a:t>
            </a:r>
            <a:endParaRPr sz="2000" dirty="0">
              <a:latin typeface="Tahoma"/>
              <a:cs typeface="Tahoma"/>
            </a:endParaRPr>
          </a:p>
          <a:p>
            <a:pPr marL="264160">
              <a:lnSpc>
                <a:spcPct val="100000"/>
              </a:lnSpc>
              <a:spcBef>
                <a:spcPts val="35"/>
              </a:spcBef>
            </a:pPr>
            <a:r>
              <a:rPr sz="2000" spc="-80" dirty="0">
                <a:latin typeface="Tahoma"/>
                <a:cs typeface="Tahoma"/>
              </a:rPr>
              <a:t>In </a:t>
            </a:r>
            <a:r>
              <a:rPr sz="2000" spc="-25" dirty="0">
                <a:latin typeface="Tahoma"/>
                <a:cs typeface="Tahoma"/>
              </a:rPr>
              <a:t>this </a:t>
            </a:r>
            <a:r>
              <a:rPr sz="2000" spc="-60" dirty="0">
                <a:latin typeface="Tahoma"/>
                <a:cs typeface="Tahoma"/>
              </a:rPr>
              <a:t>case, </a:t>
            </a:r>
            <a:r>
              <a:rPr sz="2000" spc="-40" dirty="0">
                <a:latin typeface="Tahoma"/>
                <a:cs typeface="Tahoma"/>
              </a:rPr>
              <a:t>the </a:t>
            </a:r>
            <a:r>
              <a:rPr sz="2000" spc="-35" dirty="0">
                <a:latin typeface="Tahoma"/>
                <a:cs typeface="Tahoma"/>
              </a:rPr>
              <a:t>following </a:t>
            </a:r>
            <a:r>
              <a:rPr sz="2000" spc="-45" dirty="0">
                <a:latin typeface="Tahoma"/>
                <a:cs typeface="Tahoma"/>
              </a:rPr>
              <a:t>diligences </a:t>
            </a:r>
            <a:r>
              <a:rPr sz="2000" spc="-80" dirty="0">
                <a:latin typeface="Tahoma"/>
                <a:cs typeface="Tahoma"/>
              </a:rPr>
              <a:t>were</a:t>
            </a:r>
            <a:r>
              <a:rPr sz="2000" spc="150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requested:</a:t>
            </a:r>
            <a:endParaRPr sz="2000" dirty="0">
              <a:latin typeface="Tahoma"/>
              <a:cs typeface="Tahoma"/>
            </a:endParaRPr>
          </a:p>
          <a:p>
            <a:pPr marL="884555" indent="-342900">
              <a:lnSpc>
                <a:spcPct val="1000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sz="2000" spc="-35" dirty="0">
                <a:latin typeface="Tahoma"/>
                <a:cs typeface="Tahoma"/>
              </a:rPr>
              <a:t>bla, bla, . .</a:t>
            </a:r>
            <a:r>
              <a:rPr sz="2000" spc="-19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15671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Structure</a:t>
            </a:r>
            <a:endParaRPr lang="pt-PT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Marcador de Posição do Número do Diapositivo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23</a:t>
            </a:fld>
            <a:endParaRPr lang="pt-PT"/>
          </a:p>
        </p:txBody>
      </p:sp>
      <p:sp>
        <p:nvSpPr>
          <p:cNvPr id="74" name="Marcador de Posição do Rodapé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5" name="object 54"/>
          <p:cNvSpPr txBox="1"/>
          <p:nvPr/>
        </p:nvSpPr>
        <p:spPr>
          <a:xfrm>
            <a:off x="89599" y="525517"/>
            <a:ext cx="12102401" cy="38388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434"/>
              </a:spcBef>
            </a:pPr>
            <a:r>
              <a:rPr sz="2000" spc="-30" dirty="0">
                <a:latin typeface="Tahoma"/>
                <a:cs typeface="Tahoma"/>
              </a:rPr>
              <a:t>Analysis</a:t>
            </a:r>
            <a:endParaRPr sz="2000" dirty="0">
              <a:latin typeface="Tahoma"/>
              <a:cs typeface="Tahoma"/>
            </a:endParaRPr>
          </a:p>
          <a:p>
            <a:pPr marL="632460" indent="-342900">
              <a:lnSpc>
                <a:spcPct val="150000"/>
              </a:lnSpc>
              <a:spcBef>
                <a:spcPts val="334"/>
              </a:spcBef>
              <a:buFont typeface="Arial" panose="020B0604020202020204" pitchFamily="34" charset="0"/>
              <a:buChar char="•"/>
            </a:pPr>
            <a:r>
              <a:rPr sz="2000" spc="-70" dirty="0">
                <a:latin typeface="Tahoma"/>
                <a:cs typeface="Tahoma"/>
              </a:rPr>
              <a:t>one </a:t>
            </a:r>
            <a:r>
              <a:rPr sz="2000" spc="-40" dirty="0">
                <a:latin typeface="Tahoma"/>
                <a:cs typeface="Tahoma"/>
              </a:rPr>
              <a:t>chapter </a:t>
            </a:r>
            <a:r>
              <a:rPr sz="2000" spc="-45" dirty="0">
                <a:latin typeface="Tahoma"/>
                <a:cs typeface="Tahoma"/>
              </a:rPr>
              <a:t>per analysis, </a:t>
            </a:r>
            <a:r>
              <a:rPr sz="2000" i="1" spc="-10" dirty="0">
                <a:latin typeface="Calibri"/>
                <a:cs typeface="Calibri"/>
              </a:rPr>
              <a:t>e. </a:t>
            </a:r>
            <a:r>
              <a:rPr sz="2000" i="1" dirty="0">
                <a:latin typeface="Calibri"/>
                <a:cs typeface="Calibri"/>
              </a:rPr>
              <a:t>g. </a:t>
            </a:r>
            <a:r>
              <a:rPr sz="2000" spc="-45" dirty="0">
                <a:latin typeface="Tahoma"/>
                <a:cs typeface="Tahoma"/>
              </a:rPr>
              <a:t>for </a:t>
            </a:r>
            <a:r>
              <a:rPr sz="2000" spc="-60" dirty="0">
                <a:latin typeface="Tahoma"/>
                <a:cs typeface="Tahoma"/>
              </a:rPr>
              <a:t>each </a:t>
            </a:r>
            <a:r>
              <a:rPr sz="2000" spc="-50" dirty="0">
                <a:latin typeface="Tahoma"/>
                <a:cs typeface="Tahoma"/>
              </a:rPr>
              <a:t>device, </a:t>
            </a:r>
            <a:r>
              <a:rPr sz="2000" spc="-60" dirty="0">
                <a:latin typeface="Tahoma"/>
                <a:cs typeface="Tahoma"/>
              </a:rPr>
              <a:t>or </a:t>
            </a:r>
            <a:r>
              <a:rPr sz="2000" spc="20" dirty="0">
                <a:latin typeface="Tahoma"/>
                <a:cs typeface="Tahoma"/>
              </a:rPr>
              <a:t>DNS</a:t>
            </a:r>
            <a:r>
              <a:rPr sz="2000" spc="254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analysis, </a:t>
            </a:r>
            <a:r>
              <a:rPr sz="2000" i="1" dirty="0">
                <a:latin typeface="Calibri"/>
                <a:cs typeface="Calibri"/>
              </a:rPr>
              <a:t>etc</a:t>
            </a:r>
            <a:endParaRPr sz="2000" dirty="0">
              <a:latin typeface="Calibri"/>
              <a:cs typeface="Calibri"/>
            </a:endParaRPr>
          </a:p>
          <a:p>
            <a:pPr marL="632460" indent="-342900">
              <a:lnSpc>
                <a:spcPct val="150000"/>
              </a:lnSpc>
              <a:spcBef>
                <a:spcPts val="170"/>
              </a:spcBef>
              <a:buFont typeface="Arial" panose="020B0604020202020204" pitchFamily="34" charset="0"/>
              <a:buChar char="•"/>
            </a:pPr>
            <a:r>
              <a:rPr sz="2000" spc="-45" dirty="0">
                <a:latin typeface="Tahoma"/>
                <a:cs typeface="Tahoma"/>
              </a:rPr>
              <a:t>for </a:t>
            </a:r>
            <a:r>
              <a:rPr sz="2000" spc="-60" dirty="0">
                <a:latin typeface="Tahoma"/>
                <a:cs typeface="Tahoma"/>
              </a:rPr>
              <a:t>each</a:t>
            </a:r>
            <a:r>
              <a:rPr sz="2000" spc="8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chapter:</a:t>
            </a:r>
            <a:endParaRPr sz="2000" dirty="0">
              <a:latin typeface="Tahoma"/>
              <a:cs typeface="Tahoma"/>
            </a:endParaRPr>
          </a:p>
          <a:p>
            <a:pPr marL="909320" indent="-342900">
              <a:lnSpc>
                <a:spcPct val="150000"/>
              </a:lnSpc>
              <a:spcBef>
                <a:spcPts val="175"/>
              </a:spcBef>
              <a:buFont typeface="Wingdings" panose="05000000000000000000" pitchFamily="2" charset="2"/>
              <a:buChar char="ü"/>
            </a:pPr>
            <a:r>
              <a:rPr sz="2000" spc="-25" dirty="0">
                <a:latin typeface="Tahoma"/>
                <a:cs typeface="Tahoma"/>
              </a:rPr>
              <a:t>detail </a:t>
            </a:r>
            <a:r>
              <a:rPr sz="2000" spc="-35" dirty="0">
                <a:latin typeface="Tahoma"/>
                <a:cs typeface="Tahoma"/>
              </a:rPr>
              <a:t>the </a:t>
            </a:r>
            <a:r>
              <a:rPr sz="2000" spc="-45" dirty="0">
                <a:latin typeface="Tahoma"/>
                <a:cs typeface="Tahoma"/>
              </a:rPr>
              <a:t>device </a:t>
            </a:r>
            <a:r>
              <a:rPr sz="2000" spc="-30" dirty="0">
                <a:latin typeface="Tahoma"/>
                <a:cs typeface="Tahoma"/>
              </a:rPr>
              <a:t>characteristics </a:t>
            </a:r>
            <a:r>
              <a:rPr sz="2000" spc="-45" dirty="0">
                <a:latin typeface="Tahoma"/>
                <a:cs typeface="Tahoma"/>
              </a:rPr>
              <a:t>and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ID</a:t>
            </a:r>
            <a:endParaRPr sz="2000" dirty="0">
              <a:latin typeface="Tahoma"/>
              <a:cs typeface="Tahoma"/>
            </a:endParaRPr>
          </a:p>
          <a:p>
            <a:pPr marL="90932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2000" spc="-35" dirty="0">
                <a:latin typeface="Tahoma"/>
                <a:cs typeface="Tahoma"/>
              </a:rPr>
              <a:t>the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procedures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you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made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on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that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device,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e.</a:t>
            </a:r>
            <a:r>
              <a:rPr sz="2000" i="1" spc="-5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g.</a:t>
            </a:r>
            <a:r>
              <a:rPr sz="2000" i="1" spc="220" dirty="0">
                <a:latin typeface="Calibri"/>
                <a:cs typeface="Calibri"/>
              </a:rPr>
              <a:t> </a:t>
            </a:r>
            <a:r>
              <a:rPr sz="2000" spc="-40" dirty="0">
                <a:latin typeface="Tahoma"/>
                <a:cs typeface="Tahoma"/>
              </a:rPr>
              <a:t>forensic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copy,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run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anti-virus,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i="1" spc="5" dirty="0">
                <a:latin typeface="Calibri"/>
                <a:cs typeface="Calibri"/>
              </a:rPr>
              <a:t>etc</a:t>
            </a:r>
            <a:endParaRPr sz="2000" dirty="0">
              <a:latin typeface="Calibri"/>
              <a:cs typeface="Calibri"/>
            </a:endParaRPr>
          </a:p>
          <a:p>
            <a:pPr marL="909320" marR="2549525" indent="-342900">
              <a:lnSpc>
                <a:spcPct val="150000"/>
              </a:lnSpc>
              <a:spcBef>
                <a:spcPts val="40"/>
              </a:spcBef>
              <a:buFont typeface="Wingdings" panose="05000000000000000000" pitchFamily="2" charset="2"/>
              <a:buChar char="ü"/>
            </a:pPr>
            <a:r>
              <a:rPr sz="2000" spc="-35" dirty="0">
                <a:latin typeface="Tahoma"/>
                <a:cs typeface="Tahoma"/>
              </a:rPr>
              <a:t>explain clearly what </a:t>
            </a:r>
            <a:r>
              <a:rPr sz="2000" spc="-55" dirty="0">
                <a:latin typeface="Tahoma"/>
                <a:cs typeface="Tahoma"/>
              </a:rPr>
              <a:t>you </a:t>
            </a:r>
            <a:r>
              <a:rPr sz="2000" spc="-40" dirty="0">
                <a:latin typeface="Tahoma"/>
                <a:cs typeface="Tahoma"/>
              </a:rPr>
              <a:t>found  </a:t>
            </a:r>
            <a:endParaRPr lang="pt-PT" sz="2000" spc="-40" dirty="0">
              <a:latin typeface="Tahoma"/>
              <a:cs typeface="Tahoma"/>
            </a:endParaRPr>
          </a:p>
          <a:p>
            <a:pPr marL="909320" marR="2549525" indent="-342900">
              <a:lnSpc>
                <a:spcPct val="150000"/>
              </a:lnSpc>
              <a:spcBef>
                <a:spcPts val="40"/>
              </a:spcBef>
              <a:buFont typeface="Wingdings" panose="05000000000000000000" pitchFamily="2" charset="2"/>
              <a:buChar char="ü"/>
            </a:pPr>
            <a:r>
              <a:rPr sz="2000" spc="-25" dirty="0">
                <a:latin typeface="Tahoma"/>
                <a:cs typeface="Tahoma"/>
              </a:rPr>
              <a:t>anti-virus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results</a:t>
            </a:r>
            <a:endParaRPr sz="2000" dirty="0">
              <a:latin typeface="Tahoma"/>
              <a:cs typeface="Tahoma"/>
            </a:endParaRPr>
          </a:p>
          <a:p>
            <a:pPr marL="90932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2000" spc="-30" dirty="0">
                <a:latin typeface="Tahoma"/>
                <a:cs typeface="Tahoma"/>
              </a:rPr>
              <a:t>.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.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92592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Structure</a:t>
            </a:r>
            <a:endParaRPr lang="pt-PT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Marcador de Posição do Número do Diapositivo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24</a:t>
            </a:fld>
            <a:endParaRPr lang="pt-PT"/>
          </a:p>
        </p:txBody>
      </p:sp>
      <p:sp>
        <p:nvSpPr>
          <p:cNvPr id="74" name="Marcador de Posição do Rodapé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5" name="object 62"/>
          <p:cNvSpPr txBox="1"/>
          <p:nvPr/>
        </p:nvSpPr>
        <p:spPr>
          <a:xfrm>
            <a:off x="0" y="525517"/>
            <a:ext cx="11986953" cy="599330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64160">
              <a:lnSpc>
                <a:spcPct val="150000"/>
              </a:lnSpc>
              <a:spcBef>
                <a:spcPts val="1050"/>
              </a:spcBef>
            </a:pPr>
            <a:r>
              <a:rPr sz="2000" spc="-40" dirty="0">
                <a:latin typeface="Tahoma"/>
                <a:cs typeface="Tahoma"/>
              </a:rPr>
              <a:t>Conclusions</a:t>
            </a:r>
            <a:endParaRPr sz="2000" dirty="0">
              <a:latin typeface="Tahoma"/>
              <a:cs typeface="Tahoma"/>
            </a:endParaRPr>
          </a:p>
          <a:p>
            <a:pPr marL="884555" indent="-342900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000" spc="-35" dirty="0">
                <a:latin typeface="Tahoma"/>
                <a:cs typeface="Tahoma"/>
              </a:rPr>
              <a:t>reconstruct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the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events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based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on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the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evidences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found</a:t>
            </a:r>
            <a:endParaRPr sz="2000" dirty="0">
              <a:latin typeface="Tahoma"/>
              <a:cs typeface="Tahoma"/>
            </a:endParaRPr>
          </a:p>
          <a:p>
            <a:pPr marL="1161415" marR="5080" indent="-342900">
              <a:spcBef>
                <a:spcPts val="120"/>
              </a:spcBef>
              <a:buFont typeface="Wingdings" panose="05000000000000000000" pitchFamily="2" charset="2"/>
              <a:buChar char="ü"/>
            </a:pPr>
            <a:r>
              <a:rPr sz="2000" spc="-45" dirty="0">
                <a:latin typeface="Tahoma"/>
                <a:cs typeface="Tahoma"/>
              </a:rPr>
              <a:t>and </a:t>
            </a:r>
            <a:r>
              <a:rPr sz="2000" spc="-35" dirty="0">
                <a:latin typeface="Tahoma"/>
                <a:cs typeface="Tahoma"/>
              </a:rPr>
              <a:t>include </a:t>
            </a:r>
            <a:r>
              <a:rPr sz="2000" spc="-50" dirty="0">
                <a:latin typeface="Tahoma"/>
                <a:cs typeface="Tahoma"/>
              </a:rPr>
              <a:t>a </a:t>
            </a:r>
            <a:r>
              <a:rPr sz="2000" spc="-55" dirty="0">
                <a:latin typeface="Tahoma"/>
                <a:cs typeface="Tahoma"/>
              </a:rPr>
              <a:t>reference </a:t>
            </a:r>
            <a:r>
              <a:rPr sz="2000" spc="-10" dirty="0">
                <a:latin typeface="Tahoma"/>
                <a:cs typeface="Tahoma"/>
              </a:rPr>
              <a:t>to </a:t>
            </a:r>
            <a:r>
              <a:rPr sz="2000" spc="-35" dirty="0">
                <a:latin typeface="Tahoma"/>
                <a:cs typeface="Tahoma"/>
              </a:rPr>
              <a:t>the chapter </a:t>
            </a:r>
            <a:r>
              <a:rPr sz="2000" spc="-45" dirty="0">
                <a:latin typeface="Tahoma"/>
                <a:cs typeface="Tahoma"/>
              </a:rPr>
              <a:t>and </a:t>
            </a:r>
            <a:r>
              <a:rPr sz="2000" spc="-35" dirty="0">
                <a:latin typeface="Tahoma"/>
                <a:cs typeface="Tahoma"/>
              </a:rPr>
              <a:t>section </a:t>
            </a:r>
            <a:r>
              <a:rPr sz="2000" spc="-20" dirty="0">
                <a:latin typeface="Tahoma"/>
                <a:cs typeface="Tahoma"/>
              </a:rPr>
              <a:t>in </a:t>
            </a:r>
            <a:r>
              <a:rPr sz="2000" spc="-35" dirty="0">
                <a:latin typeface="Tahoma"/>
                <a:cs typeface="Tahoma"/>
              </a:rPr>
              <a:t>the report </a:t>
            </a:r>
            <a:r>
              <a:rPr sz="2000" spc="-60" dirty="0">
                <a:latin typeface="Tahoma"/>
                <a:cs typeface="Tahoma"/>
              </a:rPr>
              <a:t>where </a:t>
            </a:r>
            <a:r>
              <a:rPr sz="2000" spc="-55" dirty="0">
                <a:latin typeface="Tahoma"/>
                <a:cs typeface="Tahoma"/>
              </a:rPr>
              <a:t>you </a:t>
            </a:r>
            <a:r>
              <a:rPr sz="2000" spc="-35" dirty="0">
                <a:latin typeface="Tahoma"/>
                <a:cs typeface="Tahoma"/>
              </a:rPr>
              <a:t>detailed </a:t>
            </a:r>
            <a:r>
              <a:rPr sz="2000" spc="-60" dirty="0">
                <a:latin typeface="Tahoma"/>
                <a:cs typeface="Tahoma"/>
              </a:rPr>
              <a:t>how </a:t>
            </a:r>
            <a:r>
              <a:rPr sz="2000" spc="-55" dirty="0">
                <a:latin typeface="Tahoma"/>
                <a:cs typeface="Tahoma"/>
              </a:rPr>
              <a:t>you  </a:t>
            </a:r>
            <a:r>
              <a:rPr sz="2000" spc="-40" dirty="0">
                <a:latin typeface="Tahoma"/>
                <a:cs typeface="Tahoma"/>
              </a:rPr>
              <a:t>found </a:t>
            </a:r>
            <a:r>
              <a:rPr sz="2000" spc="-35" dirty="0">
                <a:latin typeface="Tahoma"/>
                <a:cs typeface="Tahoma"/>
              </a:rPr>
              <a:t>the</a:t>
            </a:r>
            <a:r>
              <a:rPr sz="2000" spc="7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evidence</a:t>
            </a:r>
            <a:endParaRPr sz="2000" dirty="0">
              <a:latin typeface="Tahoma"/>
              <a:cs typeface="Tahoma"/>
            </a:endParaRPr>
          </a:p>
          <a:p>
            <a:pPr marL="884555" indent="-342900">
              <a:lnSpc>
                <a:spcPct val="150000"/>
              </a:lnSpc>
              <a:spcBef>
                <a:spcPts val="265"/>
              </a:spcBef>
              <a:buFont typeface="Arial" panose="020B0604020202020204" pitchFamily="34" charset="0"/>
              <a:buChar char="•"/>
            </a:pPr>
            <a:r>
              <a:rPr sz="2000" spc="-40" dirty="0">
                <a:latin typeface="Tahoma"/>
                <a:cs typeface="Tahoma"/>
              </a:rPr>
              <a:t>report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all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the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found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evidences,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either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incriminating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or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exculpatory</a:t>
            </a:r>
            <a:endParaRPr sz="2000" dirty="0">
              <a:latin typeface="Tahoma"/>
              <a:cs typeface="Tahoma"/>
            </a:endParaRPr>
          </a:p>
          <a:p>
            <a:pPr marL="884555" marR="469265" indent="-342900">
              <a:lnSpc>
                <a:spcPct val="150000"/>
              </a:lnSpc>
              <a:spcBef>
                <a:spcPts val="215"/>
              </a:spcBef>
              <a:buFont typeface="Arial" panose="020B0604020202020204" pitchFamily="34" charset="0"/>
              <a:buChar char="•"/>
            </a:pPr>
            <a:r>
              <a:rPr sz="2000" spc="-60" dirty="0">
                <a:latin typeface="Tahoma"/>
                <a:cs typeface="Tahoma"/>
              </a:rPr>
              <a:t>always </a:t>
            </a:r>
            <a:r>
              <a:rPr sz="2000" spc="-75" dirty="0">
                <a:latin typeface="Tahoma"/>
                <a:cs typeface="Tahoma"/>
              </a:rPr>
              <a:t>use </a:t>
            </a:r>
            <a:r>
              <a:rPr sz="2000" spc="-45" dirty="0">
                <a:latin typeface="Tahoma"/>
                <a:cs typeface="Tahoma"/>
              </a:rPr>
              <a:t>clear </a:t>
            </a:r>
            <a:r>
              <a:rPr sz="2000" spc="-25" dirty="0">
                <a:latin typeface="Tahoma"/>
                <a:cs typeface="Tahoma"/>
              </a:rPr>
              <a:t>text </a:t>
            </a:r>
            <a:r>
              <a:rPr sz="2000" spc="-50" dirty="0">
                <a:latin typeface="Tahoma"/>
                <a:cs typeface="Tahoma"/>
              </a:rPr>
              <a:t>and </a:t>
            </a:r>
            <a:r>
              <a:rPr sz="2000" spc="-40" dirty="0">
                <a:latin typeface="Tahoma"/>
                <a:cs typeface="Tahoma"/>
              </a:rPr>
              <a:t>avoid </a:t>
            </a:r>
            <a:r>
              <a:rPr sz="2000" spc="-45" dirty="0">
                <a:latin typeface="Tahoma"/>
                <a:cs typeface="Tahoma"/>
              </a:rPr>
              <a:t>complex </a:t>
            </a:r>
            <a:r>
              <a:rPr sz="2000" spc="-30" dirty="0">
                <a:latin typeface="Tahoma"/>
                <a:cs typeface="Tahoma"/>
              </a:rPr>
              <a:t>technical </a:t>
            </a:r>
            <a:r>
              <a:rPr sz="2000" spc="-45" dirty="0">
                <a:latin typeface="Tahoma"/>
                <a:cs typeface="Tahoma"/>
              </a:rPr>
              <a:t>terms </a:t>
            </a:r>
            <a:r>
              <a:rPr sz="2000" spc="-70" dirty="0">
                <a:latin typeface="Tahoma"/>
                <a:cs typeface="Tahoma"/>
              </a:rPr>
              <a:t>when </a:t>
            </a:r>
            <a:r>
              <a:rPr sz="2000" spc="-45" dirty="0">
                <a:latin typeface="Tahoma"/>
                <a:cs typeface="Tahoma"/>
              </a:rPr>
              <a:t>possible, </a:t>
            </a:r>
            <a:r>
              <a:rPr sz="2000" spc="-5" dirty="0">
                <a:latin typeface="Tahoma"/>
                <a:cs typeface="Tahoma"/>
              </a:rPr>
              <a:t>if </a:t>
            </a:r>
            <a:r>
              <a:rPr sz="2000" spc="-75" dirty="0">
                <a:latin typeface="Tahoma"/>
                <a:cs typeface="Tahoma"/>
              </a:rPr>
              <a:t>needed  </a:t>
            </a:r>
            <a:r>
              <a:rPr sz="2000" spc="-60" dirty="0">
                <a:latin typeface="Tahoma"/>
                <a:cs typeface="Tahoma"/>
              </a:rPr>
              <a:t>reference </a:t>
            </a:r>
            <a:r>
              <a:rPr sz="2000" spc="-15" dirty="0">
                <a:latin typeface="Tahoma"/>
                <a:cs typeface="Tahoma"/>
              </a:rPr>
              <a:t>to </a:t>
            </a:r>
            <a:r>
              <a:rPr sz="2000" spc="-55" dirty="0">
                <a:latin typeface="Tahoma"/>
                <a:cs typeface="Tahoma"/>
              </a:rPr>
              <a:t>a glossary</a:t>
            </a:r>
            <a:r>
              <a:rPr sz="2000" spc="8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explaining the </a:t>
            </a:r>
            <a:r>
              <a:rPr sz="2000" spc="-30" dirty="0">
                <a:latin typeface="Tahoma"/>
                <a:cs typeface="Tahoma"/>
              </a:rPr>
              <a:t>technical </a:t>
            </a:r>
            <a:r>
              <a:rPr sz="2000" spc="-45" dirty="0">
                <a:latin typeface="Tahoma"/>
                <a:cs typeface="Tahoma"/>
              </a:rPr>
              <a:t>terms</a:t>
            </a:r>
            <a:endParaRPr sz="2000" dirty="0">
              <a:latin typeface="Tahoma"/>
              <a:cs typeface="Tahoma"/>
            </a:endParaRPr>
          </a:p>
          <a:p>
            <a:pPr marL="264160">
              <a:lnSpc>
                <a:spcPct val="150000"/>
              </a:lnSpc>
              <a:spcBef>
                <a:spcPts val="919"/>
              </a:spcBef>
            </a:pP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Example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Tahoma"/>
              <a:cs typeface="Tahoma"/>
            </a:endParaRPr>
          </a:p>
          <a:p>
            <a:pPr marL="264160" marR="26034" algn="just">
              <a:lnSpc>
                <a:spcPct val="150000"/>
              </a:lnSpc>
              <a:spcBef>
                <a:spcPts val="325"/>
              </a:spcBef>
            </a:pPr>
            <a:r>
              <a:rPr sz="2000" spc="-40" dirty="0">
                <a:latin typeface="Tahoma"/>
                <a:cs typeface="Tahoma"/>
              </a:rPr>
              <a:t>Under the </a:t>
            </a:r>
            <a:r>
              <a:rPr sz="2000" spc="15" dirty="0">
                <a:latin typeface="Tahoma"/>
                <a:cs typeface="Tahoma"/>
              </a:rPr>
              <a:t>NUIPC </a:t>
            </a:r>
            <a:r>
              <a:rPr sz="2000" spc="85" dirty="0">
                <a:latin typeface="Tahoma"/>
                <a:cs typeface="Tahoma"/>
              </a:rPr>
              <a:t>XXXXXX </a:t>
            </a:r>
            <a:r>
              <a:rPr sz="2000" spc="-55" dirty="0">
                <a:latin typeface="Tahoma"/>
                <a:cs typeface="Tahoma"/>
              </a:rPr>
              <a:t>process, a </a:t>
            </a:r>
            <a:r>
              <a:rPr sz="2000" spc="-10" dirty="0">
                <a:latin typeface="Tahoma"/>
                <a:cs typeface="Tahoma"/>
              </a:rPr>
              <a:t>total </a:t>
            </a:r>
            <a:r>
              <a:rPr sz="2000" spc="-35" dirty="0">
                <a:latin typeface="Tahoma"/>
                <a:cs typeface="Tahoma"/>
              </a:rPr>
              <a:t>of </a:t>
            </a:r>
            <a:r>
              <a:rPr sz="2000" spc="85" dirty="0">
                <a:latin typeface="Tahoma"/>
                <a:cs typeface="Tahoma"/>
              </a:rPr>
              <a:t>XX </a:t>
            </a:r>
            <a:r>
              <a:rPr sz="2000" spc="-55" dirty="0">
                <a:latin typeface="Tahoma"/>
                <a:cs typeface="Tahoma"/>
              </a:rPr>
              <a:t>devices </a:t>
            </a:r>
            <a:r>
              <a:rPr sz="2000" spc="-35" dirty="0">
                <a:latin typeface="Tahoma"/>
                <a:cs typeface="Tahoma"/>
              </a:rPr>
              <a:t>of </a:t>
            </a:r>
            <a:r>
              <a:rPr sz="2000" spc="-40" dirty="0">
                <a:latin typeface="Tahoma"/>
                <a:cs typeface="Tahoma"/>
              </a:rPr>
              <a:t>the </a:t>
            </a:r>
            <a:r>
              <a:rPr sz="2000" spc="-50" dirty="0">
                <a:latin typeface="Tahoma"/>
                <a:cs typeface="Tahoma"/>
              </a:rPr>
              <a:t>defendant </a:t>
            </a:r>
            <a:r>
              <a:rPr sz="2000" spc="-10" dirty="0">
                <a:latin typeface="Tahoma"/>
                <a:cs typeface="Tahoma"/>
              </a:rPr>
              <a:t>(full </a:t>
            </a:r>
            <a:r>
              <a:rPr sz="2000" spc="-55" dirty="0">
                <a:latin typeface="Tahoma"/>
                <a:cs typeface="Tahoma"/>
              </a:rPr>
              <a:t>name) </a:t>
            </a:r>
            <a:r>
              <a:rPr sz="2000" spc="-80" dirty="0">
                <a:latin typeface="Tahoma"/>
                <a:cs typeface="Tahoma"/>
              </a:rPr>
              <a:t>were  </a:t>
            </a:r>
            <a:r>
              <a:rPr sz="2000" spc="-35" dirty="0">
                <a:latin typeface="Tahoma"/>
                <a:cs typeface="Tahoma"/>
              </a:rPr>
              <a:t>submitted </a:t>
            </a:r>
            <a:r>
              <a:rPr sz="2000" spc="-45" dirty="0">
                <a:latin typeface="Tahoma"/>
                <a:cs typeface="Tahoma"/>
              </a:rPr>
              <a:t>for analysis. </a:t>
            </a:r>
            <a:r>
              <a:rPr sz="2000" spc="-80" dirty="0">
                <a:latin typeface="Tahoma"/>
                <a:cs typeface="Tahoma"/>
              </a:rPr>
              <a:t>In </a:t>
            </a:r>
            <a:r>
              <a:rPr sz="2000" spc="90" dirty="0">
                <a:latin typeface="Tahoma"/>
                <a:cs typeface="Tahoma"/>
              </a:rPr>
              <a:t>YY </a:t>
            </a:r>
            <a:r>
              <a:rPr sz="2000" spc="-50" dirty="0">
                <a:latin typeface="Tahoma"/>
                <a:cs typeface="Tahoma"/>
              </a:rPr>
              <a:t>devices, </a:t>
            </a:r>
            <a:r>
              <a:rPr sz="2000" spc="-55" dirty="0">
                <a:latin typeface="Tahoma"/>
                <a:cs typeface="Tahoma"/>
              </a:rPr>
              <a:t>no </a:t>
            </a:r>
            <a:r>
              <a:rPr sz="2000" spc="-45" dirty="0">
                <a:latin typeface="Tahoma"/>
                <a:cs typeface="Tahoma"/>
              </a:rPr>
              <a:t>relevant </a:t>
            </a:r>
            <a:r>
              <a:rPr sz="2000" spc="-35" dirty="0">
                <a:latin typeface="Tahoma"/>
                <a:cs typeface="Tahoma"/>
              </a:rPr>
              <a:t>information </a:t>
            </a:r>
            <a:r>
              <a:rPr sz="2000" spc="-80" dirty="0">
                <a:latin typeface="Tahoma"/>
                <a:cs typeface="Tahoma"/>
              </a:rPr>
              <a:t>was </a:t>
            </a:r>
            <a:r>
              <a:rPr sz="2000" spc="-45" dirty="0">
                <a:latin typeface="Tahoma"/>
                <a:cs typeface="Tahoma"/>
              </a:rPr>
              <a:t>found for </a:t>
            </a:r>
            <a:r>
              <a:rPr sz="2000" spc="-40" dirty="0">
                <a:latin typeface="Tahoma"/>
                <a:cs typeface="Tahoma"/>
              </a:rPr>
              <a:t>the </a:t>
            </a:r>
            <a:r>
              <a:rPr sz="2000" spc="-55" dirty="0">
                <a:latin typeface="Tahoma"/>
                <a:cs typeface="Tahoma"/>
              </a:rPr>
              <a:t>process </a:t>
            </a:r>
            <a:r>
              <a:rPr sz="2000" spc="-10" dirty="0">
                <a:latin typeface="Tahoma"/>
                <a:cs typeface="Tahoma"/>
              </a:rPr>
              <a:t>(list  </a:t>
            </a:r>
            <a:r>
              <a:rPr sz="2000" spc="-40" dirty="0">
                <a:latin typeface="Tahoma"/>
                <a:cs typeface="Tahoma"/>
              </a:rPr>
              <a:t>the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IDs).</a:t>
            </a:r>
            <a:endParaRPr sz="2000" dirty="0">
              <a:latin typeface="Tahoma"/>
              <a:cs typeface="Tahoma"/>
            </a:endParaRPr>
          </a:p>
          <a:p>
            <a:pPr marL="264160" marR="1981835" algn="just">
              <a:lnSpc>
                <a:spcPct val="150000"/>
              </a:lnSpc>
            </a:pPr>
            <a:r>
              <a:rPr sz="2000" spc="-20" dirty="0">
                <a:latin typeface="Tahoma"/>
                <a:cs typeface="Tahoma"/>
              </a:rPr>
              <a:t>Only </a:t>
            </a:r>
            <a:r>
              <a:rPr sz="2000" spc="50" dirty="0">
                <a:latin typeface="Tahoma"/>
                <a:cs typeface="Tahoma"/>
              </a:rPr>
              <a:t>ZZ </a:t>
            </a:r>
            <a:r>
              <a:rPr sz="2000" spc="-55" dirty="0">
                <a:latin typeface="Tahoma"/>
                <a:cs typeface="Tahoma"/>
              </a:rPr>
              <a:t>devices </a:t>
            </a:r>
            <a:r>
              <a:rPr sz="2000" spc="-30" dirty="0">
                <a:latin typeface="Tahoma"/>
                <a:cs typeface="Tahoma"/>
              </a:rPr>
              <a:t>contain </a:t>
            </a:r>
            <a:r>
              <a:rPr sz="2000" spc="-45" dirty="0">
                <a:latin typeface="Tahoma"/>
                <a:cs typeface="Tahoma"/>
              </a:rPr>
              <a:t>relevant </a:t>
            </a:r>
            <a:r>
              <a:rPr sz="2000" spc="-35" dirty="0">
                <a:latin typeface="Tahoma"/>
                <a:cs typeface="Tahoma"/>
              </a:rPr>
              <a:t>information </a:t>
            </a:r>
            <a:r>
              <a:rPr sz="2000" spc="-10" dirty="0">
                <a:latin typeface="Tahoma"/>
                <a:cs typeface="Tahoma"/>
              </a:rPr>
              <a:t>(list </a:t>
            </a:r>
            <a:r>
              <a:rPr sz="2000" spc="-40" dirty="0">
                <a:latin typeface="Tahoma"/>
                <a:cs typeface="Tahoma"/>
              </a:rPr>
              <a:t>the </a:t>
            </a:r>
            <a:r>
              <a:rPr sz="2000" spc="-35" dirty="0">
                <a:latin typeface="Tahoma"/>
                <a:cs typeface="Tahoma"/>
              </a:rPr>
              <a:t>IDs).  </a:t>
            </a:r>
            <a:r>
              <a:rPr sz="2000" spc="-80" dirty="0">
                <a:latin typeface="Tahoma"/>
                <a:cs typeface="Tahoma"/>
              </a:rPr>
              <a:t>In </a:t>
            </a:r>
            <a:r>
              <a:rPr sz="2000" spc="-25" dirty="0">
                <a:latin typeface="Tahoma"/>
                <a:cs typeface="Tahoma"/>
              </a:rPr>
              <a:t>this </a:t>
            </a:r>
            <a:r>
              <a:rPr sz="2000" spc="-40" dirty="0">
                <a:latin typeface="Tahoma"/>
                <a:cs typeface="Tahoma"/>
              </a:rPr>
              <a:t>report </a:t>
            </a:r>
            <a:r>
              <a:rPr sz="2000" spc="15" dirty="0">
                <a:latin typeface="Tahoma"/>
                <a:cs typeface="Tahoma"/>
              </a:rPr>
              <a:t>it </a:t>
            </a:r>
            <a:r>
              <a:rPr sz="2000" spc="-80" dirty="0">
                <a:latin typeface="Tahoma"/>
                <a:cs typeface="Tahoma"/>
              </a:rPr>
              <a:t>was </a:t>
            </a:r>
            <a:r>
              <a:rPr sz="2000" spc="-45" dirty="0">
                <a:latin typeface="Tahoma"/>
                <a:cs typeface="Tahoma"/>
              </a:rPr>
              <a:t>possible </a:t>
            </a:r>
            <a:r>
              <a:rPr sz="2000" spc="-15" dirty="0">
                <a:latin typeface="Tahoma"/>
                <a:cs typeface="Tahoma"/>
              </a:rPr>
              <a:t>to </a:t>
            </a:r>
            <a:r>
              <a:rPr sz="2000" spc="-40" dirty="0">
                <a:latin typeface="Tahoma"/>
                <a:cs typeface="Tahoma"/>
              </a:rPr>
              <a:t>establish the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following:</a:t>
            </a:r>
            <a:endParaRPr sz="2000" dirty="0">
              <a:latin typeface="Tahoma"/>
              <a:cs typeface="Tahoma"/>
            </a:endParaRPr>
          </a:p>
          <a:p>
            <a:pPr marL="884555" indent="-342900" algn="just">
              <a:lnSpc>
                <a:spcPct val="15000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sz="2000" spc="-35" dirty="0">
                <a:latin typeface="Tahoma"/>
                <a:cs typeface="Tahoma"/>
              </a:rPr>
              <a:t>bla, bla, . .</a:t>
            </a:r>
            <a:r>
              <a:rPr sz="2000" spc="-19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01557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Structure</a:t>
            </a:r>
            <a:endParaRPr lang="pt-PT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Marcador de Posição do Número do Diapositivo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25</a:t>
            </a:fld>
            <a:endParaRPr lang="pt-PT"/>
          </a:p>
        </p:txBody>
      </p:sp>
      <p:sp>
        <p:nvSpPr>
          <p:cNvPr id="74" name="Marcador de Posição do Rodapé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Computer Systems Forensic Analysis - artur.varanda@sapo.pt</a:t>
            </a:r>
            <a:endParaRPr lang="pt-PT" dirty="0"/>
          </a:p>
        </p:txBody>
      </p:sp>
      <p:sp>
        <p:nvSpPr>
          <p:cNvPr id="5" name="object 62"/>
          <p:cNvSpPr txBox="1"/>
          <p:nvPr/>
        </p:nvSpPr>
        <p:spPr>
          <a:xfrm>
            <a:off x="0" y="525517"/>
            <a:ext cx="12070080" cy="5044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64160">
              <a:lnSpc>
                <a:spcPct val="150000"/>
              </a:lnSpc>
              <a:spcBef>
                <a:spcPts val="1050"/>
              </a:spcBef>
            </a:pPr>
            <a:r>
              <a:rPr sz="2000" spc="-25" dirty="0">
                <a:latin typeface="Tahoma"/>
                <a:cs typeface="Tahoma"/>
              </a:rPr>
              <a:t>Bibliography</a:t>
            </a:r>
            <a:endParaRPr sz="2000" dirty="0">
              <a:latin typeface="Tahoma"/>
              <a:cs typeface="Tahoma"/>
            </a:endParaRPr>
          </a:p>
          <a:p>
            <a:pPr marL="884555" indent="-342900">
              <a:lnSpc>
                <a:spcPct val="1500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spc="-25" dirty="0">
                <a:latin typeface="Tahoma"/>
                <a:cs typeface="Tahoma"/>
              </a:rPr>
              <a:t>citations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0" dirty="0">
                <a:latin typeface="Tahoma"/>
                <a:cs typeface="Tahoma"/>
              </a:rPr>
              <a:t>help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15" dirty="0">
                <a:latin typeface="Tahoma"/>
                <a:cs typeface="Tahoma"/>
              </a:rPr>
              <a:t>to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5" dirty="0">
                <a:latin typeface="Tahoma"/>
                <a:cs typeface="Tahoma"/>
              </a:rPr>
              <a:t>increase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40" dirty="0">
                <a:latin typeface="Tahoma"/>
                <a:cs typeface="Tahoma"/>
              </a:rPr>
              <a:t>the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25" dirty="0">
                <a:latin typeface="Tahoma"/>
                <a:cs typeface="Tahoma"/>
              </a:rPr>
              <a:t>credibility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of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the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40" dirty="0">
                <a:latin typeface="Tahoma"/>
                <a:cs typeface="Tahoma"/>
              </a:rPr>
              <a:t>report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0" dirty="0">
                <a:latin typeface="Tahoma"/>
                <a:cs typeface="Tahoma"/>
              </a:rPr>
              <a:t>and</a:t>
            </a:r>
            <a:r>
              <a:rPr spc="25" dirty="0">
                <a:latin typeface="Tahoma"/>
                <a:cs typeface="Tahoma"/>
              </a:rPr>
              <a:t> </a:t>
            </a:r>
            <a:r>
              <a:rPr spc="-40" dirty="0">
                <a:latin typeface="Tahoma"/>
                <a:cs typeface="Tahoma"/>
              </a:rPr>
              <a:t>the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expert</a:t>
            </a:r>
            <a:endParaRPr dirty="0">
              <a:latin typeface="Tahoma"/>
              <a:cs typeface="Tahoma"/>
            </a:endParaRPr>
          </a:p>
          <a:p>
            <a:pPr marL="884555" marR="21590" indent="-342900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spc="-25" dirty="0">
                <a:latin typeface="Tahoma"/>
                <a:cs typeface="Tahoma"/>
              </a:rPr>
              <a:t>cite </a:t>
            </a:r>
            <a:r>
              <a:rPr spc="-60" dirty="0">
                <a:latin typeface="Tahoma"/>
                <a:cs typeface="Tahoma"/>
              </a:rPr>
              <a:t>reference </a:t>
            </a:r>
            <a:r>
              <a:rPr spc="-40" dirty="0">
                <a:latin typeface="Tahoma"/>
                <a:cs typeface="Tahoma"/>
              </a:rPr>
              <a:t>books </a:t>
            </a:r>
            <a:r>
              <a:rPr spc="-25" dirty="0">
                <a:latin typeface="Tahoma"/>
                <a:cs typeface="Tahoma"/>
              </a:rPr>
              <a:t>in </a:t>
            </a:r>
            <a:r>
              <a:rPr spc="-40" dirty="0">
                <a:latin typeface="Tahoma"/>
                <a:cs typeface="Tahoma"/>
              </a:rPr>
              <a:t>the </a:t>
            </a:r>
            <a:r>
              <a:rPr spc="-30" dirty="0">
                <a:latin typeface="Tahoma"/>
                <a:cs typeface="Tahoma"/>
              </a:rPr>
              <a:t>field, </a:t>
            </a:r>
            <a:r>
              <a:rPr spc="-60" dirty="0">
                <a:latin typeface="Tahoma"/>
                <a:cs typeface="Tahoma"/>
              </a:rPr>
              <a:t>or </a:t>
            </a:r>
            <a:r>
              <a:rPr spc="-40" dirty="0">
                <a:latin typeface="Tahoma"/>
                <a:cs typeface="Tahoma"/>
              </a:rPr>
              <a:t>other </a:t>
            </a:r>
            <a:r>
              <a:rPr spc="-50" dirty="0">
                <a:latin typeface="Tahoma"/>
                <a:cs typeface="Tahoma"/>
              </a:rPr>
              <a:t>medium </a:t>
            </a:r>
            <a:r>
              <a:rPr spc="-25" dirty="0">
                <a:latin typeface="Tahoma"/>
                <a:cs typeface="Tahoma"/>
              </a:rPr>
              <a:t>with </a:t>
            </a:r>
            <a:r>
              <a:rPr spc="-40" dirty="0">
                <a:latin typeface="Tahoma"/>
                <a:cs typeface="Tahoma"/>
              </a:rPr>
              <a:t>high </a:t>
            </a:r>
            <a:r>
              <a:rPr spc="-35" dirty="0">
                <a:latin typeface="Tahoma"/>
                <a:cs typeface="Tahoma"/>
              </a:rPr>
              <a:t>reputation </a:t>
            </a:r>
            <a:r>
              <a:rPr spc="-25" dirty="0">
                <a:latin typeface="Tahoma"/>
                <a:cs typeface="Tahoma"/>
              </a:rPr>
              <a:t>in </a:t>
            </a:r>
            <a:r>
              <a:rPr spc="-40" dirty="0">
                <a:latin typeface="Tahoma"/>
                <a:cs typeface="Tahoma"/>
              </a:rPr>
              <a:t>the </a:t>
            </a:r>
            <a:r>
              <a:rPr spc="-30" dirty="0">
                <a:latin typeface="Tahoma"/>
                <a:cs typeface="Tahoma"/>
              </a:rPr>
              <a:t>filed </a:t>
            </a:r>
            <a:r>
              <a:rPr spc="-45" dirty="0">
                <a:latin typeface="Tahoma"/>
                <a:cs typeface="Tahoma"/>
              </a:rPr>
              <a:t>being  </a:t>
            </a:r>
            <a:r>
              <a:rPr spc="-50" dirty="0">
                <a:latin typeface="Tahoma"/>
                <a:cs typeface="Tahoma"/>
              </a:rPr>
              <a:t>analysed, </a:t>
            </a:r>
            <a:r>
              <a:rPr i="1" spc="-10" dirty="0">
                <a:latin typeface="Calibri"/>
                <a:cs typeface="Calibri"/>
              </a:rPr>
              <a:t>e. </a:t>
            </a:r>
            <a:r>
              <a:rPr i="1" dirty="0">
                <a:latin typeface="Calibri"/>
                <a:cs typeface="Calibri"/>
              </a:rPr>
              <a:t>g.</a:t>
            </a:r>
            <a:r>
              <a:rPr i="1" spc="240" dirty="0">
                <a:latin typeface="Calibri"/>
                <a:cs typeface="Calibri"/>
              </a:rPr>
              <a:t> </a:t>
            </a:r>
            <a:r>
              <a:rPr spc="20" dirty="0">
                <a:latin typeface="Tahoma"/>
                <a:cs typeface="Tahoma"/>
              </a:rPr>
              <a:t>RFC</a:t>
            </a:r>
            <a:endParaRPr dirty="0">
              <a:latin typeface="Tahoma"/>
              <a:cs typeface="Tahoma"/>
            </a:endParaRPr>
          </a:p>
          <a:p>
            <a:pPr marL="884555" indent="-342900">
              <a:lnSpc>
                <a:spcPct val="1500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pc="-50" dirty="0">
                <a:latin typeface="Tahoma"/>
                <a:cs typeface="Tahoma"/>
              </a:rPr>
              <a:t>there </a:t>
            </a:r>
            <a:r>
              <a:rPr spc="-70" dirty="0">
                <a:latin typeface="Tahoma"/>
                <a:cs typeface="Tahoma"/>
              </a:rPr>
              <a:t>are </a:t>
            </a:r>
            <a:r>
              <a:rPr spc="-55" dirty="0">
                <a:latin typeface="Tahoma"/>
                <a:cs typeface="Tahoma"/>
              </a:rPr>
              <a:t>many </a:t>
            </a:r>
            <a:r>
              <a:rPr spc="-35" dirty="0">
                <a:latin typeface="Tahoma"/>
                <a:cs typeface="Tahoma"/>
              </a:rPr>
              <a:t>bibliography </a:t>
            </a:r>
            <a:r>
              <a:rPr spc="-45" dirty="0">
                <a:latin typeface="Tahoma"/>
                <a:cs typeface="Tahoma"/>
              </a:rPr>
              <a:t>styles, </a:t>
            </a:r>
            <a:r>
              <a:rPr i="1" spc="-10" dirty="0">
                <a:latin typeface="Calibri"/>
                <a:cs typeface="Calibri"/>
              </a:rPr>
              <a:t>e. </a:t>
            </a:r>
            <a:r>
              <a:rPr i="1" dirty="0">
                <a:latin typeface="Calibri"/>
                <a:cs typeface="Calibri"/>
              </a:rPr>
              <a:t>g. </a:t>
            </a:r>
            <a:r>
              <a:rPr spc="25" dirty="0">
                <a:latin typeface="Tahoma"/>
                <a:cs typeface="Tahoma"/>
              </a:rPr>
              <a:t>APA, </a:t>
            </a:r>
            <a:r>
              <a:rPr spc="-35" dirty="0">
                <a:latin typeface="Tahoma"/>
                <a:cs typeface="Tahoma"/>
              </a:rPr>
              <a:t>Chicago, </a:t>
            </a:r>
            <a:r>
              <a:rPr spc="-10" dirty="0">
                <a:latin typeface="Tahoma"/>
                <a:cs typeface="Tahoma"/>
              </a:rPr>
              <a:t>IEEE, </a:t>
            </a:r>
            <a:r>
              <a:rPr spc="-40" dirty="0">
                <a:latin typeface="Tahoma"/>
                <a:cs typeface="Tahoma"/>
              </a:rPr>
              <a:t>Harvard, </a:t>
            </a:r>
            <a:r>
              <a:rPr spc="-35" dirty="0">
                <a:latin typeface="Tahoma"/>
                <a:cs typeface="Tahoma"/>
              </a:rPr>
              <a:t>. .</a:t>
            </a:r>
            <a:r>
              <a:rPr spc="114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.</a:t>
            </a:r>
            <a:endParaRPr dirty="0">
              <a:latin typeface="Tahoma"/>
              <a:cs typeface="Tahoma"/>
            </a:endParaRPr>
          </a:p>
          <a:p>
            <a:pPr marL="1161415" indent="-342900">
              <a:lnSpc>
                <a:spcPct val="150000"/>
              </a:lnSpc>
              <a:spcBef>
                <a:spcPts val="105"/>
              </a:spcBef>
              <a:buFont typeface="Wingdings" panose="05000000000000000000" pitchFamily="2" charset="2"/>
              <a:buChar char="ü"/>
            </a:pPr>
            <a:r>
              <a:rPr spc="-50" dirty="0">
                <a:latin typeface="Tahoma"/>
                <a:cs typeface="Tahoma"/>
              </a:rPr>
              <a:t>choose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60" dirty="0">
                <a:latin typeface="Tahoma"/>
                <a:cs typeface="Tahoma"/>
              </a:rPr>
              <a:t>one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45" dirty="0">
                <a:latin typeface="Tahoma"/>
                <a:cs typeface="Tahoma"/>
              </a:rPr>
              <a:t>and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50" dirty="0">
                <a:latin typeface="Tahoma"/>
                <a:cs typeface="Tahoma"/>
              </a:rPr>
              <a:t>be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consistent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through</a:t>
            </a:r>
            <a:r>
              <a:rPr spc="20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the</a:t>
            </a:r>
            <a:r>
              <a:rPr spc="15" dirty="0">
                <a:latin typeface="Tahoma"/>
                <a:cs typeface="Tahoma"/>
              </a:rPr>
              <a:t> </a:t>
            </a:r>
            <a:r>
              <a:rPr spc="-35" dirty="0">
                <a:latin typeface="Tahoma"/>
                <a:cs typeface="Tahoma"/>
              </a:rPr>
              <a:t>report</a:t>
            </a:r>
            <a:endParaRPr dirty="0">
              <a:latin typeface="Tahoma"/>
              <a:cs typeface="Tahoma"/>
            </a:endParaRPr>
          </a:p>
          <a:p>
            <a:pPr marL="1161415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pc="-65" dirty="0">
                <a:latin typeface="Tahoma"/>
                <a:cs typeface="Tahoma"/>
              </a:rPr>
              <a:t>use </a:t>
            </a:r>
            <a:r>
              <a:rPr spc="-20" dirty="0">
                <a:latin typeface="Tahoma"/>
                <a:cs typeface="Tahoma"/>
              </a:rPr>
              <a:t>tools </a:t>
            </a:r>
            <a:r>
              <a:rPr spc="-10" dirty="0">
                <a:latin typeface="Tahoma"/>
                <a:cs typeface="Tahoma"/>
              </a:rPr>
              <a:t>to </a:t>
            </a:r>
            <a:r>
              <a:rPr spc="-40" dirty="0">
                <a:latin typeface="Tahoma"/>
                <a:cs typeface="Tahoma"/>
              </a:rPr>
              <a:t>help </a:t>
            </a:r>
            <a:r>
              <a:rPr spc="-30" dirty="0">
                <a:latin typeface="Tahoma"/>
                <a:cs typeface="Tahoma"/>
              </a:rPr>
              <a:t>format </a:t>
            </a:r>
            <a:r>
              <a:rPr spc="-35" dirty="0">
                <a:latin typeface="Tahoma"/>
                <a:cs typeface="Tahoma"/>
              </a:rPr>
              <a:t>the </a:t>
            </a:r>
            <a:r>
              <a:rPr spc="-50" dirty="0">
                <a:latin typeface="Tahoma"/>
                <a:cs typeface="Tahoma"/>
              </a:rPr>
              <a:t>references, </a:t>
            </a:r>
            <a:r>
              <a:rPr i="1" spc="-10" dirty="0">
                <a:latin typeface="Calibri"/>
                <a:cs typeface="Calibri"/>
              </a:rPr>
              <a:t>e. </a:t>
            </a:r>
            <a:r>
              <a:rPr i="1" dirty="0">
                <a:latin typeface="Calibri"/>
                <a:cs typeface="Calibri"/>
              </a:rPr>
              <a:t>g. </a:t>
            </a:r>
            <a:r>
              <a:rPr spc="-20" dirty="0">
                <a:latin typeface="Tahoma"/>
                <a:cs typeface="Tahoma"/>
              </a:rPr>
              <a:t>JabRef, </a:t>
            </a:r>
            <a:r>
              <a:rPr spc="-45" dirty="0">
                <a:latin typeface="Tahoma"/>
                <a:cs typeface="Tahoma"/>
              </a:rPr>
              <a:t>Mendeley, </a:t>
            </a:r>
            <a:r>
              <a:rPr spc="45" dirty="0">
                <a:latin typeface="Tahoma"/>
                <a:cs typeface="Tahoma"/>
              </a:rPr>
              <a:t>MS </a:t>
            </a:r>
            <a:r>
              <a:rPr spc="-35" dirty="0">
                <a:latin typeface="Tahoma"/>
                <a:cs typeface="Tahoma"/>
              </a:rPr>
              <a:t>Word </a:t>
            </a:r>
            <a:r>
              <a:rPr spc="-50" dirty="0">
                <a:latin typeface="Tahoma"/>
                <a:cs typeface="Tahoma"/>
              </a:rPr>
              <a:t>Reference</a:t>
            </a:r>
            <a:r>
              <a:rPr spc="-20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tool</a:t>
            </a:r>
            <a:endParaRPr dirty="0">
              <a:latin typeface="Tahoma"/>
              <a:cs typeface="Tahoma"/>
            </a:endParaRPr>
          </a:p>
          <a:p>
            <a:pPr>
              <a:lnSpc>
                <a:spcPct val="150000"/>
              </a:lnSpc>
              <a:spcBef>
                <a:spcPts val="55"/>
              </a:spcBef>
            </a:pPr>
            <a:endParaRPr sz="2000" dirty="0">
              <a:latin typeface="Tahoma"/>
              <a:cs typeface="Tahoma"/>
            </a:endParaRPr>
          </a:p>
          <a:p>
            <a:pPr marL="264160">
              <a:lnSpc>
                <a:spcPct val="150000"/>
              </a:lnSpc>
            </a:pP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Example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Tahoma"/>
              <a:cs typeface="Tahoma"/>
            </a:endParaRPr>
          </a:p>
          <a:p>
            <a:pPr marL="541655" marR="103505" indent="-219075">
              <a:spcBef>
                <a:spcPts val="320"/>
              </a:spcBef>
              <a:buClr>
                <a:srgbClr val="B23333"/>
              </a:buClr>
              <a:buAutoNum type="arabicPlain"/>
              <a:tabLst>
                <a:tab pos="542290" algn="l"/>
              </a:tabLst>
            </a:pPr>
            <a:r>
              <a:rPr spc="30" dirty="0">
                <a:latin typeface="Tahoma"/>
                <a:cs typeface="Tahoma"/>
              </a:rPr>
              <a:t>Y. </a:t>
            </a:r>
            <a:r>
              <a:rPr spc="-35" dirty="0">
                <a:latin typeface="Tahoma"/>
                <a:cs typeface="Tahoma"/>
              </a:rPr>
              <a:t>Rekhter et </a:t>
            </a:r>
            <a:r>
              <a:rPr spc="-30" dirty="0">
                <a:latin typeface="Tahoma"/>
                <a:cs typeface="Tahoma"/>
              </a:rPr>
              <a:t>al. </a:t>
            </a:r>
            <a:r>
              <a:rPr spc="-45" dirty="0">
                <a:latin typeface="Tahoma"/>
                <a:cs typeface="Tahoma"/>
              </a:rPr>
              <a:t>Address </a:t>
            </a:r>
            <a:r>
              <a:rPr spc="-10" dirty="0">
                <a:latin typeface="Tahoma"/>
                <a:cs typeface="Tahoma"/>
              </a:rPr>
              <a:t>Allocation </a:t>
            </a:r>
            <a:r>
              <a:rPr spc="-45" dirty="0">
                <a:latin typeface="Tahoma"/>
                <a:cs typeface="Tahoma"/>
              </a:rPr>
              <a:t>for </a:t>
            </a:r>
            <a:r>
              <a:rPr spc="-15" dirty="0">
                <a:latin typeface="Tahoma"/>
                <a:cs typeface="Tahoma"/>
              </a:rPr>
              <a:t>Private </a:t>
            </a:r>
            <a:r>
              <a:rPr spc="-50" dirty="0">
                <a:latin typeface="Tahoma"/>
                <a:cs typeface="Tahoma"/>
              </a:rPr>
              <a:t>Internets. </a:t>
            </a:r>
            <a:r>
              <a:rPr spc="20" dirty="0">
                <a:latin typeface="Tahoma"/>
                <a:cs typeface="Tahoma"/>
              </a:rPr>
              <a:t>RFC </a:t>
            </a:r>
            <a:r>
              <a:rPr spc="-55" dirty="0">
                <a:latin typeface="Tahoma"/>
                <a:cs typeface="Tahoma"/>
              </a:rPr>
              <a:t>1918 </a:t>
            </a:r>
            <a:r>
              <a:rPr spc="-15" dirty="0">
                <a:latin typeface="Tahoma"/>
                <a:cs typeface="Tahoma"/>
              </a:rPr>
              <a:t>(Best </a:t>
            </a:r>
            <a:r>
              <a:rPr spc="-35" dirty="0">
                <a:latin typeface="Tahoma"/>
                <a:cs typeface="Tahoma"/>
              </a:rPr>
              <a:t>Current  </a:t>
            </a:r>
            <a:r>
              <a:rPr spc="-15" dirty="0">
                <a:latin typeface="Tahoma"/>
                <a:cs typeface="Tahoma"/>
              </a:rPr>
              <a:t>Practice). </a:t>
            </a:r>
            <a:r>
              <a:rPr spc="5" dirty="0">
                <a:latin typeface="Tahoma"/>
                <a:cs typeface="Tahoma"/>
              </a:rPr>
              <a:t>RFC. </a:t>
            </a:r>
            <a:r>
              <a:rPr spc="-30" dirty="0">
                <a:latin typeface="Tahoma"/>
                <a:cs typeface="Tahoma"/>
              </a:rPr>
              <a:t>Updated </a:t>
            </a:r>
            <a:r>
              <a:rPr spc="-60" dirty="0">
                <a:latin typeface="Tahoma"/>
                <a:cs typeface="Tahoma"/>
              </a:rPr>
              <a:t>by </a:t>
            </a:r>
            <a:r>
              <a:rPr spc="20" dirty="0">
                <a:latin typeface="Tahoma"/>
                <a:cs typeface="Tahoma"/>
              </a:rPr>
              <a:t>RFC </a:t>
            </a:r>
            <a:r>
              <a:rPr spc="-55" dirty="0">
                <a:latin typeface="Tahoma"/>
                <a:cs typeface="Tahoma"/>
              </a:rPr>
              <a:t>6761. </a:t>
            </a:r>
            <a:r>
              <a:rPr spc="-35" dirty="0">
                <a:latin typeface="Tahoma"/>
                <a:cs typeface="Tahoma"/>
              </a:rPr>
              <a:t>Fremont, </a:t>
            </a:r>
            <a:r>
              <a:rPr spc="20" dirty="0">
                <a:latin typeface="Tahoma"/>
                <a:cs typeface="Tahoma"/>
              </a:rPr>
              <a:t>CA, </a:t>
            </a:r>
            <a:r>
              <a:rPr spc="-5" dirty="0">
                <a:latin typeface="Tahoma"/>
                <a:cs typeface="Tahoma"/>
              </a:rPr>
              <a:t>USA: </a:t>
            </a:r>
            <a:r>
              <a:rPr spc="20" dirty="0">
                <a:latin typeface="Tahoma"/>
                <a:cs typeface="Tahoma"/>
              </a:rPr>
              <a:t>RFC </a:t>
            </a:r>
            <a:r>
              <a:rPr spc="-20" dirty="0">
                <a:latin typeface="Tahoma"/>
                <a:cs typeface="Tahoma"/>
              </a:rPr>
              <a:t>Editor, </a:t>
            </a:r>
            <a:r>
              <a:rPr spc="-50" dirty="0">
                <a:latin typeface="Tahoma"/>
                <a:cs typeface="Tahoma"/>
              </a:rPr>
              <a:t>fev. </a:t>
            </a:r>
            <a:r>
              <a:rPr spc="-70" dirty="0">
                <a:latin typeface="Tahoma"/>
                <a:cs typeface="Tahoma"/>
              </a:rPr>
              <a:t>de </a:t>
            </a:r>
            <a:r>
              <a:rPr spc="-55" dirty="0">
                <a:latin typeface="Tahoma"/>
                <a:cs typeface="Tahoma"/>
              </a:rPr>
              <a:t>1996.  </a:t>
            </a:r>
            <a:r>
              <a:rPr spc="-45" dirty="0">
                <a:latin typeface="Tahoma"/>
                <a:cs typeface="Tahoma"/>
              </a:rPr>
              <a:t>doi: </a:t>
            </a:r>
            <a:r>
              <a:rPr spc="-30" dirty="0">
                <a:latin typeface="Tahoma"/>
                <a:cs typeface="Tahoma"/>
              </a:rPr>
              <a:t>10.17487/RFC1918.</a:t>
            </a:r>
            <a:r>
              <a:rPr spc="45" dirty="0">
                <a:latin typeface="Tahoma"/>
                <a:cs typeface="Tahoma"/>
              </a:rPr>
              <a:t> </a:t>
            </a:r>
            <a:r>
              <a:rPr spc="140" dirty="0">
                <a:latin typeface="Tahoma"/>
                <a:cs typeface="Tahoma"/>
              </a:rPr>
              <a:t>url:</a:t>
            </a:r>
            <a:r>
              <a:rPr spc="140" dirty="0">
                <a:latin typeface="PMingLiU"/>
                <a:cs typeface="PMingLiU"/>
                <a:hlinkClick r:id="rId2"/>
              </a:rPr>
              <a:t>https://www.rfc-editor.org/rfc/rfc1918.txt</a:t>
            </a:r>
            <a:r>
              <a:rPr spc="140" dirty="0">
                <a:latin typeface="Tahoma"/>
                <a:cs typeface="Tahoma"/>
              </a:rPr>
              <a:t>.</a:t>
            </a:r>
            <a:endParaRPr dirty="0">
              <a:latin typeface="Tahoma"/>
              <a:cs typeface="Tahoma"/>
            </a:endParaRPr>
          </a:p>
          <a:p>
            <a:pPr marL="541655" marR="5080" indent="-219075">
              <a:spcBef>
                <a:spcPts val="300"/>
              </a:spcBef>
              <a:buClr>
                <a:srgbClr val="B23333"/>
              </a:buClr>
              <a:buAutoNum type="arabicPlain"/>
              <a:tabLst>
                <a:tab pos="542290" algn="l"/>
              </a:tabLst>
            </a:pPr>
            <a:r>
              <a:rPr spc="10" dirty="0">
                <a:latin typeface="Tahoma"/>
                <a:cs typeface="Tahoma"/>
              </a:rPr>
              <a:t>J. </a:t>
            </a:r>
            <a:r>
              <a:rPr spc="-25" dirty="0">
                <a:latin typeface="Tahoma"/>
                <a:cs typeface="Tahoma"/>
              </a:rPr>
              <a:t>Postel. </a:t>
            </a:r>
            <a:r>
              <a:rPr spc="-35" dirty="0">
                <a:latin typeface="Tahoma"/>
                <a:cs typeface="Tahoma"/>
              </a:rPr>
              <a:t>Simple </a:t>
            </a:r>
            <a:r>
              <a:rPr spc="15" dirty="0">
                <a:latin typeface="Tahoma"/>
                <a:cs typeface="Tahoma"/>
              </a:rPr>
              <a:t>Mail </a:t>
            </a:r>
            <a:r>
              <a:rPr spc="-45" dirty="0">
                <a:latin typeface="Tahoma"/>
                <a:cs typeface="Tahoma"/>
              </a:rPr>
              <a:t>Transfer </a:t>
            </a:r>
            <a:r>
              <a:rPr spc="-10" dirty="0">
                <a:latin typeface="Tahoma"/>
                <a:cs typeface="Tahoma"/>
              </a:rPr>
              <a:t>Protocol. </a:t>
            </a:r>
            <a:r>
              <a:rPr spc="20" dirty="0">
                <a:latin typeface="Tahoma"/>
                <a:cs typeface="Tahoma"/>
              </a:rPr>
              <a:t>RFC </a:t>
            </a:r>
            <a:r>
              <a:rPr spc="-55" dirty="0">
                <a:latin typeface="Tahoma"/>
                <a:cs typeface="Tahoma"/>
              </a:rPr>
              <a:t>821 </a:t>
            </a:r>
            <a:r>
              <a:rPr spc="-45" dirty="0">
                <a:latin typeface="Tahoma"/>
                <a:cs typeface="Tahoma"/>
              </a:rPr>
              <a:t>(Internet </a:t>
            </a:r>
            <a:r>
              <a:rPr spc="-35" dirty="0">
                <a:latin typeface="Tahoma"/>
                <a:cs typeface="Tahoma"/>
              </a:rPr>
              <a:t>Standard). </a:t>
            </a:r>
            <a:r>
              <a:rPr spc="5" dirty="0">
                <a:latin typeface="Tahoma"/>
                <a:cs typeface="Tahoma"/>
              </a:rPr>
              <a:t>RFC. </a:t>
            </a:r>
            <a:r>
              <a:rPr spc="-40" dirty="0">
                <a:latin typeface="Tahoma"/>
                <a:cs typeface="Tahoma"/>
              </a:rPr>
              <a:t>Obsoleted  </a:t>
            </a:r>
            <a:r>
              <a:rPr spc="-60" dirty="0">
                <a:latin typeface="Tahoma"/>
                <a:cs typeface="Tahoma"/>
              </a:rPr>
              <a:t>by </a:t>
            </a:r>
            <a:r>
              <a:rPr spc="20" dirty="0">
                <a:latin typeface="Tahoma"/>
                <a:cs typeface="Tahoma"/>
              </a:rPr>
              <a:t>RFC </a:t>
            </a:r>
            <a:r>
              <a:rPr spc="-55" dirty="0">
                <a:latin typeface="Tahoma"/>
                <a:cs typeface="Tahoma"/>
              </a:rPr>
              <a:t>2821. </a:t>
            </a:r>
            <a:r>
              <a:rPr spc="-35" dirty="0">
                <a:latin typeface="Tahoma"/>
                <a:cs typeface="Tahoma"/>
              </a:rPr>
              <a:t>Fremont, </a:t>
            </a:r>
            <a:r>
              <a:rPr spc="20" dirty="0">
                <a:latin typeface="Tahoma"/>
                <a:cs typeface="Tahoma"/>
              </a:rPr>
              <a:t>CA, </a:t>
            </a:r>
            <a:r>
              <a:rPr dirty="0">
                <a:latin typeface="Tahoma"/>
                <a:cs typeface="Tahoma"/>
              </a:rPr>
              <a:t>USA: </a:t>
            </a:r>
            <a:r>
              <a:rPr spc="20" dirty="0">
                <a:latin typeface="Tahoma"/>
                <a:cs typeface="Tahoma"/>
              </a:rPr>
              <a:t>RFC </a:t>
            </a:r>
            <a:r>
              <a:rPr spc="-20" dirty="0">
                <a:latin typeface="Tahoma"/>
                <a:cs typeface="Tahoma"/>
              </a:rPr>
              <a:t>Editor, </a:t>
            </a:r>
            <a:r>
              <a:rPr spc="-50" dirty="0">
                <a:latin typeface="Tahoma"/>
                <a:cs typeface="Tahoma"/>
              </a:rPr>
              <a:t>ago. </a:t>
            </a:r>
            <a:r>
              <a:rPr spc="-70" dirty="0">
                <a:latin typeface="Tahoma"/>
                <a:cs typeface="Tahoma"/>
              </a:rPr>
              <a:t>de </a:t>
            </a:r>
            <a:r>
              <a:rPr spc="-55" dirty="0">
                <a:latin typeface="Tahoma"/>
                <a:cs typeface="Tahoma"/>
              </a:rPr>
              <a:t>1982. </a:t>
            </a:r>
            <a:r>
              <a:rPr spc="-35" dirty="0">
                <a:latin typeface="Tahoma"/>
                <a:cs typeface="Tahoma"/>
              </a:rPr>
              <a:t>doi:10.17487/RFC0821.  </a:t>
            </a:r>
            <a:r>
              <a:rPr spc="140" dirty="0">
                <a:latin typeface="Tahoma"/>
                <a:cs typeface="Tahoma"/>
              </a:rPr>
              <a:t>url:</a:t>
            </a:r>
            <a:r>
              <a:rPr spc="140" dirty="0">
                <a:latin typeface="PMingLiU"/>
                <a:cs typeface="PMingLiU"/>
                <a:hlinkClick r:id="rId3"/>
              </a:rPr>
              <a:t>https://www.rfc-editor.org/rfc/rfc821.txt</a:t>
            </a:r>
            <a:r>
              <a:rPr spc="140" dirty="0">
                <a:latin typeface="Tahoma"/>
                <a:cs typeface="Tahoma"/>
              </a:rPr>
              <a:t>.</a:t>
            </a:r>
            <a:endParaRPr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26535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Structure</a:t>
            </a:r>
            <a:endParaRPr lang="pt-PT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Marcador de Posição do Número do Diapositivo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26</a:t>
            </a:fld>
            <a:endParaRPr lang="pt-PT"/>
          </a:p>
        </p:txBody>
      </p:sp>
      <p:sp>
        <p:nvSpPr>
          <p:cNvPr id="74" name="Marcador de Posição do Rodapé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5" name="object 63"/>
          <p:cNvSpPr txBox="1"/>
          <p:nvPr/>
        </p:nvSpPr>
        <p:spPr>
          <a:xfrm>
            <a:off x="131164" y="525517"/>
            <a:ext cx="11639659" cy="42704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400"/>
              </a:spcBef>
            </a:pP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Appendices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50000"/>
              </a:lnSpc>
              <a:spcBef>
                <a:spcPts val="260"/>
              </a:spcBef>
            </a:pPr>
            <a:r>
              <a:rPr sz="2000" spc="-20" dirty="0">
                <a:latin typeface="Tahoma"/>
                <a:cs typeface="Tahoma"/>
              </a:rPr>
              <a:t>The </a:t>
            </a:r>
            <a:r>
              <a:rPr sz="2000" spc="-40" dirty="0">
                <a:latin typeface="Tahoma"/>
                <a:cs typeface="Tahoma"/>
              </a:rPr>
              <a:t>Appendices section </a:t>
            </a:r>
            <a:r>
              <a:rPr sz="2000" spc="-45" dirty="0">
                <a:latin typeface="Tahoma"/>
                <a:cs typeface="Tahoma"/>
              </a:rPr>
              <a:t>should </a:t>
            </a:r>
            <a:r>
              <a:rPr sz="2000" spc="-55" dirty="0">
                <a:latin typeface="Tahoma"/>
                <a:cs typeface="Tahoma"/>
              </a:rPr>
              <a:t>be </a:t>
            </a:r>
            <a:r>
              <a:rPr sz="2000" spc="-70" dirty="0">
                <a:latin typeface="Tahoma"/>
                <a:cs typeface="Tahoma"/>
              </a:rPr>
              <a:t>used </a:t>
            </a:r>
            <a:r>
              <a:rPr sz="2000" spc="-15" dirty="0">
                <a:latin typeface="Tahoma"/>
                <a:cs typeface="Tahoma"/>
              </a:rPr>
              <a:t>to </a:t>
            </a:r>
            <a:r>
              <a:rPr sz="2000" spc="-40" dirty="0">
                <a:latin typeface="Tahoma"/>
                <a:cs typeface="Tahoma"/>
              </a:rPr>
              <a:t>include </a:t>
            </a:r>
            <a:r>
              <a:rPr sz="2000" spc="-35" dirty="0">
                <a:latin typeface="Tahoma"/>
                <a:cs typeface="Tahoma"/>
              </a:rPr>
              <a:t>information </a:t>
            </a:r>
            <a:r>
              <a:rPr sz="2000" spc="-15" dirty="0">
                <a:latin typeface="Tahoma"/>
                <a:cs typeface="Tahoma"/>
              </a:rPr>
              <a:t>that </a:t>
            </a:r>
            <a:r>
              <a:rPr sz="2000" spc="-55" dirty="0">
                <a:latin typeface="Tahoma"/>
                <a:cs typeface="Tahoma"/>
              </a:rPr>
              <a:t>helps </a:t>
            </a:r>
            <a:r>
              <a:rPr sz="2000" spc="-15" dirty="0">
                <a:latin typeface="Tahoma"/>
                <a:cs typeface="Tahoma"/>
              </a:rPr>
              <a:t>to </a:t>
            </a:r>
            <a:r>
              <a:rPr sz="2000" spc="-45" dirty="0">
                <a:latin typeface="Tahoma"/>
                <a:cs typeface="Tahoma"/>
              </a:rPr>
              <a:t>demonstrate, </a:t>
            </a:r>
            <a:r>
              <a:rPr sz="2000" spc="-60" dirty="0">
                <a:latin typeface="Tahoma"/>
                <a:cs typeface="Tahoma"/>
              </a:rPr>
              <a:t>or </a:t>
            </a:r>
            <a:r>
              <a:rPr sz="2000" spc="-50" dirty="0">
                <a:latin typeface="Tahoma"/>
                <a:cs typeface="Tahoma"/>
              </a:rPr>
              <a:t>complements, </a:t>
            </a:r>
            <a:r>
              <a:rPr sz="2000" spc="-40" dirty="0">
                <a:latin typeface="Tahoma"/>
                <a:cs typeface="Tahoma"/>
              </a:rPr>
              <a:t>the </a:t>
            </a:r>
            <a:r>
              <a:rPr sz="2000" spc="-45" dirty="0">
                <a:latin typeface="Tahoma"/>
                <a:cs typeface="Tahoma"/>
              </a:rPr>
              <a:t>expert</a:t>
            </a:r>
            <a:r>
              <a:rPr sz="2000" spc="14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conclusions.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50000"/>
              </a:lnSpc>
              <a:spcBef>
                <a:spcPts val="45"/>
              </a:spcBef>
            </a:pPr>
            <a:endParaRPr sz="2000" dirty="0">
              <a:latin typeface="Tahoma"/>
              <a:cs typeface="Tahoma"/>
            </a:endParaRPr>
          </a:p>
          <a:p>
            <a:pPr marL="63246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spc="-40" dirty="0">
                <a:latin typeface="Tahoma"/>
                <a:cs typeface="Tahoma"/>
              </a:rPr>
              <a:t>include </a:t>
            </a:r>
            <a:r>
              <a:rPr sz="2000" spc="-45" dirty="0">
                <a:latin typeface="Tahoma"/>
                <a:cs typeface="Tahoma"/>
              </a:rPr>
              <a:t>documents </a:t>
            </a:r>
            <a:r>
              <a:rPr sz="2000" b="1" spc="-35" dirty="0">
                <a:latin typeface="Gill Sans MT"/>
                <a:cs typeface="Gill Sans MT"/>
              </a:rPr>
              <a:t>relevant</a:t>
            </a:r>
            <a:r>
              <a:rPr sz="2000" b="1" spc="140" dirty="0">
                <a:latin typeface="Gill Sans MT"/>
                <a:cs typeface="Gill Sans MT"/>
              </a:rPr>
              <a:t> </a:t>
            </a:r>
            <a:r>
              <a:rPr sz="2000" spc="-15" dirty="0">
                <a:latin typeface="Tahoma"/>
                <a:cs typeface="Tahoma"/>
              </a:rPr>
              <a:t>to </a:t>
            </a:r>
            <a:r>
              <a:rPr sz="2000" spc="-40" dirty="0">
                <a:latin typeface="Tahoma"/>
                <a:cs typeface="Tahoma"/>
              </a:rPr>
              <a:t>the </a:t>
            </a:r>
            <a:r>
              <a:rPr sz="2000" spc="-65" dirty="0">
                <a:latin typeface="Tahoma"/>
                <a:cs typeface="Tahoma"/>
              </a:rPr>
              <a:t>case </a:t>
            </a:r>
            <a:r>
              <a:rPr sz="2000" spc="-45" dirty="0">
                <a:latin typeface="Tahoma"/>
                <a:cs typeface="Tahoma"/>
              </a:rPr>
              <a:t>being </a:t>
            </a:r>
            <a:r>
              <a:rPr sz="2000" spc="-55" dirty="0">
                <a:latin typeface="Tahoma"/>
                <a:cs typeface="Tahoma"/>
              </a:rPr>
              <a:t>analysed:</a:t>
            </a:r>
            <a:endParaRPr sz="2000" dirty="0">
              <a:latin typeface="Tahoma"/>
              <a:cs typeface="Tahoma"/>
            </a:endParaRPr>
          </a:p>
          <a:p>
            <a:pPr marL="909320" indent="-342900">
              <a:lnSpc>
                <a:spcPct val="150000"/>
              </a:lnSpc>
              <a:spcBef>
                <a:spcPts val="175"/>
              </a:spcBef>
              <a:buFont typeface="Wingdings" panose="05000000000000000000" pitchFamily="2" charset="2"/>
              <a:buChar char="ü"/>
            </a:pPr>
            <a:r>
              <a:rPr sz="2000" spc="-40" dirty="0">
                <a:latin typeface="Tahoma"/>
                <a:cs typeface="Tahoma"/>
              </a:rPr>
              <a:t>reports </a:t>
            </a:r>
            <a:r>
              <a:rPr sz="2000" spc="-50" dirty="0">
                <a:latin typeface="Tahoma"/>
                <a:cs typeface="Tahoma"/>
              </a:rPr>
              <a:t>generated </a:t>
            </a:r>
            <a:r>
              <a:rPr sz="2000" spc="-55" dirty="0">
                <a:latin typeface="Tahoma"/>
                <a:cs typeface="Tahoma"/>
              </a:rPr>
              <a:t>by </a:t>
            </a:r>
            <a:r>
              <a:rPr sz="2000" spc="-60" dirty="0">
                <a:latin typeface="Tahoma"/>
                <a:cs typeface="Tahoma"/>
              </a:rPr>
              <a:t>used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tools</a:t>
            </a:r>
            <a:endParaRPr sz="2000" dirty="0">
              <a:latin typeface="Tahoma"/>
              <a:cs typeface="Tahoma"/>
            </a:endParaRPr>
          </a:p>
          <a:p>
            <a:pPr marL="90932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2000" spc="-25" dirty="0">
                <a:latin typeface="Tahoma"/>
                <a:cs typeface="Tahoma"/>
              </a:rPr>
              <a:t>technical </a:t>
            </a:r>
            <a:r>
              <a:rPr sz="2000" spc="-30" dirty="0">
                <a:latin typeface="Tahoma"/>
                <a:cs typeface="Tahoma"/>
              </a:rPr>
              <a:t>specifications </a:t>
            </a:r>
            <a:r>
              <a:rPr sz="2000" spc="-35" dirty="0">
                <a:latin typeface="Tahoma"/>
                <a:cs typeface="Tahoma"/>
              </a:rPr>
              <a:t>from </a:t>
            </a:r>
            <a:r>
              <a:rPr sz="2000" spc="-60" dirty="0">
                <a:latin typeface="Tahoma"/>
                <a:cs typeface="Tahoma"/>
              </a:rPr>
              <a:t>hardware</a:t>
            </a:r>
            <a:r>
              <a:rPr sz="2000" spc="165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vendors</a:t>
            </a:r>
            <a:endParaRPr sz="2000" dirty="0">
              <a:latin typeface="Tahoma"/>
              <a:cs typeface="Tahoma"/>
            </a:endParaRPr>
          </a:p>
          <a:p>
            <a:pPr marL="90932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2000" spc="-35" dirty="0">
                <a:latin typeface="Tahoma"/>
                <a:cs typeface="Tahoma"/>
              </a:rPr>
              <a:t>reports,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or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parts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of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a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report,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produced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by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someone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else</a:t>
            </a:r>
            <a:endParaRPr sz="2000" dirty="0">
              <a:latin typeface="Tahoma"/>
              <a:cs typeface="Tahoma"/>
            </a:endParaRPr>
          </a:p>
          <a:p>
            <a:pPr marL="90932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2000" spc="-30" dirty="0">
                <a:latin typeface="Tahoma"/>
                <a:cs typeface="Tahoma"/>
              </a:rPr>
              <a:t>.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.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94847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Structure</a:t>
            </a:r>
            <a:endParaRPr lang="pt-PT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Marcador de Posição do Número do Diapositivo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27</a:t>
            </a:fld>
            <a:endParaRPr lang="pt-PT" dirty="0"/>
          </a:p>
        </p:txBody>
      </p:sp>
      <p:sp>
        <p:nvSpPr>
          <p:cNvPr id="74" name="Marcador de Posição do Rodapé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5" name="object 60"/>
          <p:cNvSpPr txBox="1"/>
          <p:nvPr/>
        </p:nvSpPr>
        <p:spPr>
          <a:xfrm>
            <a:off x="114537" y="525517"/>
            <a:ext cx="11614721" cy="524951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434"/>
              </a:spcBef>
            </a:pPr>
            <a:r>
              <a:rPr sz="2000" spc="-50" dirty="0">
                <a:latin typeface="Tahoma"/>
                <a:cs typeface="Tahoma"/>
              </a:rPr>
              <a:t>Glossary</a:t>
            </a:r>
            <a:endParaRPr sz="2000" dirty="0">
              <a:latin typeface="Tahoma"/>
              <a:cs typeface="Tahoma"/>
            </a:endParaRPr>
          </a:p>
          <a:p>
            <a:pPr marL="632460" indent="-342900">
              <a:lnSpc>
                <a:spcPct val="150000"/>
              </a:lnSpc>
              <a:spcBef>
                <a:spcPts val="334"/>
              </a:spcBef>
              <a:buFont typeface="Arial" panose="020B0604020202020204" pitchFamily="34" charset="0"/>
              <a:buChar char="•"/>
            </a:pPr>
            <a:r>
              <a:rPr sz="2000" spc="-40" dirty="0">
                <a:latin typeface="Tahoma"/>
                <a:cs typeface="Tahoma"/>
              </a:rPr>
              <a:t>explain </a:t>
            </a:r>
            <a:r>
              <a:rPr sz="2000" spc="-30" dirty="0">
                <a:latin typeface="Tahoma"/>
                <a:cs typeface="Tahoma"/>
              </a:rPr>
              <a:t>technical </a:t>
            </a:r>
            <a:r>
              <a:rPr sz="2000" spc="-45" dirty="0">
                <a:latin typeface="Tahoma"/>
                <a:cs typeface="Tahoma"/>
              </a:rPr>
              <a:t>terms </a:t>
            </a:r>
            <a:r>
              <a:rPr sz="2000" spc="-25" dirty="0">
                <a:latin typeface="Tahoma"/>
                <a:cs typeface="Tahoma"/>
              </a:rPr>
              <a:t>in </a:t>
            </a:r>
            <a:r>
              <a:rPr sz="2000" spc="-45" dirty="0">
                <a:latin typeface="Tahoma"/>
                <a:cs typeface="Tahoma"/>
              </a:rPr>
              <a:t>lay</a:t>
            </a:r>
            <a:r>
              <a:rPr sz="2000" spc="229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language</a:t>
            </a:r>
            <a:endParaRPr sz="2000" dirty="0">
              <a:latin typeface="Tahoma"/>
              <a:cs typeface="Tahoma"/>
            </a:endParaRPr>
          </a:p>
          <a:p>
            <a:pPr marL="632460" indent="-342900">
              <a:lnSpc>
                <a:spcPct val="1500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sz="2000" spc="-25" dirty="0">
                <a:latin typeface="Tahoma"/>
                <a:cs typeface="Tahoma"/>
              </a:rPr>
              <a:t>this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section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is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important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for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the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non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technical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staff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that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must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read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the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report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50000"/>
              </a:lnSpc>
              <a:spcBef>
                <a:spcPts val="20"/>
              </a:spcBef>
            </a:pPr>
            <a:endParaRPr sz="2000" dirty="0">
              <a:latin typeface="Tahoma"/>
              <a:cs typeface="Tahoma"/>
            </a:endParaRPr>
          </a:p>
          <a:p>
            <a:pPr marL="469900" lvl="1">
              <a:lnSpc>
                <a:spcPct val="150000"/>
              </a:lnSpc>
            </a:pPr>
            <a:r>
              <a:rPr sz="2000" spc="-40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Example</a:t>
            </a:r>
            <a:endParaRPr sz="2000" dirty="0">
              <a:solidFill>
                <a:schemeClr val="accent1">
                  <a:lumMod val="75000"/>
                </a:schemeClr>
              </a:solidFill>
              <a:latin typeface="Tahoma"/>
              <a:cs typeface="Tahoma"/>
            </a:endParaRPr>
          </a:p>
          <a:p>
            <a:pPr marL="469900" marR="5080" lvl="1">
              <a:lnSpc>
                <a:spcPct val="150000"/>
              </a:lnSpc>
              <a:spcBef>
                <a:spcPts val="265"/>
              </a:spcBef>
            </a:pPr>
            <a:r>
              <a:rPr sz="2000" b="1" spc="-15" dirty="0">
                <a:latin typeface="Gill Sans MT"/>
                <a:cs typeface="Gill Sans MT"/>
              </a:rPr>
              <a:t>Phishing </a:t>
            </a:r>
            <a:r>
              <a:rPr sz="2000" spc="-55" dirty="0">
                <a:latin typeface="Tahoma"/>
                <a:cs typeface="Tahoma"/>
              </a:rPr>
              <a:t>– </a:t>
            </a:r>
            <a:r>
              <a:rPr sz="2000" spc="-25" dirty="0">
                <a:latin typeface="Tahoma"/>
                <a:cs typeface="Tahoma"/>
              </a:rPr>
              <a:t>Phishing </a:t>
            </a:r>
            <a:r>
              <a:rPr sz="2000" spc="-35" dirty="0">
                <a:latin typeface="Tahoma"/>
                <a:cs typeface="Tahoma"/>
              </a:rPr>
              <a:t>is </a:t>
            </a:r>
            <a:r>
              <a:rPr sz="2000" spc="-40" dirty="0">
                <a:latin typeface="Tahoma"/>
                <a:cs typeface="Tahoma"/>
              </a:rPr>
              <a:t>the </a:t>
            </a:r>
            <a:r>
              <a:rPr sz="2000" spc="-25" dirty="0">
                <a:latin typeface="Tahoma"/>
                <a:cs typeface="Tahoma"/>
              </a:rPr>
              <a:t>attempt </a:t>
            </a:r>
            <a:r>
              <a:rPr sz="2000" spc="-15" dirty="0">
                <a:latin typeface="Tahoma"/>
                <a:cs typeface="Tahoma"/>
              </a:rPr>
              <a:t>to </a:t>
            </a:r>
            <a:r>
              <a:rPr sz="2000" spc="-45" dirty="0">
                <a:latin typeface="Tahoma"/>
                <a:cs typeface="Tahoma"/>
              </a:rPr>
              <a:t>acquire sensitive </a:t>
            </a:r>
            <a:r>
              <a:rPr sz="2000" spc="-35" dirty="0">
                <a:latin typeface="Tahoma"/>
                <a:cs typeface="Tahoma"/>
              </a:rPr>
              <a:t>information </a:t>
            </a:r>
            <a:r>
              <a:rPr sz="2000" spc="-50" dirty="0">
                <a:latin typeface="Tahoma"/>
                <a:cs typeface="Tahoma"/>
              </a:rPr>
              <a:t>such </a:t>
            </a:r>
            <a:r>
              <a:rPr sz="2000" spc="-65" dirty="0">
                <a:latin typeface="Tahoma"/>
                <a:cs typeface="Tahoma"/>
              </a:rPr>
              <a:t>as usernames,  passwords, </a:t>
            </a:r>
            <a:r>
              <a:rPr sz="2000" spc="-50" dirty="0">
                <a:latin typeface="Tahoma"/>
                <a:cs typeface="Tahoma"/>
              </a:rPr>
              <a:t>and </a:t>
            </a:r>
            <a:r>
              <a:rPr sz="2000" spc="-30" dirty="0">
                <a:latin typeface="Tahoma"/>
                <a:cs typeface="Tahoma"/>
              </a:rPr>
              <a:t>credit </a:t>
            </a:r>
            <a:r>
              <a:rPr sz="2000" spc="-45" dirty="0">
                <a:latin typeface="Tahoma"/>
                <a:cs typeface="Tahoma"/>
              </a:rPr>
              <a:t>card </a:t>
            </a:r>
            <a:r>
              <a:rPr sz="2000" spc="-35" dirty="0">
                <a:latin typeface="Tahoma"/>
                <a:cs typeface="Tahoma"/>
              </a:rPr>
              <a:t>details </a:t>
            </a:r>
            <a:r>
              <a:rPr sz="2000" spc="-40" dirty="0">
                <a:latin typeface="Tahoma"/>
                <a:cs typeface="Tahoma"/>
              </a:rPr>
              <a:t>(and </a:t>
            </a:r>
            <a:r>
              <a:rPr sz="2000" spc="-50" dirty="0">
                <a:latin typeface="Tahoma"/>
                <a:cs typeface="Tahoma"/>
              </a:rPr>
              <a:t>sometimes, </a:t>
            </a:r>
            <a:r>
              <a:rPr sz="2000" spc="-35" dirty="0">
                <a:latin typeface="Tahoma"/>
                <a:cs typeface="Tahoma"/>
              </a:rPr>
              <a:t>indirectly, </a:t>
            </a:r>
            <a:r>
              <a:rPr sz="2000" spc="-50" dirty="0">
                <a:latin typeface="Tahoma"/>
                <a:cs typeface="Tahoma"/>
              </a:rPr>
              <a:t>money), </a:t>
            </a:r>
            <a:r>
              <a:rPr sz="2000" spc="-40" dirty="0">
                <a:latin typeface="Tahoma"/>
                <a:cs typeface="Tahoma"/>
              </a:rPr>
              <a:t>often </a:t>
            </a:r>
            <a:r>
              <a:rPr sz="2000" spc="-45" dirty="0">
                <a:latin typeface="Tahoma"/>
                <a:cs typeface="Tahoma"/>
              </a:rPr>
              <a:t>for </a:t>
            </a:r>
            <a:r>
              <a:rPr sz="2000" spc="-35" dirty="0">
                <a:latin typeface="Tahoma"/>
                <a:cs typeface="Tahoma"/>
              </a:rPr>
              <a:t>malicious </a:t>
            </a:r>
            <a:r>
              <a:rPr sz="2000" spc="-60" dirty="0">
                <a:latin typeface="Tahoma"/>
                <a:cs typeface="Tahoma"/>
              </a:rPr>
              <a:t>reasons, by </a:t>
            </a:r>
            <a:r>
              <a:rPr sz="2000" spc="-55" dirty="0">
                <a:latin typeface="Tahoma"/>
                <a:cs typeface="Tahoma"/>
              </a:rPr>
              <a:t>masquerading </a:t>
            </a:r>
            <a:r>
              <a:rPr sz="2000" spc="-65" dirty="0">
                <a:latin typeface="Tahoma"/>
                <a:cs typeface="Tahoma"/>
              </a:rPr>
              <a:t>as </a:t>
            </a:r>
            <a:r>
              <a:rPr sz="2000" spc="-55" dirty="0">
                <a:latin typeface="Tahoma"/>
                <a:cs typeface="Tahoma"/>
              </a:rPr>
              <a:t>a </a:t>
            </a:r>
            <a:r>
              <a:rPr sz="2000" spc="-40" dirty="0">
                <a:latin typeface="Tahoma"/>
                <a:cs typeface="Tahoma"/>
              </a:rPr>
              <a:t>trustworthy </a:t>
            </a:r>
            <a:r>
              <a:rPr sz="2000" spc="-30" dirty="0">
                <a:latin typeface="Tahoma"/>
                <a:cs typeface="Tahoma"/>
              </a:rPr>
              <a:t>entity </a:t>
            </a:r>
            <a:r>
              <a:rPr sz="2000" spc="-25" dirty="0">
                <a:latin typeface="Tahoma"/>
                <a:cs typeface="Tahoma"/>
              </a:rPr>
              <a:t>in </a:t>
            </a:r>
            <a:r>
              <a:rPr sz="2000" spc="-55" dirty="0">
                <a:latin typeface="Tahoma"/>
                <a:cs typeface="Tahoma"/>
              </a:rPr>
              <a:t>an </a:t>
            </a:r>
            <a:r>
              <a:rPr sz="2000" spc="-35" dirty="0">
                <a:latin typeface="Tahoma"/>
                <a:cs typeface="Tahoma"/>
              </a:rPr>
              <a:t>electronic communication. </a:t>
            </a:r>
            <a:r>
              <a:rPr sz="2000" spc="-20" dirty="0">
                <a:latin typeface="Tahoma"/>
                <a:cs typeface="Tahoma"/>
              </a:rPr>
              <a:t>The </a:t>
            </a:r>
            <a:r>
              <a:rPr sz="2000" spc="-70" dirty="0">
                <a:latin typeface="Tahoma"/>
                <a:cs typeface="Tahoma"/>
              </a:rPr>
              <a:t>word </a:t>
            </a:r>
            <a:r>
              <a:rPr sz="2000" spc="-35" dirty="0">
                <a:latin typeface="Tahoma"/>
                <a:cs typeface="Tahoma"/>
              </a:rPr>
              <a:t>is </a:t>
            </a:r>
            <a:r>
              <a:rPr sz="2000" spc="-55" dirty="0">
                <a:latin typeface="Tahoma"/>
                <a:cs typeface="Tahoma"/>
              </a:rPr>
              <a:t>a </a:t>
            </a:r>
            <a:r>
              <a:rPr sz="2000" spc="-50" dirty="0">
                <a:latin typeface="Tahoma"/>
                <a:cs typeface="Tahoma"/>
              </a:rPr>
              <a:t>neologism </a:t>
            </a:r>
            <a:r>
              <a:rPr sz="2000" spc="-45" dirty="0">
                <a:latin typeface="Tahoma"/>
                <a:cs typeface="Tahoma"/>
              </a:rPr>
              <a:t>created </a:t>
            </a:r>
            <a:r>
              <a:rPr sz="2000" spc="-65" dirty="0">
                <a:latin typeface="Tahoma"/>
                <a:cs typeface="Tahoma"/>
              </a:rPr>
              <a:t>as </a:t>
            </a:r>
            <a:r>
              <a:rPr sz="2000" spc="-55" dirty="0">
                <a:latin typeface="Tahoma"/>
                <a:cs typeface="Tahoma"/>
              </a:rPr>
              <a:t>a </a:t>
            </a:r>
            <a:r>
              <a:rPr sz="2000" spc="-60" dirty="0">
                <a:latin typeface="Tahoma"/>
                <a:cs typeface="Tahoma"/>
              </a:rPr>
              <a:t>homophone </a:t>
            </a:r>
            <a:r>
              <a:rPr sz="2000" spc="-35" dirty="0">
                <a:latin typeface="Tahoma"/>
                <a:cs typeface="Tahoma"/>
              </a:rPr>
              <a:t>of fishing </a:t>
            </a:r>
            <a:r>
              <a:rPr sz="2000" spc="-65" dirty="0">
                <a:latin typeface="Tahoma"/>
                <a:cs typeface="Tahoma"/>
              </a:rPr>
              <a:t>due </a:t>
            </a:r>
            <a:r>
              <a:rPr sz="2000" spc="-15" dirty="0">
                <a:latin typeface="Tahoma"/>
                <a:cs typeface="Tahoma"/>
              </a:rPr>
              <a:t>to </a:t>
            </a:r>
            <a:r>
              <a:rPr sz="2000" spc="-40" dirty="0">
                <a:latin typeface="Tahoma"/>
                <a:cs typeface="Tahoma"/>
              </a:rPr>
              <a:t>the </a:t>
            </a:r>
            <a:r>
              <a:rPr sz="2000" spc="-30" dirty="0">
                <a:latin typeface="Tahoma"/>
                <a:cs typeface="Tahoma"/>
              </a:rPr>
              <a:t>similarity </a:t>
            </a:r>
            <a:r>
              <a:rPr sz="2000" spc="-35" dirty="0">
                <a:latin typeface="Tahoma"/>
                <a:cs typeface="Tahoma"/>
              </a:rPr>
              <a:t>of </a:t>
            </a:r>
            <a:r>
              <a:rPr sz="2000" spc="-50" dirty="0">
                <a:latin typeface="Tahoma"/>
                <a:cs typeface="Tahoma"/>
              </a:rPr>
              <a:t>using </a:t>
            </a:r>
            <a:r>
              <a:rPr sz="2000" spc="-55" dirty="0">
                <a:latin typeface="Tahoma"/>
                <a:cs typeface="Tahoma"/>
              </a:rPr>
              <a:t>a </a:t>
            </a:r>
            <a:r>
              <a:rPr sz="2000" spc="-20" dirty="0">
                <a:latin typeface="Tahoma"/>
                <a:cs typeface="Tahoma"/>
              </a:rPr>
              <a:t>bait </a:t>
            </a:r>
            <a:r>
              <a:rPr sz="2000" spc="-25" dirty="0">
                <a:latin typeface="Tahoma"/>
                <a:cs typeface="Tahoma"/>
              </a:rPr>
              <a:t>in </a:t>
            </a:r>
            <a:r>
              <a:rPr sz="2000" spc="-55" dirty="0">
                <a:latin typeface="Tahoma"/>
                <a:cs typeface="Tahoma"/>
              </a:rPr>
              <a:t>an </a:t>
            </a:r>
            <a:r>
              <a:rPr sz="2000" spc="-25" dirty="0">
                <a:latin typeface="Tahoma"/>
                <a:cs typeface="Tahoma"/>
              </a:rPr>
              <a:t>attempt </a:t>
            </a:r>
            <a:r>
              <a:rPr sz="2000" spc="-15" dirty="0">
                <a:latin typeface="Tahoma"/>
                <a:cs typeface="Tahoma"/>
              </a:rPr>
              <a:t>to </a:t>
            </a:r>
            <a:r>
              <a:rPr sz="2000" spc="-25" dirty="0">
                <a:latin typeface="Tahoma"/>
                <a:cs typeface="Tahoma"/>
              </a:rPr>
              <a:t>catch </a:t>
            </a:r>
            <a:r>
              <a:rPr sz="2000" spc="-55" dirty="0">
                <a:latin typeface="Tahoma"/>
                <a:cs typeface="Tahoma"/>
              </a:rPr>
              <a:t>a </a:t>
            </a:r>
            <a:r>
              <a:rPr sz="2000" spc="-20" dirty="0">
                <a:latin typeface="Tahoma"/>
                <a:cs typeface="Tahoma"/>
              </a:rPr>
              <a:t>victim. </a:t>
            </a:r>
            <a:r>
              <a:rPr sz="2000" spc="-25" dirty="0">
                <a:latin typeface="Tahoma"/>
                <a:cs typeface="Tahoma"/>
              </a:rPr>
              <a:t>Phishing </a:t>
            </a:r>
            <a:r>
              <a:rPr sz="2000" spc="-35" dirty="0">
                <a:latin typeface="Tahoma"/>
                <a:cs typeface="Tahoma"/>
              </a:rPr>
              <a:t>is </a:t>
            </a:r>
            <a:r>
              <a:rPr sz="2000" spc="-25" dirty="0">
                <a:latin typeface="Tahoma"/>
                <a:cs typeface="Tahoma"/>
              </a:rPr>
              <a:t>typically </a:t>
            </a:r>
            <a:r>
              <a:rPr sz="2000" spc="-45" dirty="0">
                <a:latin typeface="Tahoma"/>
                <a:cs typeface="Tahoma"/>
              </a:rPr>
              <a:t>carried </a:t>
            </a:r>
            <a:r>
              <a:rPr sz="2000" spc="-30" dirty="0">
                <a:latin typeface="Tahoma"/>
                <a:cs typeface="Tahoma"/>
              </a:rPr>
              <a:t>out </a:t>
            </a:r>
            <a:r>
              <a:rPr sz="2000" spc="-60" dirty="0">
                <a:latin typeface="Tahoma"/>
                <a:cs typeface="Tahoma"/>
              </a:rPr>
              <a:t>by </a:t>
            </a:r>
            <a:r>
              <a:rPr sz="2000" spc="-40" dirty="0">
                <a:latin typeface="Tahoma"/>
                <a:cs typeface="Tahoma"/>
              </a:rPr>
              <a:t>email spoofing </a:t>
            </a:r>
            <a:r>
              <a:rPr sz="2000" spc="-60" dirty="0">
                <a:latin typeface="Tahoma"/>
                <a:cs typeface="Tahoma"/>
              </a:rPr>
              <a:t>or </a:t>
            </a:r>
            <a:r>
              <a:rPr sz="2000" spc="-25" dirty="0">
                <a:latin typeface="Tahoma"/>
                <a:cs typeface="Tahoma"/>
              </a:rPr>
              <a:t>instant </a:t>
            </a:r>
            <a:r>
              <a:rPr sz="2000" spc="-55" dirty="0">
                <a:latin typeface="Tahoma"/>
                <a:cs typeface="Tahoma"/>
              </a:rPr>
              <a:t>messaging, </a:t>
            </a:r>
            <a:r>
              <a:rPr sz="2000" spc="-50" dirty="0">
                <a:latin typeface="Tahoma"/>
                <a:cs typeface="Tahoma"/>
              </a:rPr>
              <a:t>and </a:t>
            </a:r>
            <a:r>
              <a:rPr sz="2000" spc="15" dirty="0">
                <a:latin typeface="Tahoma"/>
                <a:cs typeface="Tahoma"/>
              </a:rPr>
              <a:t>it </a:t>
            </a:r>
            <a:r>
              <a:rPr sz="2000" spc="-40" dirty="0">
                <a:latin typeface="Tahoma"/>
                <a:cs typeface="Tahoma"/>
              </a:rPr>
              <a:t>often </a:t>
            </a:r>
            <a:r>
              <a:rPr sz="2000" spc="-35" dirty="0">
                <a:latin typeface="Tahoma"/>
                <a:cs typeface="Tahoma"/>
              </a:rPr>
              <a:t>directs </a:t>
            </a:r>
            <a:r>
              <a:rPr sz="2000" spc="-65" dirty="0">
                <a:latin typeface="Tahoma"/>
                <a:cs typeface="Tahoma"/>
              </a:rPr>
              <a:t>users </a:t>
            </a:r>
            <a:r>
              <a:rPr sz="2000" spc="-15" dirty="0">
                <a:latin typeface="Tahoma"/>
                <a:cs typeface="Tahoma"/>
              </a:rPr>
              <a:t>to </a:t>
            </a:r>
            <a:r>
              <a:rPr sz="2000" spc="-50" dirty="0">
                <a:latin typeface="Tahoma"/>
                <a:cs typeface="Tahoma"/>
              </a:rPr>
              <a:t>enter </a:t>
            </a:r>
            <a:r>
              <a:rPr sz="2000" spc="-35" dirty="0">
                <a:latin typeface="Tahoma"/>
                <a:cs typeface="Tahoma"/>
              </a:rPr>
              <a:t>details </a:t>
            </a:r>
            <a:r>
              <a:rPr sz="2000" spc="-15" dirty="0">
                <a:latin typeface="Tahoma"/>
                <a:cs typeface="Tahoma"/>
              </a:rPr>
              <a:t>at </a:t>
            </a:r>
            <a:r>
              <a:rPr sz="2000" spc="-55" dirty="0">
                <a:latin typeface="Tahoma"/>
                <a:cs typeface="Tahoma"/>
              </a:rPr>
              <a:t>a fake website </a:t>
            </a:r>
            <a:r>
              <a:rPr sz="2000" spc="-70" dirty="0">
                <a:latin typeface="Tahoma"/>
                <a:cs typeface="Tahoma"/>
              </a:rPr>
              <a:t>whose </a:t>
            </a:r>
            <a:r>
              <a:rPr sz="2000" spc="-25" dirty="0">
                <a:latin typeface="Tahoma"/>
                <a:cs typeface="Tahoma"/>
              </a:rPr>
              <a:t>look </a:t>
            </a:r>
            <a:r>
              <a:rPr sz="2000" spc="-50" dirty="0">
                <a:latin typeface="Tahoma"/>
                <a:cs typeface="Tahoma"/>
              </a:rPr>
              <a:t>and feel </a:t>
            </a:r>
            <a:r>
              <a:rPr sz="2000" spc="-70" dirty="0">
                <a:latin typeface="Tahoma"/>
                <a:cs typeface="Tahoma"/>
              </a:rPr>
              <a:t>are </a:t>
            </a:r>
            <a:r>
              <a:rPr sz="2000" spc="-35" dirty="0">
                <a:latin typeface="Tahoma"/>
                <a:cs typeface="Tahoma"/>
              </a:rPr>
              <a:t>almost </a:t>
            </a:r>
            <a:r>
              <a:rPr sz="2000" spc="-25" dirty="0">
                <a:latin typeface="Tahoma"/>
                <a:cs typeface="Tahoma"/>
              </a:rPr>
              <a:t>identical </a:t>
            </a:r>
            <a:r>
              <a:rPr sz="2000" spc="-15" dirty="0">
                <a:latin typeface="Tahoma"/>
                <a:cs typeface="Tahoma"/>
              </a:rPr>
              <a:t>to </a:t>
            </a:r>
            <a:r>
              <a:rPr sz="2000" spc="-40" dirty="0">
                <a:latin typeface="Tahoma"/>
                <a:cs typeface="Tahoma"/>
              </a:rPr>
              <a:t>the </a:t>
            </a:r>
            <a:r>
              <a:rPr sz="2000" spc="-30" dirty="0">
                <a:latin typeface="Tahoma"/>
                <a:cs typeface="Tahoma"/>
              </a:rPr>
              <a:t>legitimate</a:t>
            </a:r>
            <a:r>
              <a:rPr sz="2000" spc="200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one.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928754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QUESTIONS?</a:t>
            </a:r>
          </a:p>
        </p:txBody>
      </p:sp>
      <p:sp>
        <p:nvSpPr>
          <p:cNvPr id="3" name="object 50"/>
          <p:cNvSpPr/>
          <p:nvPr/>
        </p:nvSpPr>
        <p:spPr>
          <a:xfrm>
            <a:off x="2333133" y="993452"/>
            <a:ext cx="7010561" cy="5354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28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221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pt-PT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Marcador de Posição do Número do Diapositivo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3</a:t>
            </a:fld>
            <a:endParaRPr lang="pt-PT"/>
          </a:p>
        </p:txBody>
      </p:sp>
      <p:sp>
        <p:nvSpPr>
          <p:cNvPr id="74" name="Marcador de Posição do Rodapé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5" name="object 58"/>
          <p:cNvSpPr txBox="1"/>
          <p:nvPr/>
        </p:nvSpPr>
        <p:spPr>
          <a:xfrm>
            <a:off x="1064029" y="3132772"/>
            <a:ext cx="10224655" cy="15231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vert="horz" wrap="square" lIns="0" tIns="42545" rIns="0" bIns="0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50000"/>
              </a:lnSpc>
              <a:spcBef>
                <a:spcPts val="335"/>
              </a:spcBef>
            </a:pPr>
            <a:r>
              <a:rPr sz="2200" spc="-20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Electronic</a:t>
            </a:r>
            <a:r>
              <a:rPr sz="2200" spc="10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sz="2200" spc="-55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devices</a:t>
            </a:r>
            <a:endParaRPr sz="2200" dirty="0">
              <a:solidFill>
                <a:schemeClr val="accent1">
                  <a:lumMod val="7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50000"/>
              </a:lnSpc>
              <a:spcBef>
                <a:spcPts val="200"/>
              </a:spcBef>
            </a:pPr>
            <a:r>
              <a:rPr sz="2200" spc="-80" dirty="0">
                <a:latin typeface="Tahoma"/>
                <a:cs typeface="Tahoma"/>
              </a:rPr>
              <a:t>In </a:t>
            </a:r>
            <a:r>
              <a:rPr sz="2200" spc="-40" dirty="0">
                <a:latin typeface="Tahoma"/>
                <a:cs typeface="Tahoma"/>
              </a:rPr>
              <a:t>the </a:t>
            </a:r>
            <a:r>
              <a:rPr sz="2200" spc="-30" dirty="0">
                <a:latin typeface="Tahoma"/>
                <a:cs typeface="Tahoma"/>
              </a:rPr>
              <a:t>context </a:t>
            </a:r>
            <a:r>
              <a:rPr sz="2200" spc="-35" dirty="0">
                <a:latin typeface="Tahoma"/>
                <a:cs typeface="Tahoma"/>
              </a:rPr>
              <a:t>of </a:t>
            </a:r>
            <a:r>
              <a:rPr sz="2200" spc="-60" dirty="0">
                <a:latin typeface="Tahoma"/>
                <a:cs typeface="Tahoma"/>
              </a:rPr>
              <a:t>these </a:t>
            </a:r>
            <a:r>
              <a:rPr sz="2200" spc="-45" dirty="0">
                <a:latin typeface="Tahoma"/>
                <a:cs typeface="Tahoma"/>
              </a:rPr>
              <a:t>guidelines </a:t>
            </a:r>
            <a:r>
              <a:rPr sz="2200" spc="-10" dirty="0">
                <a:latin typeface="Tahoma"/>
                <a:cs typeface="Tahoma"/>
              </a:rPr>
              <a:t>“Electronic </a:t>
            </a:r>
            <a:r>
              <a:rPr sz="2200" spc="-35" dirty="0">
                <a:latin typeface="Tahoma"/>
                <a:cs typeface="Tahoma"/>
              </a:rPr>
              <a:t>devices” </a:t>
            </a:r>
            <a:r>
              <a:rPr sz="2200" spc="-70" dirty="0">
                <a:latin typeface="Tahoma"/>
                <a:cs typeface="Tahoma"/>
              </a:rPr>
              <a:t>are </a:t>
            </a:r>
            <a:r>
              <a:rPr sz="2200" spc="-15" dirty="0">
                <a:latin typeface="Tahoma"/>
                <a:cs typeface="Tahoma"/>
              </a:rPr>
              <a:t>all </a:t>
            </a:r>
            <a:r>
              <a:rPr sz="2200" spc="-45" dirty="0">
                <a:latin typeface="Tahoma"/>
                <a:cs typeface="Tahoma"/>
              </a:rPr>
              <a:t>computer </a:t>
            </a:r>
            <a:r>
              <a:rPr sz="2200" spc="-55" dirty="0">
                <a:latin typeface="Tahoma"/>
                <a:cs typeface="Tahoma"/>
              </a:rPr>
              <a:t>system </a:t>
            </a:r>
            <a:r>
              <a:rPr sz="2200" spc="-45" dirty="0">
                <a:latin typeface="Tahoma"/>
                <a:cs typeface="Tahoma"/>
              </a:rPr>
              <a:t>components </a:t>
            </a:r>
            <a:r>
              <a:rPr sz="2200" spc="-50" dirty="0">
                <a:latin typeface="Tahoma"/>
                <a:cs typeface="Tahoma"/>
              </a:rPr>
              <a:t>and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40" dirty="0">
                <a:latin typeface="Tahoma"/>
                <a:cs typeface="Tahoma"/>
              </a:rPr>
              <a:t>other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35" dirty="0">
                <a:latin typeface="Tahoma"/>
                <a:cs typeface="Tahoma"/>
              </a:rPr>
              <a:t>electronic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0" dirty="0">
                <a:latin typeface="Tahoma"/>
                <a:cs typeface="Tahoma"/>
              </a:rPr>
              <a:t>devices,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30" dirty="0">
                <a:latin typeface="Tahoma"/>
                <a:cs typeface="Tahoma"/>
              </a:rPr>
              <a:t>including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digital</a:t>
            </a:r>
            <a:r>
              <a:rPr sz="2200" spc="25" dirty="0">
                <a:latin typeface="Tahoma"/>
                <a:cs typeface="Tahoma"/>
              </a:rPr>
              <a:t> </a:t>
            </a:r>
            <a:r>
              <a:rPr sz="2200" spc="-50" dirty="0">
                <a:latin typeface="Tahoma"/>
                <a:cs typeface="Tahoma"/>
              </a:rPr>
              <a:t>and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35" dirty="0">
                <a:latin typeface="Tahoma"/>
                <a:cs typeface="Tahoma"/>
              </a:rPr>
              <a:t>electronic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0" dirty="0">
                <a:latin typeface="Tahoma"/>
                <a:cs typeface="Tahoma"/>
              </a:rPr>
              <a:t>media.</a:t>
            </a:r>
            <a:endParaRPr sz="2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740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examination</a:t>
            </a:r>
            <a:endParaRPr lang="pt-PT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Marcador de Posição do Número do Diapositivo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4</a:t>
            </a:fld>
            <a:endParaRPr lang="pt-PT"/>
          </a:p>
        </p:txBody>
      </p:sp>
      <p:sp>
        <p:nvSpPr>
          <p:cNvPr id="74" name="Marcador de Posição do Rodapé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5" name="object 49"/>
          <p:cNvSpPr txBox="1"/>
          <p:nvPr/>
        </p:nvSpPr>
        <p:spPr>
          <a:xfrm>
            <a:off x="182302" y="525517"/>
            <a:ext cx="12009697" cy="3695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9560" marR="3210560" indent="-277495">
              <a:lnSpc>
                <a:spcPct val="150000"/>
              </a:lnSpc>
              <a:spcBef>
                <a:spcPts val="100"/>
              </a:spcBef>
            </a:pPr>
            <a:r>
              <a:rPr lang="en-GB" sz="2200" spc="25" dirty="0">
                <a:latin typeface="Tahoma"/>
                <a:cs typeface="Tahoma"/>
              </a:rPr>
              <a:t>All </a:t>
            </a:r>
            <a:r>
              <a:rPr lang="en-GB" sz="2200" spc="-35" dirty="0">
                <a:latin typeface="Tahoma"/>
                <a:cs typeface="Tahoma"/>
              </a:rPr>
              <a:t>electronic </a:t>
            </a:r>
            <a:r>
              <a:rPr lang="en-GB" sz="2200" spc="-55" dirty="0">
                <a:latin typeface="Tahoma"/>
                <a:cs typeface="Tahoma"/>
              </a:rPr>
              <a:t>devices </a:t>
            </a:r>
            <a:r>
              <a:rPr lang="en-GB" sz="2200" spc="-45" dirty="0">
                <a:latin typeface="Tahoma"/>
                <a:cs typeface="Tahoma"/>
              </a:rPr>
              <a:t>should </a:t>
            </a:r>
            <a:r>
              <a:rPr lang="en-GB" sz="2200" spc="-70" dirty="0">
                <a:latin typeface="Tahoma"/>
                <a:cs typeface="Tahoma"/>
              </a:rPr>
              <a:t>be:</a:t>
            </a:r>
            <a:endParaRPr lang="en-GB" sz="2200" dirty="0">
              <a:latin typeface="Tahoma"/>
              <a:cs typeface="Tahoma"/>
            </a:endParaRPr>
          </a:p>
          <a:p>
            <a:pPr marL="632460" marR="625475" indent="-342900">
              <a:lnSpc>
                <a:spcPct val="15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lang="en-GB" sz="2200" spc="-40" dirty="0">
                <a:latin typeface="Tahoma"/>
                <a:cs typeface="Tahoma"/>
              </a:rPr>
              <a:t>examined physically</a:t>
            </a:r>
          </a:p>
          <a:p>
            <a:pPr marL="909320" marR="5080" indent="-342900">
              <a:lnSpc>
                <a:spcPct val="150000"/>
              </a:lnSpc>
              <a:spcBef>
                <a:spcPts val="175"/>
              </a:spcBef>
              <a:buFont typeface="Wingdings" panose="05000000000000000000" pitchFamily="2" charset="2"/>
              <a:buChar char="ü"/>
            </a:pPr>
            <a:r>
              <a:rPr lang="en-GB" sz="2200" spc="-35" dirty="0">
                <a:latin typeface="Tahoma"/>
                <a:cs typeface="Tahoma"/>
              </a:rPr>
              <a:t>include </a:t>
            </a:r>
            <a:r>
              <a:rPr lang="en-GB" sz="2200" spc="-50" dirty="0">
                <a:latin typeface="Tahoma"/>
                <a:cs typeface="Tahoma"/>
              </a:rPr>
              <a:t>a </a:t>
            </a:r>
            <a:r>
              <a:rPr lang="en-GB" sz="2200" spc="-30" dirty="0">
                <a:latin typeface="Tahoma"/>
                <a:cs typeface="Tahoma"/>
              </a:rPr>
              <a:t>physical description </a:t>
            </a:r>
            <a:r>
              <a:rPr lang="en-GB" sz="2200" spc="-45" dirty="0">
                <a:latin typeface="Tahoma"/>
                <a:cs typeface="Tahoma"/>
              </a:rPr>
              <a:t>and </a:t>
            </a:r>
            <a:r>
              <a:rPr lang="en-GB" sz="2200" spc="-35" dirty="0">
                <a:latin typeface="Tahoma"/>
                <a:cs typeface="Tahoma"/>
              </a:rPr>
              <a:t>detailed </a:t>
            </a:r>
            <a:r>
              <a:rPr lang="en-GB" sz="2200" spc="-25" dirty="0">
                <a:latin typeface="Tahoma"/>
                <a:cs typeface="Tahoma"/>
              </a:rPr>
              <a:t>notation </a:t>
            </a:r>
            <a:r>
              <a:rPr lang="en-GB" sz="2200" spc="-30" dirty="0">
                <a:latin typeface="Tahoma"/>
                <a:cs typeface="Tahoma"/>
              </a:rPr>
              <a:t>of </a:t>
            </a:r>
            <a:r>
              <a:rPr lang="en-GB" sz="2200" spc="-45" dirty="0">
                <a:latin typeface="Tahoma"/>
                <a:cs typeface="Tahoma"/>
              </a:rPr>
              <a:t>any </a:t>
            </a:r>
            <a:r>
              <a:rPr lang="en-GB" sz="2200" spc="-30" dirty="0">
                <a:latin typeface="Tahoma"/>
                <a:cs typeface="Tahoma"/>
              </a:rPr>
              <a:t>irregularities, peculiarities,  </a:t>
            </a:r>
            <a:r>
              <a:rPr lang="en-GB" sz="2200" spc="-25" dirty="0">
                <a:latin typeface="Tahoma"/>
                <a:cs typeface="Tahoma"/>
              </a:rPr>
              <a:t>identifying </a:t>
            </a:r>
            <a:r>
              <a:rPr lang="en-GB" sz="2200" spc="-40" dirty="0">
                <a:latin typeface="Tahoma"/>
                <a:cs typeface="Tahoma"/>
              </a:rPr>
              <a:t>markings, </a:t>
            </a:r>
            <a:r>
              <a:rPr lang="en-GB" sz="2200" spc="-45" dirty="0">
                <a:latin typeface="Tahoma"/>
                <a:cs typeface="Tahoma"/>
              </a:rPr>
              <a:t>and</a:t>
            </a:r>
            <a:r>
              <a:rPr lang="en-GB" sz="2200" spc="114" dirty="0">
                <a:latin typeface="Tahoma"/>
                <a:cs typeface="Tahoma"/>
              </a:rPr>
              <a:t> </a:t>
            </a:r>
            <a:r>
              <a:rPr lang="en-GB" sz="2200" spc="-45" dirty="0">
                <a:latin typeface="Tahoma"/>
                <a:cs typeface="Tahoma"/>
              </a:rPr>
              <a:t>numberings</a:t>
            </a:r>
            <a:endParaRPr lang="en-GB" sz="2200" dirty="0">
              <a:latin typeface="Tahoma"/>
              <a:cs typeface="Tahoma"/>
            </a:endParaRPr>
          </a:p>
          <a:p>
            <a:pPr marL="632460" marR="625475" indent="-342900">
              <a:lnSpc>
                <a:spcPct val="15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lang="en-GB" sz="2200" spc="-40" dirty="0">
                <a:latin typeface="Tahoma"/>
                <a:cs typeface="Tahoma"/>
              </a:rPr>
              <a:t>catalogued </a:t>
            </a:r>
            <a:r>
              <a:rPr lang="en-GB" sz="2200" spc="-25" dirty="0">
                <a:latin typeface="Tahoma"/>
                <a:cs typeface="Tahoma"/>
              </a:rPr>
              <a:t>with </a:t>
            </a:r>
            <a:r>
              <a:rPr lang="en-GB" sz="2200" spc="-45" dirty="0">
                <a:latin typeface="Tahoma"/>
                <a:cs typeface="Tahoma"/>
              </a:rPr>
              <a:t>photos </a:t>
            </a:r>
            <a:r>
              <a:rPr lang="en-GB" sz="2200" spc="-50" dirty="0">
                <a:latin typeface="Tahoma"/>
                <a:cs typeface="Tahoma"/>
              </a:rPr>
              <a:t>and </a:t>
            </a:r>
            <a:r>
              <a:rPr lang="en-GB" sz="2200" spc="-15" dirty="0">
                <a:latin typeface="Tahoma"/>
                <a:cs typeface="Tahoma"/>
              </a:rPr>
              <a:t>all </a:t>
            </a:r>
            <a:r>
              <a:rPr lang="en-GB" sz="2200" spc="-35" dirty="0">
                <a:latin typeface="Tahoma"/>
                <a:cs typeface="Tahoma"/>
              </a:rPr>
              <a:t>details </a:t>
            </a:r>
            <a:r>
              <a:rPr lang="en-GB" sz="2200" spc="-15" dirty="0">
                <a:latin typeface="Tahoma"/>
                <a:cs typeface="Tahoma"/>
              </a:rPr>
              <a:t>that </a:t>
            </a:r>
            <a:r>
              <a:rPr lang="en-GB" sz="2200" spc="-40" dirty="0">
                <a:latin typeface="Tahoma"/>
                <a:cs typeface="Tahoma"/>
              </a:rPr>
              <a:t>allow </a:t>
            </a:r>
            <a:r>
              <a:rPr lang="en-GB" sz="2200" spc="-15" dirty="0">
                <a:latin typeface="Tahoma"/>
                <a:cs typeface="Tahoma"/>
              </a:rPr>
              <a:t>its </a:t>
            </a:r>
            <a:r>
              <a:rPr lang="en-GB" sz="2200" spc="-50" dirty="0">
                <a:latin typeface="Tahoma"/>
                <a:cs typeface="Tahoma"/>
              </a:rPr>
              <a:t>unique </a:t>
            </a:r>
            <a:r>
              <a:rPr lang="en-GB" sz="2200" spc="-25" dirty="0">
                <a:latin typeface="Tahoma"/>
                <a:cs typeface="Tahoma"/>
              </a:rPr>
              <a:t>identification  </a:t>
            </a:r>
          </a:p>
          <a:p>
            <a:pPr marL="632460" marR="625475" indent="-342900">
              <a:lnSpc>
                <a:spcPct val="15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lang="en-GB" sz="2200" spc="-30" dirty="0">
                <a:latin typeface="Tahoma"/>
                <a:cs typeface="Tahoma"/>
              </a:rPr>
              <a:t>listed </a:t>
            </a:r>
            <a:r>
              <a:rPr lang="en-GB" sz="2200" spc="-25" dirty="0">
                <a:latin typeface="Tahoma"/>
                <a:cs typeface="Tahoma"/>
              </a:rPr>
              <a:t>in </a:t>
            </a:r>
            <a:r>
              <a:rPr lang="en-GB" sz="2200" spc="-55" dirty="0">
                <a:latin typeface="Tahoma"/>
                <a:cs typeface="Tahoma"/>
              </a:rPr>
              <a:t>a</a:t>
            </a:r>
            <a:r>
              <a:rPr lang="en-GB" sz="2200" spc="110" dirty="0">
                <a:latin typeface="Tahoma"/>
                <a:cs typeface="Tahoma"/>
              </a:rPr>
              <a:t> </a:t>
            </a:r>
            <a:r>
              <a:rPr lang="en-GB" sz="2200" spc="-40" dirty="0">
                <a:latin typeface="Tahoma"/>
                <a:cs typeface="Tahoma"/>
              </a:rPr>
              <a:t>inventory</a:t>
            </a:r>
            <a:endParaRPr lang="en-GB" sz="2200" dirty="0">
              <a:latin typeface="Tahoma"/>
              <a:cs typeface="Tahoma"/>
            </a:endParaRPr>
          </a:p>
          <a:p>
            <a:pPr marL="909320" indent="-342900">
              <a:lnSpc>
                <a:spcPct val="150000"/>
              </a:lnSpc>
              <a:spcBef>
                <a:spcPts val="175"/>
              </a:spcBef>
              <a:buFont typeface="Wingdings" panose="05000000000000000000" pitchFamily="2" charset="2"/>
              <a:buChar char="ü"/>
            </a:pPr>
            <a:r>
              <a:rPr lang="en-GB" sz="2200" spc="-35" dirty="0">
                <a:latin typeface="Tahoma"/>
                <a:cs typeface="Tahoma"/>
              </a:rPr>
              <a:t>apply</a:t>
            </a:r>
            <a:r>
              <a:rPr lang="en-GB" sz="2200" spc="15" dirty="0">
                <a:latin typeface="Tahoma"/>
                <a:cs typeface="Tahoma"/>
              </a:rPr>
              <a:t> </a:t>
            </a:r>
            <a:r>
              <a:rPr lang="en-GB" sz="2200" spc="-35" dirty="0">
                <a:latin typeface="Tahoma"/>
                <a:cs typeface="Tahoma"/>
              </a:rPr>
              <a:t>the</a:t>
            </a:r>
            <a:r>
              <a:rPr lang="en-GB" sz="2200" spc="15" dirty="0">
                <a:latin typeface="Tahoma"/>
                <a:cs typeface="Tahoma"/>
              </a:rPr>
              <a:t> </a:t>
            </a:r>
            <a:r>
              <a:rPr lang="en-GB" sz="2200" spc="-30" dirty="0">
                <a:latin typeface="Tahoma"/>
                <a:cs typeface="Tahoma"/>
              </a:rPr>
              <a:t>tag</a:t>
            </a:r>
            <a:r>
              <a:rPr lang="en-GB" sz="2200" spc="15" dirty="0">
                <a:latin typeface="Tahoma"/>
                <a:cs typeface="Tahoma"/>
              </a:rPr>
              <a:t> </a:t>
            </a:r>
            <a:r>
              <a:rPr lang="en-GB" sz="2200" spc="-50" dirty="0">
                <a:latin typeface="Tahoma"/>
                <a:cs typeface="Tahoma"/>
              </a:rPr>
              <a:t>system</a:t>
            </a:r>
            <a:r>
              <a:rPr lang="en-GB" sz="2200" spc="15" dirty="0">
                <a:latin typeface="Tahoma"/>
                <a:cs typeface="Tahoma"/>
              </a:rPr>
              <a:t> </a:t>
            </a:r>
            <a:r>
              <a:rPr lang="en-GB" sz="2200" spc="-60" dirty="0">
                <a:latin typeface="Tahoma"/>
                <a:cs typeface="Tahoma"/>
              </a:rPr>
              <a:t>as</a:t>
            </a:r>
            <a:r>
              <a:rPr lang="en-GB" sz="2200" spc="20" dirty="0">
                <a:latin typeface="Tahoma"/>
                <a:cs typeface="Tahoma"/>
              </a:rPr>
              <a:t> </a:t>
            </a:r>
            <a:r>
              <a:rPr lang="en-GB" sz="2200" spc="-40" dirty="0">
                <a:latin typeface="Tahoma"/>
                <a:cs typeface="Tahoma"/>
              </a:rPr>
              <a:t>mentioned</a:t>
            </a:r>
            <a:r>
              <a:rPr lang="en-GB" sz="2200" spc="15" dirty="0">
                <a:latin typeface="Tahoma"/>
                <a:cs typeface="Tahoma"/>
              </a:rPr>
              <a:t> </a:t>
            </a:r>
            <a:r>
              <a:rPr lang="en-GB" sz="2200" spc="-20" dirty="0">
                <a:latin typeface="Tahoma"/>
                <a:cs typeface="Tahoma"/>
              </a:rPr>
              <a:t>in</a:t>
            </a:r>
            <a:r>
              <a:rPr lang="en-GB" sz="2200" spc="20" dirty="0">
                <a:latin typeface="Tahoma"/>
                <a:cs typeface="Tahoma"/>
              </a:rPr>
              <a:t> </a:t>
            </a:r>
            <a:r>
              <a:rPr lang="en-GB" sz="2200" spc="-15" dirty="0">
                <a:latin typeface="Tahoma"/>
                <a:cs typeface="Tahoma"/>
              </a:rPr>
              <a:t>previous classes </a:t>
            </a:r>
            <a:endParaRPr lang="en-GB" sz="22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5506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Examining a computer</a:t>
            </a:r>
            <a:endParaRPr lang="pt-PT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Marcador de Posição do Número do Diapositivo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5</a:t>
            </a:fld>
            <a:endParaRPr lang="pt-PT"/>
          </a:p>
        </p:txBody>
      </p:sp>
      <p:sp>
        <p:nvSpPr>
          <p:cNvPr id="74" name="Marcador de Posição do Rodapé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5" name="object 64"/>
          <p:cNvSpPr txBox="1"/>
          <p:nvPr/>
        </p:nvSpPr>
        <p:spPr>
          <a:xfrm>
            <a:off x="208598" y="399231"/>
            <a:ext cx="11983402" cy="45012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9560" marR="3725545" indent="-277495">
              <a:lnSpc>
                <a:spcPct val="150000"/>
              </a:lnSpc>
              <a:spcBef>
                <a:spcPts val="100"/>
              </a:spcBef>
            </a:pPr>
            <a:r>
              <a:rPr lang="en-GB" sz="2000" spc="-40" dirty="0">
                <a:latin typeface="Tahoma"/>
                <a:cs typeface="Tahoma"/>
              </a:rPr>
              <a:t>When </a:t>
            </a:r>
            <a:r>
              <a:rPr lang="en-GB" sz="2000" spc="-45" dirty="0">
                <a:latin typeface="Tahoma"/>
                <a:cs typeface="Tahoma"/>
              </a:rPr>
              <a:t>examining </a:t>
            </a:r>
            <a:r>
              <a:rPr lang="en-GB" sz="2000" spc="-55" dirty="0">
                <a:latin typeface="Tahoma"/>
                <a:cs typeface="Tahoma"/>
              </a:rPr>
              <a:t>a </a:t>
            </a:r>
            <a:r>
              <a:rPr lang="en-GB" sz="2000" spc="-50" dirty="0">
                <a:latin typeface="Tahoma"/>
                <a:cs typeface="Tahoma"/>
              </a:rPr>
              <a:t>computer:</a:t>
            </a:r>
            <a:endParaRPr lang="en-GB" sz="2000" dirty="0">
              <a:latin typeface="Tahoma"/>
              <a:cs typeface="Tahoma"/>
            </a:endParaRPr>
          </a:p>
          <a:p>
            <a:pPr marL="632460" indent="-342900">
              <a:lnSpc>
                <a:spcPct val="15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en-GB" sz="2000" spc="-5" dirty="0">
                <a:latin typeface="Tahoma"/>
                <a:cs typeface="Tahoma"/>
              </a:rPr>
              <a:t>clock and time zone: </a:t>
            </a:r>
          </a:p>
          <a:p>
            <a:pPr marL="909320" indent="-342900">
              <a:spcBef>
                <a:spcPts val="175"/>
              </a:spcBef>
              <a:buFont typeface="Wingdings" panose="05000000000000000000" pitchFamily="2" charset="2"/>
              <a:buChar char="ü"/>
            </a:pPr>
            <a:r>
              <a:rPr lang="en-GB" sz="2000" spc="-35" dirty="0">
                <a:latin typeface="Tahoma"/>
                <a:cs typeface="Tahoma"/>
              </a:rPr>
              <a:t>the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50" dirty="0">
                <a:latin typeface="Tahoma"/>
                <a:cs typeface="Tahoma"/>
              </a:rPr>
              <a:t>system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date</a:t>
            </a:r>
            <a:r>
              <a:rPr lang="en-GB" sz="2000" spc="25" dirty="0">
                <a:latin typeface="Tahoma"/>
                <a:cs typeface="Tahoma"/>
              </a:rPr>
              <a:t> </a:t>
            </a:r>
            <a:r>
              <a:rPr lang="en-GB" sz="2000" spc="-45" dirty="0">
                <a:latin typeface="Tahoma"/>
                <a:cs typeface="Tahoma"/>
              </a:rPr>
              <a:t>and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25" dirty="0">
                <a:latin typeface="Tahoma"/>
                <a:cs typeface="Tahoma"/>
              </a:rPr>
              <a:t>time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should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50" dirty="0">
                <a:latin typeface="Tahoma"/>
                <a:cs typeface="Tahoma"/>
              </a:rPr>
              <a:t>be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30" dirty="0">
                <a:latin typeface="Tahoma"/>
                <a:cs typeface="Tahoma"/>
              </a:rPr>
              <a:t>collected,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45" dirty="0">
                <a:latin typeface="Tahoma"/>
                <a:cs typeface="Tahoma"/>
              </a:rPr>
              <a:t>preferably</a:t>
            </a:r>
            <a:r>
              <a:rPr lang="en-GB" sz="2000" spc="25" dirty="0">
                <a:latin typeface="Tahoma"/>
                <a:cs typeface="Tahoma"/>
              </a:rPr>
              <a:t> </a:t>
            </a:r>
            <a:r>
              <a:rPr lang="en-GB" sz="2000" spc="-35" dirty="0">
                <a:latin typeface="Tahoma"/>
                <a:cs typeface="Tahoma"/>
              </a:rPr>
              <a:t>from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35" dirty="0">
                <a:latin typeface="Tahoma"/>
                <a:cs typeface="Tahoma"/>
              </a:rPr>
              <a:t>the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5" dirty="0">
                <a:latin typeface="Tahoma"/>
                <a:cs typeface="Tahoma"/>
              </a:rPr>
              <a:t>BIOS</a:t>
            </a:r>
            <a:endParaRPr lang="en-GB" sz="2000" dirty="0">
              <a:latin typeface="Tahoma"/>
              <a:cs typeface="Tahoma"/>
            </a:endParaRPr>
          </a:p>
          <a:p>
            <a:pPr marL="909320" marR="5080" indent="-342900">
              <a:spcBef>
                <a:spcPts val="120"/>
              </a:spcBef>
              <a:buFont typeface="Wingdings" panose="05000000000000000000" pitchFamily="2" charset="2"/>
              <a:buChar char="ü"/>
            </a:pPr>
            <a:r>
              <a:rPr lang="en-GB" sz="2000" spc="-40" dirty="0">
                <a:latin typeface="Tahoma"/>
                <a:cs typeface="Tahoma"/>
              </a:rPr>
              <a:t>date </a:t>
            </a:r>
            <a:r>
              <a:rPr lang="en-GB" sz="2000" spc="-45" dirty="0">
                <a:latin typeface="Tahoma"/>
                <a:cs typeface="Tahoma"/>
              </a:rPr>
              <a:t>and </a:t>
            </a:r>
            <a:r>
              <a:rPr lang="en-GB" sz="2000" spc="-25" dirty="0">
                <a:latin typeface="Tahoma"/>
                <a:cs typeface="Tahoma"/>
              </a:rPr>
              <a:t>time </a:t>
            </a:r>
            <a:r>
              <a:rPr lang="en-GB" sz="2000" spc="-40" dirty="0">
                <a:latin typeface="Tahoma"/>
                <a:cs typeface="Tahoma"/>
              </a:rPr>
              <a:t>should </a:t>
            </a:r>
            <a:r>
              <a:rPr lang="en-GB" sz="2000" spc="-50" dirty="0">
                <a:latin typeface="Tahoma"/>
                <a:cs typeface="Tahoma"/>
              </a:rPr>
              <a:t>be compared </a:t>
            </a:r>
            <a:r>
              <a:rPr lang="en-GB" sz="2000" spc="-10" dirty="0">
                <a:latin typeface="Tahoma"/>
                <a:cs typeface="Tahoma"/>
              </a:rPr>
              <a:t>to </a:t>
            </a:r>
            <a:r>
              <a:rPr lang="en-GB" sz="2000" spc="-50" dirty="0">
                <a:latin typeface="Tahoma"/>
                <a:cs typeface="Tahoma"/>
              </a:rPr>
              <a:t>a </a:t>
            </a:r>
            <a:r>
              <a:rPr lang="en-GB" sz="2000" spc="-35" dirty="0">
                <a:latin typeface="Tahoma"/>
                <a:cs typeface="Tahoma"/>
              </a:rPr>
              <a:t>reliable </a:t>
            </a:r>
            <a:r>
              <a:rPr lang="en-GB" sz="2000" spc="-50" dirty="0">
                <a:latin typeface="Tahoma"/>
                <a:cs typeface="Tahoma"/>
              </a:rPr>
              <a:t>known </a:t>
            </a:r>
            <a:r>
              <a:rPr lang="en-GB" sz="2000" spc="-25" dirty="0">
                <a:latin typeface="Tahoma"/>
                <a:cs typeface="Tahoma"/>
              </a:rPr>
              <a:t>time </a:t>
            </a:r>
            <a:r>
              <a:rPr lang="en-GB" sz="2000" spc="-50" dirty="0">
                <a:latin typeface="Tahoma"/>
                <a:cs typeface="Tahoma"/>
              </a:rPr>
              <a:t>source </a:t>
            </a:r>
            <a:r>
              <a:rPr lang="en-GB" sz="2000" spc="-45" dirty="0">
                <a:latin typeface="Tahoma"/>
                <a:cs typeface="Tahoma"/>
              </a:rPr>
              <a:t>and any differences </a:t>
            </a:r>
            <a:r>
              <a:rPr lang="en-GB" sz="2000" spc="-40" dirty="0">
                <a:latin typeface="Tahoma"/>
                <a:cs typeface="Tahoma"/>
              </a:rPr>
              <a:t>noted  </a:t>
            </a:r>
          </a:p>
          <a:p>
            <a:pPr marL="909320" marR="5080" indent="-342900">
              <a:spcBef>
                <a:spcPts val="120"/>
              </a:spcBef>
              <a:buFont typeface="Wingdings" panose="05000000000000000000" pitchFamily="2" charset="2"/>
              <a:buChar char="ü"/>
            </a:pPr>
            <a:r>
              <a:rPr lang="en-GB" sz="2000" spc="-20" dirty="0">
                <a:latin typeface="Tahoma"/>
                <a:cs typeface="Tahoma"/>
              </a:rPr>
              <a:t>in </a:t>
            </a:r>
            <a:r>
              <a:rPr lang="en-GB" sz="2000" spc="-35" dirty="0">
                <a:latin typeface="Tahoma"/>
                <a:cs typeface="Tahoma"/>
              </a:rPr>
              <a:t>the </a:t>
            </a:r>
            <a:r>
              <a:rPr lang="en-GB" sz="2000" spc="-30" dirty="0">
                <a:latin typeface="Tahoma"/>
                <a:cs typeface="Tahoma"/>
              </a:rPr>
              <a:t>triage </a:t>
            </a:r>
            <a:r>
              <a:rPr lang="en-GB" sz="2000" spc="-60" dirty="0">
                <a:latin typeface="Tahoma"/>
                <a:cs typeface="Tahoma"/>
              </a:rPr>
              <a:t>phase </a:t>
            </a:r>
            <a:r>
              <a:rPr lang="en-GB" sz="2000" spc="-50" dirty="0">
                <a:latin typeface="Tahoma"/>
                <a:cs typeface="Tahoma"/>
              </a:rPr>
              <a:t>read </a:t>
            </a:r>
            <a:r>
              <a:rPr lang="en-GB" sz="2000" spc="-35" dirty="0">
                <a:latin typeface="Tahoma"/>
                <a:cs typeface="Tahoma"/>
              </a:rPr>
              <a:t>the </a:t>
            </a:r>
            <a:r>
              <a:rPr lang="en-GB" sz="2000" spc="10" dirty="0">
                <a:latin typeface="Tahoma"/>
                <a:cs typeface="Tahoma"/>
              </a:rPr>
              <a:t>OS </a:t>
            </a:r>
            <a:r>
              <a:rPr lang="en-GB" sz="2000" spc="-40" dirty="0">
                <a:latin typeface="Tahoma"/>
                <a:cs typeface="Tahoma"/>
              </a:rPr>
              <a:t>configured </a:t>
            </a:r>
            <a:r>
              <a:rPr lang="en-GB" sz="2000" spc="-25" dirty="0">
                <a:latin typeface="Tahoma"/>
                <a:cs typeface="Tahoma"/>
              </a:rPr>
              <a:t>time</a:t>
            </a:r>
            <a:r>
              <a:rPr lang="en-GB" sz="2000" spc="45" dirty="0">
                <a:latin typeface="Tahoma"/>
                <a:cs typeface="Tahoma"/>
              </a:rPr>
              <a:t> </a:t>
            </a:r>
            <a:r>
              <a:rPr lang="en-GB" sz="2000" spc="-45" dirty="0">
                <a:latin typeface="Tahoma"/>
                <a:cs typeface="Tahoma"/>
              </a:rPr>
              <a:t>zone. </a:t>
            </a:r>
            <a:r>
              <a:rPr lang="en-GB" sz="2000" spc="15" dirty="0">
                <a:latin typeface="Tahoma"/>
                <a:cs typeface="Tahoma"/>
              </a:rPr>
              <a:t>By </a:t>
            </a:r>
            <a:r>
              <a:rPr lang="en-GB" sz="2000" spc="-35" dirty="0">
                <a:latin typeface="Tahoma"/>
                <a:cs typeface="Tahoma"/>
              </a:rPr>
              <a:t>default:</a:t>
            </a:r>
            <a:endParaRPr lang="en-GB" sz="2000" dirty="0">
              <a:latin typeface="Tahoma"/>
              <a:cs typeface="Tahoma"/>
            </a:endParaRPr>
          </a:p>
          <a:p>
            <a:pPr marL="1186815" marR="1958975" indent="-342900">
              <a:spcBef>
                <a:spcPts val="155"/>
              </a:spcBef>
              <a:buFont typeface="Wingdings" panose="05000000000000000000" pitchFamily="2" charset="2"/>
              <a:buChar char="§"/>
            </a:pPr>
            <a:r>
              <a:rPr lang="en-GB" sz="2000" spc="-30" dirty="0">
                <a:latin typeface="Arial"/>
                <a:cs typeface="Arial"/>
              </a:rPr>
              <a:t>Windows </a:t>
            </a:r>
            <a:r>
              <a:rPr lang="en-GB" sz="2000" spc="-55" dirty="0">
                <a:latin typeface="Arial"/>
                <a:cs typeface="Arial"/>
              </a:rPr>
              <a:t>OS </a:t>
            </a:r>
            <a:r>
              <a:rPr lang="en-GB" sz="2000" spc="-35" dirty="0">
                <a:latin typeface="Arial"/>
                <a:cs typeface="Arial"/>
              </a:rPr>
              <a:t>configures </a:t>
            </a:r>
            <a:r>
              <a:rPr lang="en-GB" sz="2000" spc="-15" dirty="0">
                <a:latin typeface="Arial"/>
                <a:cs typeface="Arial"/>
              </a:rPr>
              <a:t>the </a:t>
            </a:r>
            <a:r>
              <a:rPr lang="en-GB" sz="2000" spc="-10" dirty="0">
                <a:latin typeface="Arial"/>
                <a:cs typeface="Arial"/>
              </a:rPr>
              <a:t>BIOS’ </a:t>
            </a:r>
            <a:r>
              <a:rPr lang="en-GB" sz="2000" spc="-20" dirty="0">
                <a:latin typeface="Arial"/>
                <a:cs typeface="Arial"/>
              </a:rPr>
              <a:t>clock </a:t>
            </a:r>
            <a:r>
              <a:rPr lang="en-GB" sz="2000" spc="20" dirty="0">
                <a:latin typeface="Arial"/>
                <a:cs typeface="Arial"/>
              </a:rPr>
              <a:t>to </a:t>
            </a:r>
            <a:r>
              <a:rPr lang="en-GB" sz="2000" spc="-20" dirty="0">
                <a:latin typeface="Arial"/>
                <a:cs typeface="Arial"/>
              </a:rPr>
              <a:t>local </a:t>
            </a:r>
            <a:r>
              <a:rPr lang="en-GB" sz="2000" spc="-5" dirty="0">
                <a:latin typeface="Arial"/>
                <a:cs typeface="Arial"/>
              </a:rPr>
              <a:t>time  </a:t>
            </a:r>
          </a:p>
          <a:p>
            <a:pPr marL="1186815" marR="1958975" indent="-342900">
              <a:spcBef>
                <a:spcPts val="155"/>
              </a:spcBef>
              <a:buFont typeface="Wingdings" panose="05000000000000000000" pitchFamily="2" charset="2"/>
              <a:buChar char="§"/>
            </a:pPr>
            <a:r>
              <a:rPr lang="en-GB" sz="2000" spc="-15" dirty="0">
                <a:latin typeface="Arial"/>
                <a:cs typeface="Arial"/>
              </a:rPr>
              <a:t>Linux </a:t>
            </a:r>
            <a:r>
              <a:rPr lang="en-GB" sz="2000" spc="-40" dirty="0">
                <a:latin typeface="Arial"/>
                <a:cs typeface="Arial"/>
              </a:rPr>
              <a:t>and </a:t>
            </a:r>
            <a:r>
              <a:rPr lang="en-GB" sz="2000" spc="-15" dirty="0">
                <a:latin typeface="Arial"/>
                <a:cs typeface="Arial"/>
              </a:rPr>
              <a:t>Mac </a:t>
            </a:r>
            <a:r>
              <a:rPr lang="en-GB" sz="2000" spc="-55" dirty="0">
                <a:latin typeface="Arial"/>
                <a:cs typeface="Arial"/>
              </a:rPr>
              <a:t>OS </a:t>
            </a:r>
            <a:r>
              <a:rPr lang="en-GB" sz="2000" spc="-25" dirty="0">
                <a:latin typeface="Arial"/>
                <a:cs typeface="Arial"/>
              </a:rPr>
              <a:t>configure </a:t>
            </a:r>
            <a:r>
              <a:rPr lang="en-GB" sz="2000" spc="-15" dirty="0">
                <a:latin typeface="Arial"/>
                <a:cs typeface="Arial"/>
              </a:rPr>
              <a:t>the </a:t>
            </a:r>
            <a:r>
              <a:rPr lang="en-GB" sz="2000" spc="-10" dirty="0">
                <a:latin typeface="Arial"/>
                <a:cs typeface="Arial"/>
              </a:rPr>
              <a:t>BIOS’ </a:t>
            </a:r>
            <a:r>
              <a:rPr lang="en-GB" sz="2000" spc="-20" dirty="0">
                <a:latin typeface="Arial"/>
                <a:cs typeface="Arial"/>
              </a:rPr>
              <a:t>clock </a:t>
            </a:r>
            <a:r>
              <a:rPr lang="en-GB" sz="2000" spc="20" dirty="0">
                <a:latin typeface="Arial"/>
                <a:cs typeface="Arial"/>
              </a:rPr>
              <a:t>to</a:t>
            </a:r>
            <a:r>
              <a:rPr lang="en-GB" sz="2000" spc="65" dirty="0">
                <a:latin typeface="Arial"/>
                <a:cs typeface="Arial"/>
              </a:rPr>
              <a:t> </a:t>
            </a:r>
            <a:r>
              <a:rPr lang="en-GB" sz="2000" dirty="0">
                <a:latin typeface="Arial"/>
                <a:cs typeface="Arial"/>
              </a:rPr>
              <a:t>UTC</a:t>
            </a:r>
          </a:p>
          <a:p>
            <a:pPr marL="632460" indent="-342900">
              <a:lnSpc>
                <a:spcPct val="15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en-GB" sz="2000" spc="-5" dirty="0">
                <a:latin typeface="Tahoma"/>
                <a:cs typeface="Tahoma"/>
              </a:rPr>
              <a:t>if </a:t>
            </a:r>
            <a:r>
              <a:rPr lang="en-GB" sz="2000" spc="-40" dirty="0">
                <a:latin typeface="Tahoma"/>
                <a:cs typeface="Tahoma"/>
              </a:rPr>
              <a:t>the </a:t>
            </a:r>
            <a:r>
              <a:rPr lang="en-GB" sz="2000" spc="-5" dirty="0">
                <a:latin typeface="Tahoma"/>
                <a:cs typeface="Tahoma"/>
              </a:rPr>
              <a:t>BIOS </a:t>
            </a:r>
            <a:r>
              <a:rPr lang="en-GB" sz="2000" spc="-35" dirty="0">
                <a:latin typeface="Tahoma"/>
                <a:cs typeface="Tahoma"/>
              </a:rPr>
              <a:t>is </a:t>
            </a:r>
            <a:r>
              <a:rPr lang="en-GB" sz="2000" spc="-50" dirty="0">
                <a:latin typeface="Tahoma"/>
                <a:cs typeface="Tahoma"/>
              </a:rPr>
              <a:t>accessible</a:t>
            </a:r>
            <a:r>
              <a:rPr lang="en-GB" sz="2000" spc="180" dirty="0">
                <a:latin typeface="Tahoma"/>
                <a:cs typeface="Tahoma"/>
              </a:rPr>
              <a:t> </a:t>
            </a:r>
            <a:r>
              <a:rPr lang="en-GB" sz="2000" spc="-45" dirty="0">
                <a:latin typeface="Tahoma"/>
                <a:cs typeface="Tahoma"/>
              </a:rPr>
              <a:t>then</a:t>
            </a:r>
            <a:endParaRPr lang="en-GB" sz="2000" dirty="0">
              <a:latin typeface="Tahoma"/>
              <a:cs typeface="Tahoma"/>
            </a:endParaRPr>
          </a:p>
          <a:p>
            <a:pPr marL="909320" indent="-342900">
              <a:spcBef>
                <a:spcPts val="175"/>
              </a:spcBef>
              <a:buFont typeface="Wingdings" panose="05000000000000000000" pitchFamily="2" charset="2"/>
              <a:buChar char="ü"/>
            </a:pPr>
            <a:r>
              <a:rPr lang="en-GB" sz="2000" spc="-40" dirty="0">
                <a:latin typeface="Tahoma"/>
                <a:cs typeface="Tahoma"/>
              </a:rPr>
              <a:t>take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note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30" dirty="0">
                <a:latin typeface="Tahoma"/>
                <a:cs typeface="Tahoma"/>
              </a:rPr>
              <a:t>of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35" dirty="0">
                <a:latin typeface="Tahoma"/>
                <a:cs typeface="Tahoma"/>
              </a:rPr>
              <a:t>the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drives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50" dirty="0">
                <a:latin typeface="Tahoma"/>
                <a:cs typeface="Tahoma"/>
              </a:rPr>
              <a:t>parameters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45" dirty="0">
                <a:latin typeface="Tahoma"/>
                <a:cs typeface="Tahoma"/>
              </a:rPr>
              <a:t>and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15" dirty="0">
                <a:latin typeface="Tahoma"/>
                <a:cs typeface="Tahoma"/>
              </a:rPr>
              <a:t>boot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50" dirty="0">
                <a:latin typeface="Tahoma"/>
                <a:cs typeface="Tahoma"/>
              </a:rPr>
              <a:t>order</a:t>
            </a:r>
            <a:endParaRPr lang="en-GB" sz="2000" dirty="0">
              <a:latin typeface="Tahoma"/>
              <a:cs typeface="Tahoma"/>
            </a:endParaRPr>
          </a:p>
          <a:p>
            <a:pPr marL="909320" marR="212090" indent="-342900">
              <a:spcBef>
                <a:spcPts val="40"/>
              </a:spcBef>
              <a:buFont typeface="Wingdings" panose="05000000000000000000" pitchFamily="2" charset="2"/>
              <a:buChar char="ü"/>
            </a:pPr>
            <a:r>
              <a:rPr lang="en-GB" sz="2000" spc="-5" dirty="0">
                <a:latin typeface="Tahoma"/>
                <a:cs typeface="Tahoma"/>
              </a:rPr>
              <a:t>if </a:t>
            </a:r>
            <a:r>
              <a:rPr lang="en-GB" sz="2000" spc="-50" dirty="0">
                <a:latin typeface="Tahoma"/>
                <a:cs typeface="Tahoma"/>
              </a:rPr>
              <a:t>present, </a:t>
            </a:r>
            <a:r>
              <a:rPr lang="en-GB" sz="2000" spc="-40" dirty="0">
                <a:latin typeface="Tahoma"/>
                <a:cs typeface="Tahoma"/>
              </a:rPr>
              <a:t>take note also </a:t>
            </a:r>
            <a:r>
              <a:rPr lang="en-GB" sz="2000" spc="-30" dirty="0">
                <a:latin typeface="Tahoma"/>
                <a:cs typeface="Tahoma"/>
              </a:rPr>
              <a:t>of </a:t>
            </a:r>
            <a:r>
              <a:rPr lang="en-GB" sz="2000" spc="-50" dirty="0">
                <a:latin typeface="Tahoma"/>
                <a:cs typeface="Tahoma"/>
              </a:rPr>
              <a:t>system </a:t>
            </a:r>
            <a:r>
              <a:rPr lang="en-GB" sz="2000" spc="-35" dirty="0">
                <a:latin typeface="Tahoma"/>
                <a:cs typeface="Tahoma"/>
              </a:rPr>
              <a:t>serial </a:t>
            </a:r>
            <a:r>
              <a:rPr lang="en-GB" sz="2000" spc="-45" dirty="0">
                <a:latin typeface="Tahoma"/>
                <a:cs typeface="Tahoma"/>
              </a:rPr>
              <a:t>numbers, </a:t>
            </a:r>
            <a:r>
              <a:rPr lang="en-GB" sz="2000" spc="-40" dirty="0">
                <a:latin typeface="Tahoma"/>
                <a:cs typeface="Tahoma"/>
              </a:rPr>
              <a:t>component </a:t>
            </a:r>
            <a:r>
              <a:rPr lang="en-GB" sz="2000" spc="-35" dirty="0">
                <a:latin typeface="Tahoma"/>
                <a:cs typeface="Tahoma"/>
              </a:rPr>
              <a:t>serial </a:t>
            </a:r>
            <a:r>
              <a:rPr lang="en-GB" sz="2000" spc="-45" dirty="0">
                <a:latin typeface="Tahoma"/>
                <a:cs typeface="Tahoma"/>
              </a:rPr>
              <a:t>numbers, </a:t>
            </a:r>
            <a:r>
              <a:rPr lang="en-GB" sz="2000" spc="-60" dirty="0">
                <a:latin typeface="Tahoma"/>
                <a:cs typeface="Tahoma"/>
              </a:rPr>
              <a:t>hardware  </a:t>
            </a:r>
            <a:r>
              <a:rPr lang="en-GB" sz="2000" spc="-40" dirty="0">
                <a:latin typeface="Tahoma"/>
                <a:cs typeface="Tahoma"/>
              </a:rPr>
              <a:t>component </a:t>
            </a:r>
            <a:r>
              <a:rPr lang="en-GB" sz="2000" spc="-55" dirty="0">
                <a:latin typeface="Tahoma"/>
                <a:cs typeface="Tahoma"/>
              </a:rPr>
              <a:t>hashes,</a:t>
            </a:r>
            <a:r>
              <a:rPr lang="en-GB" sz="2000" spc="70" dirty="0">
                <a:latin typeface="Tahoma"/>
                <a:cs typeface="Tahoma"/>
              </a:rPr>
              <a:t> </a:t>
            </a:r>
            <a:r>
              <a:rPr lang="en-GB" sz="2000" i="1" spc="5" dirty="0">
                <a:latin typeface="Calibri"/>
                <a:cs typeface="Calibri"/>
              </a:rPr>
              <a:t>etc</a:t>
            </a:r>
            <a:endParaRPr lang="en-GB" sz="2000" dirty="0">
              <a:latin typeface="Calibri"/>
              <a:cs typeface="Calibri"/>
            </a:endParaRPr>
          </a:p>
          <a:p>
            <a:pPr>
              <a:lnSpc>
                <a:spcPct val="150000"/>
              </a:lnSpc>
              <a:spcBef>
                <a:spcPts val="25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07324" y="4795564"/>
            <a:ext cx="11571316" cy="9746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spc="-5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BIOS </a:t>
            </a:r>
            <a:r>
              <a:rPr lang="en-US" spc="-40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Access </a:t>
            </a:r>
            <a:r>
              <a:rPr lang="en-US" spc="-55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–</a:t>
            </a:r>
            <a:r>
              <a:rPr lang="en-US" spc="95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pc="-40" dirty="0">
                <a:solidFill>
                  <a:schemeClr val="accent1">
                    <a:lumMod val="75000"/>
                  </a:schemeClr>
                </a:solidFill>
                <a:latin typeface="Tahoma"/>
                <a:cs typeface="Tahoma"/>
              </a:rPr>
              <a:t>Warning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ahoma"/>
              <a:cs typeface="Tahoma"/>
            </a:endParaRPr>
          </a:p>
          <a:p>
            <a:pPr marL="12700">
              <a:lnSpc>
                <a:spcPct val="150000"/>
              </a:lnSpc>
              <a:spcBef>
                <a:spcPts val="360"/>
              </a:spcBef>
            </a:pPr>
            <a:r>
              <a:rPr lang="en-US" spc="-40" dirty="0">
                <a:latin typeface="Tahoma"/>
                <a:cs typeface="Tahoma"/>
              </a:rPr>
              <a:t>Before</a:t>
            </a:r>
            <a:r>
              <a:rPr lang="en-US" spc="20" dirty="0">
                <a:latin typeface="Tahoma"/>
                <a:cs typeface="Tahoma"/>
              </a:rPr>
              <a:t> </a:t>
            </a:r>
            <a:r>
              <a:rPr lang="en-US" spc="-25" dirty="0">
                <a:latin typeface="Tahoma"/>
                <a:cs typeface="Tahoma"/>
              </a:rPr>
              <a:t>trying</a:t>
            </a:r>
            <a:r>
              <a:rPr lang="en-US" spc="20" dirty="0">
                <a:latin typeface="Tahoma"/>
                <a:cs typeface="Tahoma"/>
              </a:rPr>
              <a:t> </a:t>
            </a:r>
            <a:r>
              <a:rPr lang="en-US" spc="-15" dirty="0">
                <a:latin typeface="Tahoma"/>
                <a:cs typeface="Tahoma"/>
              </a:rPr>
              <a:t>to</a:t>
            </a:r>
            <a:r>
              <a:rPr lang="en-US" spc="20" dirty="0">
                <a:latin typeface="Tahoma"/>
                <a:cs typeface="Tahoma"/>
              </a:rPr>
              <a:t> </a:t>
            </a:r>
            <a:r>
              <a:rPr lang="en-US" spc="-60" dirty="0">
                <a:latin typeface="Tahoma"/>
                <a:cs typeface="Tahoma"/>
              </a:rPr>
              <a:t>access</a:t>
            </a:r>
            <a:r>
              <a:rPr lang="en-US" spc="20" dirty="0">
                <a:latin typeface="Tahoma"/>
                <a:cs typeface="Tahoma"/>
              </a:rPr>
              <a:t> </a:t>
            </a:r>
            <a:r>
              <a:rPr lang="en-US" spc="-40" dirty="0">
                <a:latin typeface="Tahoma"/>
                <a:cs typeface="Tahoma"/>
              </a:rPr>
              <a:t>the</a:t>
            </a:r>
            <a:r>
              <a:rPr lang="en-US" spc="20" dirty="0">
                <a:latin typeface="Tahoma"/>
                <a:cs typeface="Tahoma"/>
              </a:rPr>
              <a:t> </a:t>
            </a:r>
            <a:r>
              <a:rPr lang="en-US" spc="-10" dirty="0">
                <a:latin typeface="Tahoma"/>
                <a:cs typeface="Tahoma"/>
              </a:rPr>
              <a:t>BIOS,</a:t>
            </a:r>
            <a:r>
              <a:rPr lang="en-US" spc="25" dirty="0">
                <a:latin typeface="Tahoma"/>
                <a:cs typeface="Tahoma"/>
              </a:rPr>
              <a:t> </a:t>
            </a:r>
            <a:r>
              <a:rPr lang="en-US" spc="-20" dirty="0">
                <a:latin typeface="Tahoma"/>
                <a:cs typeface="Tahoma"/>
              </a:rPr>
              <a:t>first</a:t>
            </a:r>
            <a:r>
              <a:rPr lang="en-US" spc="20" dirty="0">
                <a:latin typeface="Tahoma"/>
                <a:cs typeface="Tahoma"/>
              </a:rPr>
              <a:t> </a:t>
            </a:r>
            <a:r>
              <a:rPr lang="en-US" spc="-45" dirty="0">
                <a:latin typeface="Tahoma"/>
                <a:cs typeface="Tahoma"/>
              </a:rPr>
              <a:t>unplug</a:t>
            </a:r>
            <a:r>
              <a:rPr lang="en-US" spc="25" dirty="0">
                <a:latin typeface="Tahoma"/>
                <a:cs typeface="Tahoma"/>
              </a:rPr>
              <a:t> </a:t>
            </a:r>
            <a:r>
              <a:rPr lang="en-US" spc="-15" dirty="0">
                <a:latin typeface="Tahoma"/>
                <a:cs typeface="Tahoma"/>
              </a:rPr>
              <a:t>all</a:t>
            </a:r>
            <a:r>
              <a:rPr lang="en-US" spc="25" dirty="0">
                <a:latin typeface="Tahoma"/>
                <a:cs typeface="Tahoma"/>
              </a:rPr>
              <a:t> </a:t>
            </a:r>
            <a:r>
              <a:rPr lang="en-US" spc="-55" dirty="0">
                <a:latin typeface="Tahoma"/>
                <a:cs typeface="Tahoma"/>
              </a:rPr>
              <a:t>storage</a:t>
            </a:r>
            <a:r>
              <a:rPr lang="en-US" spc="25" dirty="0">
                <a:latin typeface="Tahoma"/>
                <a:cs typeface="Tahoma"/>
              </a:rPr>
              <a:t> </a:t>
            </a:r>
            <a:r>
              <a:rPr lang="en-US" spc="-50" dirty="0">
                <a:latin typeface="Tahoma"/>
                <a:cs typeface="Tahoma"/>
              </a:rPr>
              <a:t>media</a:t>
            </a:r>
            <a:r>
              <a:rPr lang="en-US" spc="20" dirty="0">
                <a:latin typeface="Tahoma"/>
                <a:cs typeface="Tahoma"/>
              </a:rPr>
              <a:t> </a:t>
            </a:r>
            <a:r>
              <a:rPr lang="en-US" spc="-5" dirty="0">
                <a:latin typeface="Tahoma"/>
                <a:cs typeface="Tahoma"/>
              </a:rPr>
              <a:t>(SSD,</a:t>
            </a:r>
            <a:r>
              <a:rPr lang="en-US" spc="25" dirty="0">
                <a:latin typeface="Tahoma"/>
                <a:cs typeface="Tahoma"/>
              </a:rPr>
              <a:t> </a:t>
            </a:r>
            <a:r>
              <a:rPr lang="en-US" spc="20" dirty="0">
                <a:latin typeface="Tahoma"/>
                <a:cs typeface="Tahoma"/>
              </a:rPr>
              <a:t>HDD,</a:t>
            </a:r>
            <a:r>
              <a:rPr lang="en-US" spc="25" dirty="0">
                <a:latin typeface="Tahoma"/>
                <a:cs typeface="Tahoma"/>
              </a:rPr>
              <a:t> </a:t>
            </a:r>
            <a:r>
              <a:rPr lang="en-US" spc="-65" dirty="0">
                <a:latin typeface="Tahoma"/>
                <a:cs typeface="Tahoma"/>
              </a:rPr>
              <a:t>memory</a:t>
            </a:r>
            <a:r>
              <a:rPr lang="en-US" spc="20" dirty="0">
                <a:latin typeface="Tahoma"/>
                <a:cs typeface="Tahoma"/>
              </a:rPr>
              <a:t> </a:t>
            </a:r>
            <a:r>
              <a:rPr lang="en-US" spc="-50" dirty="0">
                <a:latin typeface="Tahoma"/>
                <a:cs typeface="Tahoma"/>
              </a:rPr>
              <a:t>cards, </a:t>
            </a:r>
            <a:r>
              <a:rPr lang="en-US" i="1" spc="25" dirty="0" err="1">
                <a:cs typeface="Calibri"/>
              </a:rPr>
              <a:t>etc</a:t>
            </a:r>
            <a:r>
              <a:rPr lang="en-US" spc="25" dirty="0">
                <a:latin typeface="Tahoma"/>
                <a:cs typeface="Tahoma"/>
              </a:rPr>
              <a:t>) </a:t>
            </a:r>
            <a:r>
              <a:rPr lang="en-US" spc="-40" dirty="0">
                <a:latin typeface="Tahoma"/>
                <a:cs typeface="Tahoma"/>
              </a:rPr>
              <a:t>from the</a:t>
            </a:r>
            <a:r>
              <a:rPr lang="en-US" spc="65" dirty="0">
                <a:latin typeface="Tahoma"/>
                <a:cs typeface="Tahoma"/>
              </a:rPr>
              <a:t> </a:t>
            </a:r>
            <a:r>
              <a:rPr lang="en-US" spc="-40" dirty="0">
                <a:latin typeface="Tahoma"/>
                <a:cs typeface="Tahoma"/>
              </a:rPr>
              <a:t>computer.</a:t>
            </a:r>
            <a:endParaRPr lang="en-US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45747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PT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 examination</a:t>
            </a:r>
            <a:endParaRPr lang="pt-PT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Marcador de Posição do Número do Diapositivo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6</a:t>
            </a:fld>
            <a:endParaRPr lang="pt-PT"/>
          </a:p>
        </p:txBody>
      </p:sp>
      <p:sp>
        <p:nvSpPr>
          <p:cNvPr id="74" name="Marcador de Posição do Rodapé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5" name="object 50"/>
          <p:cNvSpPr txBox="1"/>
          <p:nvPr/>
        </p:nvSpPr>
        <p:spPr>
          <a:xfrm>
            <a:off x="120014" y="525517"/>
            <a:ext cx="12071985" cy="57978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9560" marR="1160145" indent="-277495">
              <a:lnSpc>
                <a:spcPct val="150000"/>
              </a:lnSpc>
              <a:spcBef>
                <a:spcPts val="100"/>
              </a:spcBef>
            </a:pPr>
            <a:r>
              <a:rPr lang="en-GB" sz="2000" spc="-30" dirty="0">
                <a:latin typeface="Tahoma"/>
                <a:cs typeface="Tahoma"/>
              </a:rPr>
              <a:t>Examination </a:t>
            </a:r>
            <a:r>
              <a:rPr lang="en-GB" sz="2000" spc="-35" dirty="0">
                <a:latin typeface="Tahoma"/>
                <a:cs typeface="Tahoma"/>
              </a:rPr>
              <a:t>of </a:t>
            </a:r>
            <a:r>
              <a:rPr lang="en-GB" sz="2000" spc="-50" dirty="0">
                <a:latin typeface="Tahoma"/>
                <a:cs typeface="Tahoma"/>
              </a:rPr>
              <a:t>media </a:t>
            </a:r>
            <a:r>
              <a:rPr lang="en-GB" sz="2000" spc="-45" dirty="0">
                <a:latin typeface="Tahoma"/>
                <a:cs typeface="Tahoma"/>
              </a:rPr>
              <a:t>should </a:t>
            </a:r>
            <a:r>
              <a:rPr lang="en-GB" sz="2000" spc="-55" dirty="0">
                <a:latin typeface="Tahoma"/>
                <a:cs typeface="Tahoma"/>
              </a:rPr>
              <a:t>be </a:t>
            </a:r>
            <a:r>
              <a:rPr lang="en-GB" sz="2000" spc="-40" dirty="0">
                <a:latin typeface="Tahoma"/>
                <a:cs typeface="Tahoma"/>
              </a:rPr>
              <a:t>conducted </a:t>
            </a:r>
            <a:r>
              <a:rPr lang="en-GB" sz="2000" spc="-25" dirty="0">
                <a:latin typeface="Tahoma"/>
                <a:cs typeface="Tahoma"/>
              </a:rPr>
              <a:t>in </a:t>
            </a:r>
            <a:r>
              <a:rPr lang="en-GB" sz="2000" spc="-55" dirty="0">
                <a:latin typeface="Tahoma"/>
                <a:cs typeface="Tahoma"/>
              </a:rPr>
              <a:t>a </a:t>
            </a:r>
            <a:r>
              <a:rPr lang="en-GB" sz="2000" spc="-45" dirty="0">
                <a:latin typeface="Tahoma"/>
                <a:cs typeface="Tahoma"/>
              </a:rPr>
              <a:t>forensic environment  </a:t>
            </a:r>
          </a:p>
          <a:p>
            <a:pPr marL="632460" indent="-342900">
              <a:lnSpc>
                <a:spcPct val="15000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lang="en-GB" sz="2000" spc="-55" dirty="0">
                <a:latin typeface="Tahoma"/>
                <a:cs typeface="Tahoma"/>
              </a:rPr>
              <a:t>one which is completely under the control of the examiner </a:t>
            </a:r>
          </a:p>
          <a:p>
            <a:pPr marL="632460" indent="-342900">
              <a:lnSpc>
                <a:spcPct val="15000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lang="en-GB" sz="2000" spc="-55" dirty="0">
                <a:latin typeface="Tahoma"/>
                <a:cs typeface="Tahoma"/>
              </a:rPr>
              <a:t>no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35" dirty="0">
                <a:latin typeface="Tahoma"/>
                <a:cs typeface="Tahoma"/>
              </a:rPr>
              <a:t>actions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70" dirty="0">
                <a:latin typeface="Tahoma"/>
                <a:cs typeface="Tahoma"/>
              </a:rPr>
              <a:t>are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45" dirty="0">
                <a:latin typeface="Tahoma"/>
                <a:cs typeface="Tahoma"/>
              </a:rPr>
              <a:t>taken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25" dirty="0">
                <a:latin typeface="Tahoma"/>
                <a:cs typeface="Tahoma"/>
              </a:rPr>
              <a:t>without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40" dirty="0">
                <a:latin typeface="Tahoma"/>
                <a:cs typeface="Tahoma"/>
              </a:rPr>
              <a:t>the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55" dirty="0">
                <a:latin typeface="Tahoma"/>
                <a:cs typeface="Tahoma"/>
              </a:rPr>
              <a:t>examiner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25" dirty="0">
                <a:latin typeface="Tahoma"/>
                <a:cs typeface="Tahoma"/>
              </a:rPr>
              <a:t>permit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45" dirty="0">
                <a:latin typeface="Tahoma"/>
                <a:cs typeface="Tahoma"/>
              </a:rPr>
              <a:t>them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spc="-15" dirty="0">
                <a:latin typeface="Tahoma"/>
                <a:cs typeface="Tahoma"/>
              </a:rPr>
              <a:t>to</a:t>
            </a:r>
            <a:r>
              <a:rPr lang="en-GB" sz="2000" spc="20" dirty="0">
                <a:latin typeface="Tahoma"/>
                <a:cs typeface="Tahoma"/>
              </a:rPr>
              <a:t> </a:t>
            </a:r>
            <a:r>
              <a:rPr lang="en-GB" sz="2000" spc="-55" dirty="0">
                <a:latin typeface="Tahoma"/>
                <a:cs typeface="Tahoma"/>
              </a:rPr>
              <a:t>happen</a:t>
            </a:r>
            <a:endParaRPr lang="en-GB" sz="2000" dirty="0">
              <a:latin typeface="Tahoma"/>
              <a:cs typeface="Tahoma"/>
            </a:endParaRPr>
          </a:p>
          <a:p>
            <a:pPr marL="632460" marR="292100" indent="-34290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000" spc="-70" dirty="0">
                <a:latin typeface="Tahoma"/>
                <a:cs typeface="Tahoma"/>
              </a:rPr>
              <a:t>when </a:t>
            </a:r>
            <a:r>
              <a:rPr lang="en-GB" sz="2000" spc="-40" dirty="0">
                <a:latin typeface="Tahoma"/>
                <a:cs typeface="Tahoma"/>
              </a:rPr>
              <a:t>the </a:t>
            </a:r>
            <a:r>
              <a:rPr lang="en-GB" sz="2000" spc="-55" dirty="0">
                <a:latin typeface="Tahoma"/>
                <a:cs typeface="Tahoma"/>
              </a:rPr>
              <a:t>examiner </a:t>
            </a:r>
            <a:r>
              <a:rPr lang="en-GB" sz="2000" spc="-35" dirty="0">
                <a:latin typeface="Tahoma"/>
                <a:cs typeface="Tahoma"/>
              </a:rPr>
              <a:t>permits </a:t>
            </a:r>
            <a:r>
              <a:rPr lang="en-GB" sz="2000" spc="-60" dirty="0">
                <a:latin typeface="Tahoma"/>
                <a:cs typeface="Tahoma"/>
              </a:rPr>
              <a:t>or </a:t>
            </a:r>
            <a:r>
              <a:rPr lang="en-GB" sz="2000" spc="-65" dirty="0">
                <a:latin typeface="Tahoma"/>
                <a:cs typeface="Tahoma"/>
              </a:rPr>
              <a:t>causes </a:t>
            </a:r>
            <a:r>
              <a:rPr lang="en-GB" sz="2000" spc="-55" dirty="0">
                <a:latin typeface="Tahoma"/>
                <a:cs typeface="Tahoma"/>
              </a:rPr>
              <a:t>an </a:t>
            </a:r>
            <a:r>
              <a:rPr lang="en-GB" sz="2000" spc="-25" dirty="0">
                <a:latin typeface="Tahoma"/>
                <a:cs typeface="Tahoma"/>
              </a:rPr>
              <a:t>action, </a:t>
            </a:r>
            <a:r>
              <a:rPr lang="en-GB" sz="2000" spc="-75" dirty="0">
                <a:latin typeface="Tahoma"/>
                <a:cs typeface="Tahoma"/>
              </a:rPr>
              <a:t>he </a:t>
            </a:r>
            <a:r>
              <a:rPr lang="en-GB" sz="2000" spc="-40" dirty="0">
                <a:latin typeface="Tahoma"/>
                <a:cs typeface="Tahoma"/>
              </a:rPr>
              <a:t>must </a:t>
            </a:r>
            <a:r>
              <a:rPr lang="en-GB" sz="2000" spc="-55" dirty="0">
                <a:latin typeface="Tahoma"/>
                <a:cs typeface="Tahoma"/>
              </a:rPr>
              <a:t>be </a:t>
            </a:r>
            <a:r>
              <a:rPr lang="en-GB" sz="2000" spc="-50" dirty="0">
                <a:latin typeface="Tahoma"/>
                <a:cs typeface="Tahoma"/>
              </a:rPr>
              <a:t>able </a:t>
            </a:r>
            <a:r>
              <a:rPr lang="en-GB" sz="2000" spc="-15" dirty="0">
                <a:latin typeface="Tahoma"/>
                <a:cs typeface="Tahoma"/>
              </a:rPr>
              <a:t>to </a:t>
            </a:r>
            <a:r>
              <a:rPr lang="en-GB" sz="2000" spc="-35" dirty="0">
                <a:latin typeface="Tahoma"/>
                <a:cs typeface="Tahoma"/>
              </a:rPr>
              <a:t>predict </a:t>
            </a:r>
            <a:r>
              <a:rPr lang="en-GB" sz="2000" spc="-25" dirty="0">
                <a:latin typeface="Tahoma"/>
                <a:cs typeface="Tahoma"/>
              </a:rPr>
              <a:t>with </a:t>
            </a:r>
            <a:r>
              <a:rPr lang="en-GB" sz="2000" spc="-55" dirty="0">
                <a:latin typeface="Tahoma"/>
                <a:cs typeface="Tahoma"/>
              </a:rPr>
              <a:t>reasonable </a:t>
            </a:r>
            <a:r>
              <a:rPr lang="en-GB" sz="2000" spc="-30" dirty="0">
                <a:latin typeface="Tahoma"/>
                <a:cs typeface="Tahoma"/>
              </a:rPr>
              <a:t>certainty </a:t>
            </a:r>
            <a:r>
              <a:rPr lang="en-GB" sz="2000" spc="-40" dirty="0">
                <a:latin typeface="Tahoma"/>
                <a:cs typeface="Tahoma"/>
              </a:rPr>
              <a:t>the </a:t>
            </a:r>
            <a:r>
              <a:rPr lang="en-GB" sz="2000" spc="-45" dirty="0">
                <a:latin typeface="Tahoma"/>
                <a:cs typeface="Tahoma"/>
              </a:rPr>
              <a:t>outcome </a:t>
            </a:r>
            <a:r>
              <a:rPr lang="en-GB" sz="2000" spc="-35" dirty="0">
                <a:latin typeface="Tahoma"/>
                <a:cs typeface="Tahoma"/>
              </a:rPr>
              <a:t>of </a:t>
            </a:r>
            <a:r>
              <a:rPr lang="en-GB" sz="2000" spc="-40" dirty="0">
                <a:latin typeface="Tahoma"/>
                <a:cs typeface="Tahoma"/>
              </a:rPr>
              <a:t>the</a:t>
            </a:r>
            <a:r>
              <a:rPr lang="en-GB" sz="2000" spc="-5" dirty="0">
                <a:latin typeface="Tahoma"/>
                <a:cs typeface="Tahoma"/>
              </a:rPr>
              <a:t> </a:t>
            </a:r>
            <a:r>
              <a:rPr lang="en-GB" sz="2000" spc="-25" dirty="0">
                <a:latin typeface="Tahoma"/>
                <a:cs typeface="Tahoma"/>
              </a:rPr>
              <a:t>action</a:t>
            </a:r>
            <a:endParaRPr lang="en-GB" sz="2000" dirty="0">
              <a:latin typeface="Tahoma"/>
              <a:cs typeface="Tahoma"/>
            </a:endParaRPr>
          </a:p>
          <a:p>
            <a:pPr marL="632460" indent="-342900">
              <a:lnSpc>
                <a:spcPct val="1500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lang="en-GB" sz="2000" spc="-75" dirty="0">
                <a:latin typeface="Tahoma"/>
                <a:cs typeface="Tahoma"/>
              </a:rPr>
              <a:t>use </a:t>
            </a:r>
            <a:r>
              <a:rPr lang="en-GB" sz="2000" spc="-55" dirty="0">
                <a:latin typeface="Tahoma"/>
                <a:cs typeface="Tahoma"/>
              </a:rPr>
              <a:t>a </a:t>
            </a:r>
            <a:r>
              <a:rPr lang="en-GB" sz="2000" spc="-40" dirty="0">
                <a:latin typeface="Tahoma"/>
                <a:cs typeface="Tahoma"/>
              </a:rPr>
              <a:t>forensically </a:t>
            </a:r>
            <a:r>
              <a:rPr lang="en-GB" sz="2000" spc="-55" dirty="0">
                <a:latin typeface="Tahoma"/>
                <a:cs typeface="Tahoma"/>
              </a:rPr>
              <a:t>sound </a:t>
            </a:r>
            <a:r>
              <a:rPr lang="en-GB" sz="2000" spc="-40" dirty="0">
                <a:latin typeface="Tahoma"/>
                <a:cs typeface="Tahoma"/>
              </a:rPr>
              <a:t>operating</a:t>
            </a:r>
            <a:r>
              <a:rPr lang="en-GB" sz="2000" spc="50" dirty="0">
                <a:latin typeface="Tahoma"/>
                <a:cs typeface="Tahoma"/>
              </a:rPr>
              <a:t> </a:t>
            </a:r>
            <a:r>
              <a:rPr lang="en-GB" sz="2000" spc="-55" dirty="0">
                <a:latin typeface="Tahoma"/>
                <a:cs typeface="Tahoma"/>
              </a:rPr>
              <a:t>system </a:t>
            </a:r>
            <a:endParaRPr lang="en-US" sz="2000" spc="-55" dirty="0">
              <a:latin typeface="Tahoma"/>
              <a:cs typeface="Tahoma"/>
            </a:endParaRPr>
          </a:p>
          <a:p>
            <a:pPr marL="632460" indent="-342900">
              <a:lnSpc>
                <a:spcPct val="1500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lang="en-GB" sz="2000" spc="-35" dirty="0">
                <a:latin typeface="Tahoma"/>
                <a:cs typeface="Tahoma"/>
              </a:rPr>
              <a:t>physical </a:t>
            </a:r>
            <a:r>
              <a:rPr lang="en-GB" sz="2000" spc="-30" dirty="0">
                <a:latin typeface="Tahoma"/>
                <a:cs typeface="Tahoma"/>
              </a:rPr>
              <a:t>write-blocking </a:t>
            </a:r>
            <a:r>
              <a:rPr lang="en-GB" sz="2000" spc="-55" dirty="0">
                <a:latin typeface="Tahoma"/>
                <a:cs typeface="Tahoma"/>
              </a:rPr>
              <a:t>devices </a:t>
            </a:r>
            <a:r>
              <a:rPr lang="en-GB" sz="2000" spc="-70" dirty="0">
                <a:latin typeface="Tahoma"/>
                <a:cs typeface="Tahoma"/>
              </a:rPr>
              <a:t>are </a:t>
            </a:r>
            <a:r>
              <a:rPr lang="en-GB" sz="2000" spc="-45" dirty="0">
                <a:latin typeface="Tahoma"/>
                <a:cs typeface="Tahoma"/>
              </a:rPr>
              <a:t>mandatory </a:t>
            </a:r>
            <a:r>
              <a:rPr lang="en-GB" sz="2000" spc="-25" dirty="0">
                <a:latin typeface="Tahoma"/>
                <a:cs typeface="Tahoma"/>
              </a:rPr>
              <a:t>in </a:t>
            </a:r>
            <a:r>
              <a:rPr lang="en-GB" sz="2000" spc="5" dirty="0">
                <a:latin typeface="Tahoma"/>
                <a:cs typeface="Tahoma"/>
              </a:rPr>
              <a:t>OS </a:t>
            </a:r>
            <a:r>
              <a:rPr lang="en-GB" sz="2000" spc="-15" dirty="0">
                <a:latin typeface="Tahoma"/>
                <a:cs typeface="Tahoma"/>
              </a:rPr>
              <a:t>that </a:t>
            </a:r>
            <a:r>
              <a:rPr lang="en-GB" sz="2000" spc="-70" dirty="0">
                <a:latin typeface="Tahoma"/>
                <a:cs typeface="Tahoma"/>
              </a:rPr>
              <a:t>are </a:t>
            </a:r>
            <a:r>
              <a:rPr lang="en-GB" sz="2000" spc="-30" dirty="0">
                <a:latin typeface="Tahoma"/>
                <a:cs typeface="Tahoma"/>
              </a:rPr>
              <a:t>not </a:t>
            </a:r>
            <a:r>
              <a:rPr lang="en-GB" sz="2000" spc="-40" dirty="0">
                <a:latin typeface="Tahoma"/>
                <a:cs typeface="Tahoma"/>
              </a:rPr>
              <a:t>forensically</a:t>
            </a:r>
            <a:r>
              <a:rPr lang="en-GB" sz="2000" spc="80" dirty="0">
                <a:latin typeface="Tahoma"/>
                <a:cs typeface="Tahoma"/>
              </a:rPr>
              <a:t> </a:t>
            </a:r>
            <a:r>
              <a:rPr lang="en-GB" sz="2000" spc="-55" dirty="0">
                <a:latin typeface="Tahoma"/>
                <a:cs typeface="Tahoma"/>
              </a:rPr>
              <a:t>sound</a:t>
            </a:r>
            <a:endParaRPr lang="en-GB" sz="2000" dirty="0">
              <a:latin typeface="Tahoma"/>
              <a:cs typeface="Tahoma"/>
            </a:endParaRPr>
          </a:p>
          <a:p>
            <a:pPr marL="632460" marR="5080" indent="-34290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000" spc="-40" dirty="0">
                <a:latin typeface="Tahoma"/>
                <a:cs typeface="Tahoma"/>
              </a:rPr>
              <a:t>avoid </a:t>
            </a:r>
            <a:r>
              <a:rPr lang="en-GB" sz="2000" spc="-35" dirty="0">
                <a:latin typeface="Tahoma"/>
                <a:cs typeface="Tahoma"/>
              </a:rPr>
              <a:t>conducting </a:t>
            </a:r>
            <a:r>
              <a:rPr lang="en-GB" sz="2000" spc="-55" dirty="0">
                <a:latin typeface="Tahoma"/>
                <a:cs typeface="Tahoma"/>
              </a:rPr>
              <a:t>an </a:t>
            </a:r>
            <a:r>
              <a:rPr lang="en-GB" sz="2000" spc="-40" dirty="0">
                <a:latin typeface="Tahoma"/>
                <a:cs typeface="Tahoma"/>
              </a:rPr>
              <a:t>examination </a:t>
            </a:r>
            <a:r>
              <a:rPr lang="en-GB" sz="2000" spc="-55" dirty="0">
                <a:latin typeface="Tahoma"/>
                <a:cs typeface="Tahoma"/>
              </a:rPr>
              <a:t>on </a:t>
            </a:r>
            <a:r>
              <a:rPr lang="en-GB" sz="2000" spc="-40" dirty="0">
                <a:latin typeface="Tahoma"/>
                <a:cs typeface="Tahoma"/>
              </a:rPr>
              <a:t>the </a:t>
            </a:r>
            <a:r>
              <a:rPr lang="en-GB" sz="2000" spc="-35" dirty="0">
                <a:latin typeface="Tahoma"/>
                <a:cs typeface="Tahoma"/>
              </a:rPr>
              <a:t>original </a:t>
            </a:r>
            <a:r>
              <a:rPr lang="en-GB" sz="2000" spc="-55" dirty="0">
                <a:latin typeface="Tahoma"/>
                <a:cs typeface="Tahoma"/>
              </a:rPr>
              <a:t>evidence </a:t>
            </a:r>
            <a:r>
              <a:rPr lang="en-GB" sz="2000" spc="-50" dirty="0">
                <a:latin typeface="Tahoma"/>
                <a:cs typeface="Tahoma"/>
              </a:rPr>
              <a:t>media, </a:t>
            </a:r>
            <a:r>
              <a:rPr lang="en-GB" sz="2000" spc="-60" dirty="0">
                <a:latin typeface="Tahoma"/>
                <a:cs typeface="Tahoma"/>
              </a:rPr>
              <a:t>always </a:t>
            </a:r>
            <a:r>
              <a:rPr lang="en-GB" sz="2000" spc="-75" dirty="0">
                <a:latin typeface="Tahoma"/>
                <a:cs typeface="Tahoma"/>
              </a:rPr>
              <a:t>use </a:t>
            </a:r>
            <a:r>
              <a:rPr lang="en-GB" sz="2000" spc="-45" dirty="0">
                <a:latin typeface="Tahoma"/>
                <a:cs typeface="Tahoma"/>
              </a:rPr>
              <a:t>forensic  </a:t>
            </a:r>
            <a:r>
              <a:rPr lang="en-GB" sz="2000" spc="-50" dirty="0">
                <a:latin typeface="Tahoma"/>
                <a:cs typeface="Tahoma"/>
              </a:rPr>
              <a:t>copies</a:t>
            </a:r>
          </a:p>
          <a:p>
            <a:pPr marL="632460" marR="5080" indent="-34290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GB" sz="2000" spc="-50" dirty="0">
              <a:latin typeface="Tahoma"/>
              <a:cs typeface="Tahoma"/>
            </a:endParaRPr>
          </a:p>
          <a:p>
            <a:pPr marL="289560" marR="5080">
              <a:lnSpc>
                <a:spcPct val="150000"/>
              </a:lnSpc>
              <a:spcBef>
                <a:spcPts val="300"/>
              </a:spcBef>
            </a:pP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Digital evidence is said to be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forensically sound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if it was collected, analyzed, handled and stored in a manner that is acceptable by the law, and there is reasonable evidence to prove so.</a:t>
            </a:r>
            <a:endParaRPr lang="en-GB" sz="2000" dirty="0">
              <a:latin typeface="Tahoma"/>
              <a:cs typeface="Tahoma"/>
            </a:endParaRPr>
          </a:p>
          <a:p>
            <a:pPr marL="632460" marR="5080" indent="-34290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GB"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3389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things to write in the report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Marcador de Posição do Número do Diapositivo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7</a:t>
            </a:fld>
            <a:endParaRPr lang="pt-PT"/>
          </a:p>
        </p:txBody>
      </p:sp>
      <p:sp>
        <p:nvSpPr>
          <p:cNvPr id="74" name="Marcador de Posição do Rodapé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5" name="object 52"/>
          <p:cNvSpPr txBox="1"/>
          <p:nvPr/>
        </p:nvSpPr>
        <p:spPr>
          <a:xfrm>
            <a:off x="317876" y="525517"/>
            <a:ext cx="11760517" cy="58092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marR="52705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0" dirty="0">
                <a:latin typeface="Tahoma"/>
                <a:cs typeface="Tahoma"/>
              </a:rPr>
              <a:t>number and </a:t>
            </a:r>
            <a:r>
              <a:rPr sz="2000" spc="-45" dirty="0">
                <a:latin typeface="Tahoma"/>
                <a:cs typeface="Tahoma"/>
              </a:rPr>
              <a:t>type </a:t>
            </a:r>
            <a:r>
              <a:rPr sz="2000" spc="-35" dirty="0">
                <a:latin typeface="Tahoma"/>
                <a:cs typeface="Tahoma"/>
              </a:rPr>
              <a:t>of </a:t>
            </a:r>
            <a:r>
              <a:rPr sz="2000" spc="-30" dirty="0">
                <a:latin typeface="Tahoma"/>
                <a:cs typeface="Tahoma"/>
              </a:rPr>
              <a:t>partitions </a:t>
            </a:r>
            <a:r>
              <a:rPr sz="2000" spc="-55" dirty="0">
                <a:latin typeface="Tahoma"/>
                <a:cs typeface="Tahoma"/>
              </a:rPr>
              <a:t>or volumes </a:t>
            </a:r>
            <a:r>
              <a:rPr sz="2000" spc="-15" dirty="0">
                <a:latin typeface="Tahoma"/>
                <a:cs typeface="Tahoma"/>
              </a:rPr>
              <a:t>(in </a:t>
            </a:r>
            <a:r>
              <a:rPr sz="2000" spc="-5" dirty="0">
                <a:latin typeface="Tahoma"/>
                <a:cs typeface="Tahoma"/>
              </a:rPr>
              <a:t>SSD, </a:t>
            </a:r>
            <a:r>
              <a:rPr sz="2000" spc="20" dirty="0">
                <a:latin typeface="Tahoma"/>
                <a:cs typeface="Tahoma"/>
              </a:rPr>
              <a:t>HDD, </a:t>
            </a:r>
            <a:r>
              <a:rPr sz="2000" spc="-60" dirty="0">
                <a:latin typeface="Tahoma"/>
                <a:cs typeface="Tahoma"/>
              </a:rPr>
              <a:t>or </a:t>
            </a:r>
            <a:r>
              <a:rPr sz="2000" spc="-40" dirty="0">
                <a:latin typeface="Tahoma"/>
                <a:cs typeface="Tahoma"/>
              </a:rPr>
              <a:t>other </a:t>
            </a:r>
            <a:r>
              <a:rPr sz="2000" spc="-55" dirty="0">
                <a:latin typeface="Tahoma"/>
                <a:cs typeface="Tahoma"/>
              </a:rPr>
              <a:t>large </a:t>
            </a:r>
            <a:r>
              <a:rPr sz="2000" spc="-35" dirty="0">
                <a:latin typeface="Tahoma"/>
                <a:cs typeface="Tahoma"/>
              </a:rPr>
              <a:t>writable </a:t>
            </a:r>
            <a:r>
              <a:rPr sz="2000" spc="-45" dirty="0">
                <a:latin typeface="Tahoma"/>
                <a:cs typeface="Tahoma"/>
              </a:rPr>
              <a:t>media) </a:t>
            </a:r>
            <a:r>
              <a:rPr sz="2000" spc="250" dirty="0">
                <a:latin typeface="Tahoma"/>
                <a:cs typeface="Tahoma"/>
              </a:rPr>
              <a:t> </a:t>
            </a:r>
            <a:endParaRPr lang="pt-PT" sz="2000" spc="250" dirty="0">
              <a:latin typeface="Tahoma"/>
              <a:cs typeface="Tahoma"/>
            </a:endParaRPr>
          </a:p>
          <a:p>
            <a:pPr marL="355600" marR="52705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0" dirty="0">
                <a:latin typeface="Tahoma"/>
                <a:cs typeface="Tahoma"/>
              </a:rPr>
              <a:t>number </a:t>
            </a:r>
            <a:r>
              <a:rPr sz="2000" spc="-35" dirty="0">
                <a:latin typeface="Tahoma"/>
                <a:cs typeface="Tahoma"/>
              </a:rPr>
              <a:t>of </a:t>
            </a:r>
            <a:r>
              <a:rPr sz="2000" spc="-65" dirty="0">
                <a:latin typeface="Tahoma"/>
                <a:cs typeface="Tahoma"/>
              </a:rPr>
              <a:t>sessions </a:t>
            </a:r>
            <a:r>
              <a:rPr sz="2000" spc="-25" dirty="0">
                <a:latin typeface="Tahoma"/>
                <a:cs typeface="Tahoma"/>
              </a:rPr>
              <a:t>in </a:t>
            </a:r>
            <a:r>
              <a:rPr sz="2000" spc="-20" dirty="0">
                <a:latin typeface="Tahoma"/>
                <a:cs typeface="Tahoma"/>
              </a:rPr>
              <a:t>optical</a:t>
            </a:r>
            <a:r>
              <a:rPr sz="2000" spc="26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discs</a:t>
            </a:r>
            <a:endParaRPr sz="2000" dirty="0">
              <a:latin typeface="Tahoma"/>
              <a:cs typeface="Tahoma"/>
            </a:endParaRPr>
          </a:p>
          <a:p>
            <a:pPr marL="355600" indent="-342900">
              <a:lnSpc>
                <a:spcPct val="15000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sz="2000" spc="-30" dirty="0">
                <a:latin typeface="Tahoma"/>
                <a:cs typeface="Tahoma"/>
              </a:rPr>
              <a:t>file </a:t>
            </a:r>
            <a:r>
              <a:rPr sz="2000" spc="-55" dirty="0">
                <a:latin typeface="Tahoma"/>
                <a:cs typeface="Tahoma"/>
              </a:rPr>
              <a:t>system</a:t>
            </a:r>
            <a:r>
              <a:rPr sz="2000" spc="6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type</a:t>
            </a:r>
            <a:endParaRPr sz="2000" dirty="0">
              <a:latin typeface="Tahoma"/>
              <a:cs typeface="Tahoma"/>
            </a:endParaRPr>
          </a:p>
          <a:p>
            <a:pPr marL="355600" indent="-342900">
              <a:lnSpc>
                <a:spcPct val="150000"/>
              </a:lnSpc>
              <a:spcBef>
                <a:spcPts val="334"/>
              </a:spcBef>
              <a:buFont typeface="Arial" panose="020B0604020202020204" pitchFamily="34" charset="0"/>
              <a:buChar char="•"/>
            </a:pPr>
            <a:r>
              <a:rPr sz="2000" spc="-30" dirty="0">
                <a:latin typeface="Tahoma"/>
                <a:cs typeface="Tahoma"/>
              </a:rPr>
              <a:t>installed </a:t>
            </a:r>
            <a:r>
              <a:rPr sz="2000" spc="-40" dirty="0">
                <a:latin typeface="Tahoma"/>
                <a:cs typeface="Tahoma"/>
              </a:rPr>
              <a:t>operating</a:t>
            </a:r>
            <a:r>
              <a:rPr sz="2000" spc="65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systems</a:t>
            </a:r>
            <a:endParaRPr sz="2000" dirty="0">
              <a:latin typeface="Tahoma"/>
              <a:cs typeface="Tahoma"/>
            </a:endParaRPr>
          </a:p>
          <a:p>
            <a:pPr marL="355600" marR="373380" indent="-342900">
              <a:lnSpc>
                <a:spcPct val="150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sz="2000" spc="-25" dirty="0">
                <a:latin typeface="Tahoma"/>
                <a:cs typeface="Tahoma"/>
              </a:rPr>
              <a:t>in </a:t>
            </a:r>
            <a:r>
              <a:rPr sz="2000" spc="-70" dirty="0">
                <a:latin typeface="Tahoma"/>
                <a:cs typeface="Tahoma"/>
              </a:rPr>
              <a:t>some </a:t>
            </a:r>
            <a:r>
              <a:rPr sz="2000" spc="-60" dirty="0">
                <a:latin typeface="Tahoma"/>
                <a:cs typeface="Tahoma"/>
              </a:rPr>
              <a:t>cases, </a:t>
            </a:r>
            <a:r>
              <a:rPr sz="2000" i="1" spc="-10" dirty="0">
                <a:latin typeface="Calibri"/>
                <a:cs typeface="Calibri"/>
              </a:rPr>
              <a:t>e. </a:t>
            </a:r>
            <a:r>
              <a:rPr sz="2000" i="1" dirty="0">
                <a:latin typeface="Calibri"/>
                <a:cs typeface="Calibri"/>
              </a:rPr>
              <a:t>g. </a:t>
            </a:r>
            <a:r>
              <a:rPr sz="2000" spc="-30" dirty="0">
                <a:latin typeface="Tahoma"/>
                <a:cs typeface="Tahoma"/>
              </a:rPr>
              <a:t>illegal </a:t>
            </a:r>
            <a:r>
              <a:rPr sz="2000" spc="-35" dirty="0">
                <a:latin typeface="Tahoma"/>
                <a:cs typeface="Tahoma"/>
              </a:rPr>
              <a:t>content, </a:t>
            </a:r>
            <a:r>
              <a:rPr sz="2000" spc="-45" dirty="0">
                <a:latin typeface="Tahoma"/>
                <a:cs typeface="Tahoma"/>
              </a:rPr>
              <a:t>pedophile </a:t>
            </a:r>
            <a:r>
              <a:rPr sz="2000" spc="-55" dirty="0">
                <a:latin typeface="Tahoma"/>
                <a:cs typeface="Tahoma"/>
              </a:rPr>
              <a:t>images, </a:t>
            </a:r>
            <a:r>
              <a:rPr sz="2000" i="1" spc="15" dirty="0">
                <a:latin typeface="Calibri"/>
                <a:cs typeface="Calibri"/>
              </a:rPr>
              <a:t>etc</a:t>
            </a:r>
            <a:r>
              <a:rPr sz="2000" spc="15" dirty="0">
                <a:latin typeface="Tahoma"/>
                <a:cs typeface="Tahoma"/>
              </a:rPr>
              <a:t>, </a:t>
            </a:r>
            <a:r>
              <a:rPr sz="2000" spc="-40" dirty="0">
                <a:latin typeface="Tahoma"/>
                <a:cs typeface="Tahoma"/>
              </a:rPr>
              <a:t>include folder </a:t>
            </a:r>
            <a:r>
              <a:rPr sz="2000" spc="-35" dirty="0">
                <a:latin typeface="Tahoma"/>
                <a:cs typeface="Tahoma"/>
              </a:rPr>
              <a:t>structure,  </a:t>
            </a:r>
            <a:r>
              <a:rPr sz="2000" spc="-50" dirty="0">
                <a:latin typeface="Tahoma"/>
                <a:cs typeface="Tahoma"/>
              </a:rPr>
              <a:t>filenames, </a:t>
            </a:r>
            <a:r>
              <a:rPr sz="2000" spc="-20" dirty="0">
                <a:latin typeface="Tahoma"/>
                <a:cs typeface="Tahoma"/>
              </a:rPr>
              <a:t>date/time </a:t>
            </a:r>
            <a:r>
              <a:rPr sz="2000" spc="-45" dirty="0">
                <a:latin typeface="Tahoma"/>
                <a:cs typeface="Tahoma"/>
              </a:rPr>
              <a:t>stamps, </a:t>
            </a:r>
            <a:r>
              <a:rPr sz="2000" spc="-25" dirty="0">
                <a:latin typeface="Tahoma"/>
                <a:cs typeface="Tahoma"/>
              </a:rPr>
              <a:t>logical </a:t>
            </a:r>
            <a:r>
              <a:rPr sz="2000" spc="-30" dirty="0">
                <a:latin typeface="Tahoma"/>
                <a:cs typeface="Tahoma"/>
              </a:rPr>
              <a:t>file </a:t>
            </a:r>
            <a:r>
              <a:rPr sz="2000" spc="-50" dirty="0">
                <a:latin typeface="Tahoma"/>
                <a:cs typeface="Tahoma"/>
              </a:rPr>
              <a:t>sizes, </a:t>
            </a:r>
            <a:r>
              <a:rPr sz="2000" spc="-60" dirty="0">
                <a:latin typeface="Tahoma"/>
                <a:cs typeface="Tahoma"/>
              </a:rPr>
              <a:t>hash </a:t>
            </a:r>
            <a:r>
              <a:rPr sz="2000" spc="-55" dirty="0">
                <a:latin typeface="Tahoma"/>
                <a:cs typeface="Tahoma"/>
              </a:rPr>
              <a:t>values </a:t>
            </a:r>
            <a:r>
              <a:rPr sz="2000" spc="20" dirty="0">
                <a:latin typeface="Tahoma"/>
                <a:cs typeface="Tahoma"/>
              </a:rPr>
              <a:t>(MD5 </a:t>
            </a:r>
            <a:r>
              <a:rPr sz="2000" spc="-50" dirty="0">
                <a:latin typeface="Tahoma"/>
                <a:cs typeface="Tahoma"/>
              </a:rPr>
              <a:t>and </a:t>
            </a:r>
            <a:r>
              <a:rPr sz="2000" spc="-15" dirty="0">
                <a:latin typeface="Tahoma"/>
                <a:cs typeface="Tahoma"/>
              </a:rPr>
              <a:t>SHA256)  </a:t>
            </a:r>
            <a:endParaRPr lang="pt-PT" sz="2000" spc="-15" dirty="0">
              <a:latin typeface="Tahoma"/>
              <a:cs typeface="Tahoma"/>
            </a:endParaRPr>
          </a:p>
          <a:p>
            <a:pPr marL="355600" marR="373380" indent="-342900">
              <a:lnSpc>
                <a:spcPct val="150000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sz="2000" spc="-40" dirty="0">
                <a:latin typeface="Tahoma"/>
                <a:cs typeface="Tahoma"/>
              </a:rPr>
              <a:t>files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created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by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the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OS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including,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but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not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limited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to</a:t>
            </a:r>
            <a:endParaRPr sz="2000" dirty="0">
              <a:latin typeface="Tahoma"/>
              <a:cs typeface="Tahoma"/>
            </a:endParaRPr>
          </a:p>
          <a:p>
            <a:pPr marL="632460" indent="-342900">
              <a:lnSpc>
                <a:spcPct val="150000"/>
              </a:lnSpc>
              <a:spcBef>
                <a:spcPts val="175"/>
              </a:spcBef>
              <a:buFont typeface="Wingdings" panose="05000000000000000000" pitchFamily="2" charset="2"/>
              <a:buChar char="ü"/>
            </a:pPr>
            <a:r>
              <a:rPr sz="2000" spc="-15" dirty="0">
                <a:latin typeface="Tahoma"/>
                <a:cs typeface="Tahoma"/>
              </a:rPr>
              <a:t>boot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files,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registry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files,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swap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files,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temporary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files,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cache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files,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history</a:t>
            </a:r>
            <a:r>
              <a:rPr sz="2000" spc="2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files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and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log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files</a:t>
            </a:r>
            <a:endParaRPr sz="2000" dirty="0">
              <a:latin typeface="Tahoma"/>
              <a:cs typeface="Tahoma"/>
            </a:endParaRPr>
          </a:p>
          <a:p>
            <a:pPr marL="355600" indent="-342900">
              <a:lnSpc>
                <a:spcPct val="150000"/>
              </a:lnSpc>
              <a:spcBef>
                <a:spcPts val="355"/>
              </a:spcBef>
              <a:buFont typeface="Arial" panose="020B0604020202020204" pitchFamily="34" charset="0"/>
              <a:buChar char="•"/>
            </a:pPr>
            <a:r>
              <a:rPr sz="2000" spc="-10" dirty="0">
                <a:latin typeface="Tahoma"/>
                <a:cs typeface="Tahoma"/>
              </a:rPr>
              <a:t>list </a:t>
            </a:r>
            <a:r>
              <a:rPr sz="2000" spc="-35" dirty="0">
                <a:latin typeface="Tahoma"/>
                <a:cs typeface="Tahoma"/>
              </a:rPr>
              <a:t>of </a:t>
            </a:r>
            <a:r>
              <a:rPr sz="2000" spc="-30" dirty="0">
                <a:latin typeface="Tahoma"/>
                <a:cs typeface="Tahoma"/>
              </a:rPr>
              <a:t>installed</a:t>
            </a:r>
            <a:r>
              <a:rPr sz="2000" spc="10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applications</a:t>
            </a:r>
            <a:endParaRPr sz="2000" dirty="0">
              <a:latin typeface="Tahoma"/>
              <a:cs typeface="Tahoma"/>
            </a:endParaRPr>
          </a:p>
          <a:p>
            <a:pPr marL="354965" marR="5080" indent="-342900">
              <a:lnSpc>
                <a:spcPct val="15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2000" spc="-65" dirty="0">
                <a:latin typeface="Tahoma"/>
                <a:cs typeface="Tahoma"/>
              </a:rPr>
              <a:t>user </a:t>
            </a:r>
            <a:r>
              <a:rPr sz="2000" spc="-45" dirty="0">
                <a:latin typeface="Tahoma"/>
                <a:cs typeface="Tahoma"/>
              </a:rPr>
              <a:t>created </a:t>
            </a:r>
            <a:r>
              <a:rPr sz="2000" spc="-40" dirty="0">
                <a:latin typeface="Tahoma"/>
                <a:cs typeface="Tahoma"/>
              </a:rPr>
              <a:t>files </a:t>
            </a:r>
            <a:r>
              <a:rPr sz="2000" spc="-45" dirty="0">
                <a:latin typeface="Tahoma"/>
                <a:cs typeface="Tahoma"/>
              </a:rPr>
              <a:t>should </a:t>
            </a:r>
            <a:r>
              <a:rPr sz="2000" spc="-55" dirty="0">
                <a:latin typeface="Tahoma"/>
                <a:cs typeface="Tahoma"/>
              </a:rPr>
              <a:t>be examined </a:t>
            </a:r>
            <a:r>
              <a:rPr sz="2000" spc="-50" dirty="0">
                <a:latin typeface="Tahoma"/>
                <a:cs typeface="Tahoma"/>
              </a:rPr>
              <a:t>using </a:t>
            </a:r>
            <a:r>
              <a:rPr sz="2000" spc="-35" dirty="0">
                <a:latin typeface="Tahoma"/>
                <a:cs typeface="Tahoma"/>
              </a:rPr>
              <a:t>native </a:t>
            </a:r>
            <a:r>
              <a:rPr sz="2000" spc="-30" dirty="0">
                <a:latin typeface="Tahoma"/>
                <a:cs typeface="Tahoma"/>
              </a:rPr>
              <a:t>applications, file </a:t>
            </a:r>
            <a:r>
              <a:rPr sz="2000" spc="-60" dirty="0">
                <a:latin typeface="Tahoma"/>
                <a:cs typeface="Tahoma"/>
              </a:rPr>
              <a:t>viewer</a:t>
            </a:r>
            <a:r>
              <a:rPr lang="pt-PT" sz="2000" spc="-60" dirty="0">
                <a:latin typeface="Tahoma"/>
                <a:cs typeface="Tahoma"/>
              </a:rPr>
              <a:t>s</a:t>
            </a:r>
            <a:r>
              <a:rPr sz="2000" spc="-60" dirty="0">
                <a:latin typeface="Tahoma"/>
                <a:cs typeface="Tahoma"/>
              </a:rPr>
              <a:t> or </a:t>
            </a:r>
            <a:r>
              <a:rPr sz="2000" spc="-65" dirty="0">
                <a:latin typeface="Tahoma"/>
                <a:cs typeface="Tahoma"/>
              </a:rPr>
              <a:t>hex viewers  </a:t>
            </a:r>
            <a:endParaRPr lang="pt-PT" sz="2000" spc="-65" dirty="0">
              <a:latin typeface="Tahoma"/>
              <a:cs typeface="Tahoma"/>
            </a:endParaRPr>
          </a:p>
          <a:p>
            <a:pPr marL="632460" marR="5080" indent="-342900">
              <a:lnSpc>
                <a:spcPct val="150000"/>
              </a:lnSpc>
              <a:spcBef>
                <a:spcPts val="175"/>
              </a:spcBef>
              <a:buFont typeface="Wingdings" panose="05000000000000000000" pitchFamily="2" charset="2"/>
              <a:buChar char="ü"/>
            </a:pPr>
            <a:r>
              <a:rPr sz="2000" spc="-15" dirty="0">
                <a:latin typeface="Tahoma"/>
                <a:cs typeface="Tahoma"/>
              </a:rPr>
              <a:t>this includes text documents, spreadsheets, databases, financial data, electronic mail, digital  photographs, sound, other multimedia files, etc</a:t>
            </a:r>
          </a:p>
        </p:txBody>
      </p:sp>
    </p:spTree>
    <p:extLst>
      <p:ext uri="{BB962C8B-B14F-4D97-AF65-F5344CB8AC3E}">
        <p14:creationId xmlns:p14="http://schemas.microsoft.com/office/powerpoint/2010/main" val="315147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of things to write in the report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Marcador de Posição do Número do Diapositivo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8</a:t>
            </a:fld>
            <a:endParaRPr lang="pt-PT"/>
          </a:p>
        </p:txBody>
      </p:sp>
      <p:sp>
        <p:nvSpPr>
          <p:cNvPr id="74" name="Marcador de Posição do Rodapé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5" name="object 52"/>
          <p:cNvSpPr txBox="1"/>
          <p:nvPr/>
        </p:nvSpPr>
        <p:spPr>
          <a:xfrm>
            <a:off x="438871" y="452293"/>
            <a:ext cx="11753129" cy="578042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50000"/>
              </a:lnSpc>
              <a:spcBef>
                <a:spcPts val="275"/>
              </a:spcBef>
            </a:pPr>
            <a:r>
              <a:rPr sz="2000" spc="-25" dirty="0">
                <a:latin typeface="Tahoma"/>
                <a:cs typeface="Tahoma"/>
              </a:rPr>
              <a:t>(continuation)</a:t>
            </a:r>
            <a:endParaRPr sz="2000" dirty="0">
              <a:latin typeface="Tahoma"/>
              <a:cs typeface="Tahoma"/>
            </a:endParaRPr>
          </a:p>
          <a:p>
            <a:pPr marL="632460" indent="-342900">
              <a:lnSpc>
                <a:spcPct val="150000"/>
              </a:lnSpc>
              <a:spcBef>
                <a:spcPts val="175"/>
              </a:spcBef>
              <a:buFont typeface="Arial" panose="020B0604020202020204" pitchFamily="34" charset="0"/>
              <a:buChar char="•"/>
            </a:pPr>
            <a:r>
              <a:rPr sz="2000" spc="-40" dirty="0">
                <a:latin typeface="Tahoma"/>
                <a:cs typeface="Tahoma"/>
              </a:rPr>
              <a:t>report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unused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and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unallocated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space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on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each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volume</a:t>
            </a:r>
            <a:endParaRPr sz="2000" dirty="0">
              <a:latin typeface="Tahoma"/>
              <a:cs typeface="Tahoma"/>
            </a:endParaRPr>
          </a:p>
          <a:p>
            <a:pPr marL="909320" indent="-342900">
              <a:lnSpc>
                <a:spcPct val="150000"/>
              </a:lnSpc>
              <a:spcBef>
                <a:spcPts val="175"/>
              </a:spcBef>
              <a:buFont typeface="Wingdings" panose="05000000000000000000" pitchFamily="2" charset="2"/>
              <a:buChar char="ü"/>
            </a:pPr>
            <a:r>
              <a:rPr sz="2000" spc="-55" dirty="0">
                <a:latin typeface="Tahoma"/>
                <a:cs typeface="Tahoma"/>
              </a:rPr>
              <a:t>search </a:t>
            </a:r>
            <a:r>
              <a:rPr sz="2000" spc="-40" dirty="0">
                <a:latin typeface="Tahoma"/>
                <a:cs typeface="Tahoma"/>
              </a:rPr>
              <a:t>for previously </a:t>
            </a:r>
            <a:r>
              <a:rPr sz="2000" spc="-45" dirty="0">
                <a:latin typeface="Tahoma"/>
                <a:cs typeface="Tahoma"/>
              </a:rPr>
              <a:t>deleted </a:t>
            </a:r>
            <a:r>
              <a:rPr sz="2000" spc="-30" dirty="0">
                <a:latin typeface="Tahoma"/>
                <a:cs typeface="Tahoma"/>
              </a:rPr>
              <a:t>data, </a:t>
            </a:r>
            <a:r>
              <a:rPr sz="2000" spc="-45" dirty="0">
                <a:latin typeface="Tahoma"/>
                <a:cs typeface="Tahoma"/>
              </a:rPr>
              <a:t>deleted</a:t>
            </a:r>
            <a:r>
              <a:rPr sz="2000" spc="6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folders</a:t>
            </a:r>
            <a:endParaRPr lang="en-US" sz="2000" dirty="0">
              <a:latin typeface="Tahoma"/>
              <a:cs typeface="Tahoma"/>
            </a:endParaRPr>
          </a:p>
          <a:p>
            <a:pPr marL="909320" marR="778510" indent="-342900">
              <a:lnSpc>
                <a:spcPct val="150000"/>
              </a:lnSpc>
              <a:spcBef>
                <a:spcPts val="35"/>
              </a:spcBef>
              <a:buFont typeface="Wingdings" panose="05000000000000000000" pitchFamily="2" charset="2"/>
              <a:buChar char="ü"/>
            </a:pPr>
            <a:r>
              <a:rPr lang="en-US" sz="2000" spc="-30" dirty="0">
                <a:latin typeface="Tahoma"/>
                <a:cs typeface="Tahoma"/>
              </a:rPr>
              <a:t>slack </a:t>
            </a:r>
            <a:r>
              <a:rPr lang="en-US" sz="2000" spc="-55" dirty="0">
                <a:latin typeface="Tahoma"/>
                <a:cs typeface="Tahoma"/>
              </a:rPr>
              <a:t>space </a:t>
            </a:r>
            <a:r>
              <a:rPr lang="en-US" sz="2000" spc="-30" dirty="0">
                <a:latin typeface="Tahoma"/>
                <a:cs typeface="Tahoma"/>
              </a:rPr>
              <a:t>data </a:t>
            </a:r>
            <a:r>
              <a:rPr lang="en-US" sz="2000" spc="-45" dirty="0">
                <a:latin typeface="Tahoma"/>
                <a:cs typeface="Tahoma"/>
              </a:rPr>
              <a:t>and </a:t>
            </a:r>
            <a:r>
              <a:rPr lang="en-US" sz="2000" spc="-30" dirty="0">
                <a:latin typeface="Tahoma"/>
                <a:cs typeface="Tahoma"/>
              </a:rPr>
              <a:t>data </a:t>
            </a:r>
            <a:r>
              <a:rPr lang="en-US" sz="2000" spc="-40" dirty="0">
                <a:latin typeface="Tahoma"/>
                <a:cs typeface="Tahoma"/>
              </a:rPr>
              <a:t>placed </a:t>
            </a:r>
            <a:r>
              <a:rPr lang="en-US" sz="2000" spc="-45" dirty="0">
                <a:latin typeface="Tahoma"/>
                <a:cs typeface="Tahoma"/>
              </a:rPr>
              <a:t>there </a:t>
            </a:r>
            <a:r>
              <a:rPr lang="en-US" sz="2000" spc="-55" dirty="0">
                <a:latin typeface="Tahoma"/>
                <a:cs typeface="Tahoma"/>
              </a:rPr>
              <a:t>by </a:t>
            </a:r>
            <a:r>
              <a:rPr lang="en-US" sz="2000" spc="-35" dirty="0">
                <a:latin typeface="Tahoma"/>
                <a:cs typeface="Tahoma"/>
              </a:rPr>
              <a:t>the </a:t>
            </a:r>
            <a:r>
              <a:rPr lang="en-US" sz="2000" spc="-55" dirty="0">
                <a:latin typeface="Tahoma"/>
                <a:cs typeface="Tahoma"/>
              </a:rPr>
              <a:t>user </a:t>
            </a:r>
            <a:r>
              <a:rPr lang="en-US" sz="2000" spc="-20" dirty="0">
                <a:latin typeface="Tahoma"/>
                <a:cs typeface="Tahoma"/>
              </a:rPr>
              <a:t>with </a:t>
            </a:r>
            <a:r>
              <a:rPr lang="en-US" sz="2000" spc="-35" dirty="0">
                <a:latin typeface="Tahoma"/>
                <a:cs typeface="Tahoma"/>
              </a:rPr>
              <a:t>the </a:t>
            </a:r>
            <a:r>
              <a:rPr lang="en-US" sz="2000" spc="-20" dirty="0">
                <a:latin typeface="Tahoma"/>
                <a:cs typeface="Tahoma"/>
              </a:rPr>
              <a:t>intent </a:t>
            </a:r>
            <a:r>
              <a:rPr lang="en-US" sz="2000" spc="-10" dirty="0">
                <a:latin typeface="Tahoma"/>
                <a:cs typeface="Tahoma"/>
              </a:rPr>
              <a:t>to </a:t>
            </a:r>
            <a:r>
              <a:rPr lang="en-US" sz="2000" spc="-40" dirty="0">
                <a:latin typeface="Tahoma"/>
                <a:cs typeface="Tahoma"/>
              </a:rPr>
              <a:t>hide </a:t>
            </a:r>
            <a:r>
              <a:rPr lang="en-US" sz="2000" spc="15" dirty="0">
                <a:latin typeface="Tahoma"/>
                <a:cs typeface="Tahoma"/>
              </a:rPr>
              <a:t>it  </a:t>
            </a:r>
          </a:p>
          <a:p>
            <a:pPr marL="909320" marR="778510" indent="-342900">
              <a:lnSpc>
                <a:spcPct val="150000"/>
              </a:lnSpc>
              <a:spcBef>
                <a:spcPts val="35"/>
              </a:spcBef>
              <a:buFont typeface="Wingdings" panose="05000000000000000000" pitchFamily="2" charset="2"/>
              <a:buChar char="ü"/>
            </a:pPr>
            <a:r>
              <a:rPr lang="en-US" sz="2000" spc="-45" dirty="0">
                <a:latin typeface="Tahoma"/>
                <a:cs typeface="Tahoma"/>
              </a:rPr>
              <a:t>deleted filenames </a:t>
            </a:r>
            <a:r>
              <a:rPr lang="en-US" sz="2000" spc="-30" dirty="0">
                <a:latin typeface="Tahoma"/>
                <a:cs typeface="Tahoma"/>
              </a:rPr>
              <a:t>of </a:t>
            </a:r>
            <a:r>
              <a:rPr lang="en-US" sz="2000" spc="-45" dirty="0">
                <a:latin typeface="Tahoma"/>
                <a:cs typeface="Tahoma"/>
              </a:rPr>
              <a:t>apparent </a:t>
            </a:r>
            <a:r>
              <a:rPr lang="en-US" sz="2000" spc="-35" dirty="0">
                <a:latin typeface="Tahoma"/>
                <a:cs typeface="Tahoma"/>
              </a:rPr>
              <a:t>evidentiary</a:t>
            </a:r>
            <a:r>
              <a:rPr lang="en-US" sz="2000" spc="-20" dirty="0">
                <a:latin typeface="Tahoma"/>
                <a:cs typeface="Tahoma"/>
              </a:rPr>
              <a:t> </a:t>
            </a:r>
            <a:r>
              <a:rPr lang="en-US" sz="2000" spc="-45" dirty="0">
                <a:latin typeface="Tahoma"/>
                <a:cs typeface="Tahoma"/>
              </a:rPr>
              <a:t>value</a:t>
            </a:r>
            <a:endParaRPr lang="en-US" sz="2000" dirty="0">
              <a:latin typeface="Tahoma"/>
              <a:cs typeface="Tahoma"/>
            </a:endParaRPr>
          </a:p>
          <a:p>
            <a:pPr marL="632460" marR="286385" indent="-342900">
              <a:lnSpc>
                <a:spcPct val="150000"/>
              </a:lnSpc>
              <a:spcBef>
                <a:spcPts val="275"/>
              </a:spcBef>
              <a:buFont typeface="Arial" panose="020B0604020202020204" pitchFamily="34" charset="0"/>
              <a:buChar char="•"/>
            </a:pPr>
            <a:r>
              <a:rPr sz="2000" spc="-40" dirty="0">
                <a:latin typeface="Tahoma"/>
                <a:cs typeface="Tahoma"/>
              </a:rPr>
              <a:t>report </a:t>
            </a:r>
            <a:r>
              <a:rPr sz="2000" spc="-50" dirty="0">
                <a:latin typeface="Tahoma"/>
                <a:cs typeface="Tahoma"/>
              </a:rPr>
              <a:t>any </a:t>
            </a:r>
            <a:r>
              <a:rPr sz="2000" spc="-35" dirty="0">
                <a:latin typeface="Tahoma"/>
                <a:cs typeface="Tahoma"/>
              </a:rPr>
              <a:t>irregularities </a:t>
            </a:r>
            <a:r>
              <a:rPr lang="en-GB" sz="2000" spc="-60" dirty="0">
                <a:latin typeface="Tahoma"/>
                <a:cs typeface="Tahoma"/>
              </a:rPr>
              <a:t>or </a:t>
            </a:r>
            <a:r>
              <a:rPr lang="en-GB" sz="2000" spc="-35" dirty="0">
                <a:latin typeface="Tahoma"/>
                <a:cs typeface="Tahoma"/>
              </a:rPr>
              <a:t>peculiarities </a:t>
            </a:r>
            <a:r>
              <a:rPr lang="en-GB" sz="2000" spc="-25" dirty="0">
                <a:latin typeface="Tahoma"/>
                <a:cs typeface="Tahoma"/>
              </a:rPr>
              <a:t>in </a:t>
            </a:r>
            <a:r>
              <a:rPr lang="en-GB" sz="2000" spc="-40" dirty="0">
                <a:latin typeface="Tahoma"/>
                <a:cs typeface="Tahoma"/>
              </a:rPr>
              <a:t>the </a:t>
            </a:r>
            <a:r>
              <a:rPr lang="en-GB" sz="2000" spc="-55" dirty="0">
                <a:latin typeface="Tahoma"/>
                <a:cs typeface="Tahoma"/>
              </a:rPr>
              <a:t>system </a:t>
            </a:r>
            <a:r>
              <a:rPr lang="en-GB" sz="2000" spc="-65" dirty="0">
                <a:latin typeface="Tahoma"/>
                <a:cs typeface="Tahoma"/>
              </a:rPr>
              <a:t>area </a:t>
            </a:r>
            <a:r>
              <a:rPr lang="en-GB" sz="2000" spc="-35" dirty="0">
                <a:latin typeface="Tahoma"/>
                <a:cs typeface="Tahoma"/>
              </a:rPr>
              <a:t>of </a:t>
            </a:r>
            <a:r>
              <a:rPr lang="en-GB" sz="2000" spc="-40" dirty="0">
                <a:latin typeface="Tahoma"/>
                <a:cs typeface="Tahoma"/>
              </a:rPr>
              <a:t>the </a:t>
            </a:r>
            <a:r>
              <a:rPr lang="en-GB" sz="2000" spc="-50" dirty="0">
                <a:latin typeface="Tahoma"/>
                <a:cs typeface="Tahoma"/>
              </a:rPr>
              <a:t>volume </a:t>
            </a:r>
            <a:r>
              <a:rPr lang="en-GB" sz="2000" spc="10" dirty="0">
                <a:latin typeface="Tahoma"/>
                <a:cs typeface="Tahoma"/>
              </a:rPr>
              <a:t>(</a:t>
            </a:r>
            <a:r>
              <a:rPr lang="en-GB" sz="2000" i="1" spc="10" dirty="0" err="1">
                <a:latin typeface="Calibri"/>
                <a:cs typeface="Calibri"/>
              </a:rPr>
              <a:t>i</a:t>
            </a:r>
            <a:r>
              <a:rPr lang="en-GB" sz="2000" i="1" spc="10" dirty="0">
                <a:latin typeface="Calibri"/>
                <a:cs typeface="Calibri"/>
              </a:rPr>
              <a:t>. </a:t>
            </a:r>
            <a:r>
              <a:rPr lang="en-GB" sz="2000" i="1" spc="-10" dirty="0">
                <a:latin typeface="Calibri"/>
                <a:cs typeface="Calibri"/>
              </a:rPr>
              <a:t>e. </a:t>
            </a:r>
            <a:r>
              <a:rPr lang="en-GB" sz="2000" spc="-5" dirty="0">
                <a:latin typeface="Tahoma"/>
                <a:cs typeface="Tahoma"/>
              </a:rPr>
              <a:t>FAT,  </a:t>
            </a:r>
            <a:r>
              <a:rPr lang="en-GB" sz="2000" spc="55" dirty="0">
                <a:latin typeface="Tahoma"/>
                <a:cs typeface="Tahoma"/>
              </a:rPr>
              <a:t>MFT,</a:t>
            </a:r>
            <a:r>
              <a:rPr lang="en-GB" sz="2000" spc="15" dirty="0">
                <a:latin typeface="Tahoma"/>
                <a:cs typeface="Tahoma"/>
              </a:rPr>
              <a:t> </a:t>
            </a:r>
            <a:r>
              <a:rPr lang="en-GB" sz="2000" i="1" spc="25" dirty="0">
                <a:latin typeface="Calibri"/>
                <a:cs typeface="Calibri"/>
              </a:rPr>
              <a:t>etc</a:t>
            </a:r>
            <a:r>
              <a:rPr lang="en-GB" sz="2000" spc="25" dirty="0">
                <a:latin typeface="Tahoma"/>
                <a:cs typeface="Tahoma"/>
              </a:rPr>
              <a:t>)</a:t>
            </a:r>
            <a:endParaRPr lang="en-GB" sz="2000" dirty="0">
              <a:latin typeface="Tahoma"/>
              <a:cs typeface="Tahoma"/>
            </a:endParaRPr>
          </a:p>
          <a:p>
            <a:pPr marL="632460" marR="5080" indent="-34290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000" spc="-40" dirty="0">
                <a:latin typeface="Tahoma"/>
                <a:cs typeface="Tahoma"/>
              </a:rPr>
              <a:t>report </a:t>
            </a:r>
            <a:r>
              <a:rPr lang="en-GB" sz="2000" spc="-50" dirty="0">
                <a:latin typeface="Tahoma"/>
                <a:cs typeface="Tahoma"/>
              </a:rPr>
              <a:t>any hidden </a:t>
            </a:r>
            <a:r>
              <a:rPr lang="en-GB" sz="2000" spc="-70" dirty="0">
                <a:latin typeface="Tahoma"/>
                <a:cs typeface="Tahoma"/>
              </a:rPr>
              <a:t>areas </a:t>
            </a:r>
            <a:r>
              <a:rPr lang="en-GB" sz="2000" spc="-35" dirty="0">
                <a:latin typeface="Tahoma"/>
                <a:cs typeface="Tahoma"/>
              </a:rPr>
              <a:t>of </a:t>
            </a:r>
            <a:r>
              <a:rPr lang="en-GB" sz="2000" spc="-40" dirty="0">
                <a:latin typeface="Tahoma"/>
                <a:cs typeface="Tahoma"/>
              </a:rPr>
              <a:t>the </a:t>
            </a:r>
            <a:r>
              <a:rPr lang="en-GB" sz="2000" spc="-50" dirty="0">
                <a:latin typeface="Tahoma"/>
                <a:cs typeface="Tahoma"/>
              </a:rPr>
              <a:t>media, such </a:t>
            </a:r>
            <a:r>
              <a:rPr lang="en-GB" sz="2000" spc="-65" dirty="0">
                <a:latin typeface="Tahoma"/>
                <a:cs typeface="Tahoma"/>
              </a:rPr>
              <a:t>as </a:t>
            </a:r>
            <a:r>
              <a:rPr lang="en-GB" sz="2000" spc="30" dirty="0">
                <a:latin typeface="Tahoma"/>
                <a:cs typeface="Tahoma"/>
              </a:rPr>
              <a:t>HPA</a:t>
            </a:r>
            <a:endParaRPr lang="en-GB" sz="2000" dirty="0">
              <a:latin typeface="Tahoma"/>
              <a:cs typeface="Tahoma"/>
            </a:endParaRPr>
          </a:p>
          <a:p>
            <a:pPr marL="632460" marR="2355215" indent="-342900">
              <a:lnSpc>
                <a:spcPct val="150000"/>
              </a:lnSpc>
              <a:spcBef>
                <a:spcPts val="160"/>
              </a:spcBef>
              <a:buFont typeface="Arial" panose="020B0604020202020204" pitchFamily="34" charset="0"/>
              <a:buChar char="•"/>
            </a:pPr>
            <a:r>
              <a:rPr lang="en-GB" sz="2000" spc="-40" dirty="0">
                <a:latin typeface="Tahoma"/>
                <a:cs typeface="Tahoma"/>
              </a:rPr>
              <a:t>report </a:t>
            </a:r>
            <a:r>
              <a:rPr lang="en-GB" sz="2000" spc="-50" dirty="0">
                <a:latin typeface="Tahoma"/>
                <a:cs typeface="Tahoma"/>
              </a:rPr>
              <a:t>any </a:t>
            </a:r>
            <a:r>
              <a:rPr lang="en-GB" sz="2000" spc="-60" dirty="0">
                <a:latin typeface="Tahoma"/>
                <a:cs typeface="Tahoma"/>
              </a:rPr>
              <a:t>recovered </a:t>
            </a:r>
            <a:r>
              <a:rPr lang="en-GB" sz="2000" spc="-35" dirty="0">
                <a:latin typeface="Tahoma"/>
                <a:cs typeface="Tahoma"/>
              </a:rPr>
              <a:t>data </a:t>
            </a:r>
            <a:r>
              <a:rPr lang="en-GB" sz="2000" spc="-50" dirty="0">
                <a:latin typeface="Tahoma"/>
                <a:cs typeface="Tahoma"/>
              </a:rPr>
              <a:t>and </a:t>
            </a:r>
            <a:r>
              <a:rPr lang="en-GB" sz="2000" spc="-40" dirty="0">
                <a:latin typeface="Tahoma"/>
                <a:cs typeface="Tahoma"/>
              </a:rPr>
              <a:t>the </a:t>
            </a:r>
            <a:r>
              <a:rPr lang="en-GB" sz="2000" spc="-55" dirty="0">
                <a:latin typeface="Tahoma"/>
                <a:cs typeface="Tahoma"/>
              </a:rPr>
              <a:t>process used </a:t>
            </a:r>
          </a:p>
          <a:p>
            <a:pPr marL="632460" marR="2355215" indent="-342900">
              <a:lnSpc>
                <a:spcPct val="150000"/>
              </a:lnSpc>
              <a:spcBef>
                <a:spcPts val="160"/>
              </a:spcBef>
              <a:buFont typeface="Arial" panose="020B0604020202020204" pitchFamily="34" charset="0"/>
              <a:buChar char="•"/>
            </a:pPr>
            <a:r>
              <a:rPr lang="en-GB" sz="2000" spc="-50" dirty="0">
                <a:latin typeface="Tahoma"/>
                <a:cs typeface="Tahoma"/>
              </a:rPr>
              <a:t>forensic</a:t>
            </a:r>
            <a:r>
              <a:rPr lang="en-GB" sz="2000" spc="105" dirty="0">
                <a:latin typeface="Tahoma"/>
                <a:cs typeface="Tahoma"/>
              </a:rPr>
              <a:t> </a:t>
            </a:r>
            <a:r>
              <a:rPr lang="en-GB" sz="2000" spc="-25" dirty="0">
                <a:latin typeface="Tahoma"/>
                <a:cs typeface="Tahoma"/>
              </a:rPr>
              <a:t>tools used</a:t>
            </a:r>
            <a:endParaRPr lang="en-GB" sz="2000" dirty="0">
              <a:latin typeface="Tahoma"/>
              <a:cs typeface="Tahoma"/>
            </a:endParaRPr>
          </a:p>
          <a:p>
            <a:pPr marL="909320" indent="-342900">
              <a:lnSpc>
                <a:spcPct val="150000"/>
              </a:lnSpc>
              <a:spcBef>
                <a:spcPts val="175"/>
              </a:spcBef>
              <a:buFont typeface="Wingdings" panose="05000000000000000000" pitchFamily="2" charset="2"/>
              <a:buChar char="ü"/>
            </a:pPr>
            <a:r>
              <a:rPr lang="en-GB" sz="2000" spc="-60" dirty="0">
                <a:latin typeface="Tahoma"/>
                <a:cs typeface="Tahoma"/>
              </a:rPr>
              <a:t>name </a:t>
            </a:r>
            <a:r>
              <a:rPr lang="en-GB" sz="2000" spc="-45" dirty="0">
                <a:latin typeface="Tahoma"/>
                <a:cs typeface="Tahoma"/>
              </a:rPr>
              <a:t>and version </a:t>
            </a:r>
            <a:r>
              <a:rPr lang="en-GB" sz="2000" spc="-30" dirty="0">
                <a:latin typeface="Tahoma"/>
                <a:cs typeface="Tahoma"/>
              </a:rPr>
              <a:t>of </a:t>
            </a:r>
            <a:r>
              <a:rPr lang="en-GB" sz="2000" spc="-35" dirty="0">
                <a:latin typeface="Tahoma"/>
                <a:cs typeface="Tahoma"/>
              </a:rPr>
              <a:t>the</a:t>
            </a:r>
            <a:r>
              <a:rPr lang="en-GB" sz="2000" spc="-10" dirty="0">
                <a:latin typeface="Tahoma"/>
                <a:cs typeface="Tahoma"/>
              </a:rPr>
              <a:t> tool</a:t>
            </a:r>
            <a:endParaRPr lang="en-GB" sz="2000" dirty="0">
              <a:latin typeface="Tahoma"/>
              <a:cs typeface="Tahoma"/>
            </a:endParaRPr>
          </a:p>
          <a:p>
            <a:pPr marL="909320" marR="352425" indent="-342900">
              <a:lnSpc>
                <a:spcPct val="150000"/>
              </a:lnSpc>
              <a:spcBef>
                <a:spcPts val="40"/>
              </a:spcBef>
              <a:buFont typeface="Wingdings" panose="05000000000000000000" pitchFamily="2" charset="2"/>
              <a:buChar char="ü"/>
            </a:pPr>
            <a:r>
              <a:rPr sz="2000" spc="-55" dirty="0">
                <a:latin typeface="Tahoma"/>
                <a:cs typeface="Tahoma"/>
              </a:rPr>
              <a:t>reference </a:t>
            </a:r>
            <a:r>
              <a:rPr sz="2000" spc="-45" dirty="0">
                <a:latin typeface="Tahoma"/>
                <a:cs typeface="Tahoma"/>
              </a:rPr>
              <a:t>any </a:t>
            </a:r>
            <a:r>
              <a:rPr sz="2000" spc="-25" dirty="0">
                <a:latin typeface="Tahoma"/>
                <a:cs typeface="Tahoma"/>
              </a:rPr>
              <a:t>validation test </a:t>
            </a:r>
            <a:r>
              <a:rPr sz="2000" spc="-45" dirty="0">
                <a:latin typeface="Tahoma"/>
                <a:cs typeface="Tahoma"/>
              </a:rPr>
              <a:t>performed </a:t>
            </a:r>
            <a:r>
              <a:rPr sz="2000" spc="-55" dirty="0">
                <a:latin typeface="Tahoma"/>
                <a:cs typeface="Tahoma"/>
              </a:rPr>
              <a:t>by </a:t>
            </a:r>
            <a:r>
              <a:rPr sz="2000" spc="-45" dirty="0">
                <a:latin typeface="Tahoma"/>
                <a:cs typeface="Tahoma"/>
              </a:rPr>
              <a:t>examiner, </a:t>
            </a:r>
            <a:r>
              <a:rPr sz="2000" spc="-40" dirty="0">
                <a:latin typeface="Tahoma"/>
                <a:cs typeface="Tahoma"/>
              </a:rPr>
              <a:t>the examiner’s </a:t>
            </a:r>
            <a:r>
              <a:rPr sz="2000" spc="-60" dirty="0">
                <a:latin typeface="Tahoma"/>
                <a:cs typeface="Tahoma"/>
              </a:rPr>
              <a:t>agency, </a:t>
            </a:r>
            <a:r>
              <a:rPr sz="2000" spc="-50" dirty="0">
                <a:latin typeface="Tahoma"/>
                <a:cs typeface="Tahoma"/>
              </a:rPr>
              <a:t>or </a:t>
            </a:r>
            <a:r>
              <a:rPr sz="2000" spc="-35" dirty="0">
                <a:latin typeface="Tahoma"/>
                <a:cs typeface="Tahoma"/>
              </a:rPr>
              <a:t>other </a:t>
            </a:r>
            <a:r>
              <a:rPr sz="2000" spc="-40" dirty="0">
                <a:latin typeface="Tahoma"/>
                <a:cs typeface="Tahoma"/>
              </a:rPr>
              <a:t>reputable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organization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2499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tângulo 71"/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Marcador de Posição do Número do Diapositivo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76008-41BA-49A1-A05C-F05DCA1F3062}" type="slidenum">
              <a:rPr lang="pt-PT" smtClean="0"/>
              <a:t>9</a:t>
            </a:fld>
            <a:endParaRPr lang="pt-PT"/>
          </a:p>
        </p:txBody>
      </p:sp>
      <p:sp>
        <p:nvSpPr>
          <p:cNvPr id="74" name="Marcador de Posição do Rodapé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Computer Systems Forensic Analysis - artur.varanda@sapo.pt</a:t>
            </a:r>
            <a:endParaRPr lang="pt-PT"/>
          </a:p>
        </p:txBody>
      </p:sp>
      <p:sp>
        <p:nvSpPr>
          <p:cNvPr id="5" name="object 52"/>
          <p:cNvSpPr txBox="1"/>
          <p:nvPr/>
        </p:nvSpPr>
        <p:spPr>
          <a:xfrm>
            <a:off x="3494116" y="3260638"/>
            <a:ext cx="5203767" cy="4776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vert="horz" wrap="square" lIns="0" tIns="15875" rIns="0" bIns="0" rtlCol="0"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3000" b="1" spc="-95" dirty="0">
                <a:latin typeface="Gill Sans MT"/>
                <a:cs typeface="Gill Sans MT"/>
              </a:rPr>
              <a:t>Windows</a:t>
            </a:r>
            <a:r>
              <a:rPr sz="3000" b="1" spc="175" dirty="0">
                <a:latin typeface="Gill Sans MT"/>
                <a:cs typeface="Gill Sans MT"/>
              </a:rPr>
              <a:t> </a:t>
            </a:r>
            <a:r>
              <a:rPr sz="3000" b="1" spc="-75" dirty="0">
                <a:latin typeface="Gill Sans MT"/>
                <a:cs typeface="Gill Sans MT"/>
              </a:rPr>
              <a:t>OS</a:t>
            </a:r>
            <a:endParaRPr sz="300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523347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2808</Words>
  <Application>Microsoft Office PowerPoint</Application>
  <PresentationFormat>Ecrã Panorâmico</PresentationFormat>
  <Paragraphs>302</Paragraphs>
  <Slides>28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28</vt:i4>
      </vt:variant>
    </vt:vector>
  </HeadingPairs>
  <TitlesOfParts>
    <vt:vector size="38" baseType="lpstr">
      <vt:lpstr>PMingLiU</vt:lpstr>
      <vt:lpstr>Arial</vt:lpstr>
      <vt:lpstr>Calibri</vt:lpstr>
      <vt:lpstr>Calibri Light</vt:lpstr>
      <vt:lpstr>Calisto MT</vt:lpstr>
      <vt:lpstr>Courier New</vt:lpstr>
      <vt:lpstr>Gill Sans MT</vt:lpstr>
      <vt:lpstr>Tahoma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Baltazar Rodrigues</dc:creator>
  <cp:lastModifiedBy>Artur Eduardo Lago Torres Varanda</cp:lastModifiedBy>
  <cp:revision>127</cp:revision>
  <dcterms:created xsi:type="dcterms:W3CDTF">2020-10-07T14:59:13Z</dcterms:created>
  <dcterms:modified xsi:type="dcterms:W3CDTF">2021-12-17T23:03:30Z</dcterms:modified>
</cp:coreProperties>
</file>