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9A60C-26F4-43E4-A507-8929A2BE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5E2E51-80EF-4FF7-9D10-AD4004DB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901827-FAA7-424E-A80F-D63C648E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A74E-E7D1-4071-8E17-21A5A2ED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1CBEA-05C3-4DCD-A8DF-1AA04C4B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115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63961-7C99-492D-AE6C-4027B32A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F02A28-F623-4CA2-A760-A05F43E81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8AD728-F664-44BE-B090-F0B18E09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0391D8-88B9-44C3-AD7E-F8E29F26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F2BD3A-664D-48FC-91BF-DF29AEC2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534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5FBB65-088B-47A4-AF23-CBBB2194E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118FEE-918D-4B70-851F-10B24961D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F42BC8-C221-453F-9321-54EA44D6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A1C6B7-D09C-4BDC-A44E-035E5C0D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169AE-38EA-465D-8502-74621620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414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9386F-C562-48D9-8BEA-723AE6CD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13F59F-8DE3-4D1E-B5F2-21E343241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279E67-6FDF-41DC-9191-0E186992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A42BD2-E90F-4A55-B35C-DB8CB01B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DDCB7-AFB0-471E-961C-CAC6EE43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371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D1AD0-CA16-44F0-B13F-2FADBA3B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7CD126-02BD-4988-90F9-64C726DEE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183953-F091-4407-BA5D-85A250B9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C42C56-22D6-4F08-B21A-562890A3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5872EE-8083-4299-905B-214CBD88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560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644A8-E88E-404E-9E50-9024C474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3DE012-E480-47FD-82E4-4A8F8880E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9BDF47-4E66-48FA-BAD6-1BB0C7F1E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6F4942-1ACF-48A1-9DF3-85CD3147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E7328-CC09-47E6-99D1-7630F756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8A65C2-AB82-40B9-A114-DEE52EC2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919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878B4-44B6-4B2B-8AC3-044C6F25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9F2DF9-50AD-4B81-AAD5-2D60A56D7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E11FB1-5AD3-4BB7-8793-F4BBE2382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53AE97-E337-4E62-B3D9-79171716B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625313-5D8D-4301-A17E-B70B63CC6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FC2203-CFA9-4C4D-8C3D-EC3471BD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48B4EC-7F68-4215-9FA9-2967E71E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9AFC3C-9122-4451-B9CD-FD33956C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663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42F50-D788-45AB-966A-EB9849E0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647385-C227-4E51-B094-4E587ED2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4C8DD8-2BB0-4649-93E0-81297A02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145D19-08DA-4AA0-B00C-6E3012A2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315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B6B08A-0F1D-416C-A2D2-68E98AAE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07F789-8E60-456F-B66D-531E1692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C99EBA-ABD0-4AAA-B159-324BC292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306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72FCD-A2D2-41A2-BC21-E4433AD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BFA6C6-DAC6-4C93-AE31-1E31BC525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29637E-BFFB-44E7-ABDB-137216CA2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ED4447-293D-44AB-AF90-939DAC57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6B0684-BC4E-4197-97CA-11E5D7FB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D2E7DB-33B8-49ED-92E3-D254B107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733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615ED-941E-4F51-8207-9AF116A0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186BD3-55C1-4F19-A0B0-E9193E373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BE4943-7F81-4420-AF87-E6187D8F5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438A03-E8B0-4F30-827A-074D0790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1F8B90-623A-4743-96FF-9E1B77DD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5D8074-2B3E-4E0C-A14B-4535A82F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385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706DFD-4536-4F9E-B2E2-365280D7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580DC2-BA1A-4041-AC6B-B9D0EE2A1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484537-D8CB-4112-9C18-DEE5335B6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744B-F52B-4935-B863-15316D5AE539}" type="datetimeFigureOut">
              <a:rPr lang="de-CH" smtClean="0"/>
              <a:t>16.05.2019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7C3F86-B7BE-4AE4-BB65-10AF16CFF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7C818C-8489-41BF-9D2C-2C0BAEF9A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217A-D548-4544-AA99-B992302B450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310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33251-DBB0-4029-82DF-89CE1F078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EAFC0C-4301-4798-8698-FE11F14FE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A73C5F-DB71-4E7D-BA78-EE49C2CDC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9753600" cy="6858000"/>
          </a:xfrm>
          <a:prstGeom prst="rect">
            <a:avLst/>
          </a:prstGeom>
        </p:spPr>
      </p:pic>
      <p:sp>
        <p:nvSpPr>
          <p:cNvPr id="6" name="Rechteck 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B2E738C-4ABD-49C3-BCCD-347FCC677026}"/>
              </a:ext>
            </a:extLst>
          </p:cNvPr>
          <p:cNvSpPr/>
          <p:nvPr/>
        </p:nvSpPr>
        <p:spPr>
          <a:xfrm>
            <a:off x="1219200" y="719091"/>
            <a:ext cx="6681926" cy="52378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6763651D-18E2-45EB-8438-5B543B70CADD}"/>
              </a:ext>
            </a:extLst>
          </p:cNvPr>
          <p:cNvSpPr/>
          <p:nvPr/>
        </p:nvSpPr>
        <p:spPr>
          <a:xfrm>
            <a:off x="1219200" y="1482571"/>
            <a:ext cx="4876800" cy="49537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hlinkClick r:id="rId4" action="ppaction://hlinksldjump"/>
            <a:extLst>
              <a:ext uri="{FF2B5EF4-FFF2-40B4-BE49-F238E27FC236}">
                <a16:creationId xmlns:a16="http://schemas.microsoft.com/office/drawing/2014/main" id="{93AF3C6A-A715-44E7-AD9B-4AF19A7EFED2}"/>
              </a:ext>
            </a:extLst>
          </p:cNvPr>
          <p:cNvSpPr/>
          <p:nvPr/>
        </p:nvSpPr>
        <p:spPr>
          <a:xfrm>
            <a:off x="6096000" y="1482571"/>
            <a:ext cx="4724400" cy="495374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hlinkClick r:id="rId5" action="ppaction://hlinksldjump"/>
            <a:extLst>
              <a:ext uri="{FF2B5EF4-FFF2-40B4-BE49-F238E27FC236}">
                <a16:creationId xmlns:a16="http://schemas.microsoft.com/office/drawing/2014/main" id="{EAB1B746-F5BB-4702-BD5E-B030D61CAADB}"/>
              </a:ext>
            </a:extLst>
          </p:cNvPr>
          <p:cNvSpPr/>
          <p:nvPr/>
        </p:nvSpPr>
        <p:spPr>
          <a:xfrm>
            <a:off x="10244831" y="719091"/>
            <a:ext cx="727969" cy="52378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909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546B0-2504-418C-8B90-150E7611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F23CE8D-36E1-40B0-BED0-1C633087B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6" y="-13394"/>
            <a:ext cx="9772649" cy="6871394"/>
          </a:xfrm>
        </p:spPr>
      </p:pic>
      <p:sp>
        <p:nvSpPr>
          <p:cNvPr id="10" name="Rechteck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E600540-0B74-4376-816B-3684185B4FAB}"/>
              </a:ext>
            </a:extLst>
          </p:cNvPr>
          <p:cNvSpPr/>
          <p:nvPr/>
        </p:nvSpPr>
        <p:spPr>
          <a:xfrm>
            <a:off x="1219200" y="719091"/>
            <a:ext cx="6681926" cy="52378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hlinkClick r:id="rId3" action="ppaction://hlinksldjump"/>
            <a:extLst>
              <a:ext uri="{FF2B5EF4-FFF2-40B4-BE49-F238E27FC236}">
                <a16:creationId xmlns:a16="http://schemas.microsoft.com/office/drawing/2014/main" id="{685058D7-ACC9-4806-B1FA-3186017BC88E}"/>
              </a:ext>
            </a:extLst>
          </p:cNvPr>
          <p:cNvSpPr/>
          <p:nvPr/>
        </p:nvSpPr>
        <p:spPr>
          <a:xfrm>
            <a:off x="10244831" y="719091"/>
            <a:ext cx="727969" cy="52378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hlinkClick r:id="rId4" action="ppaction://hlinksldjump"/>
            <a:extLst>
              <a:ext uri="{FF2B5EF4-FFF2-40B4-BE49-F238E27FC236}">
                <a16:creationId xmlns:a16="http://schemas.microsoft.com/office/drawing/2014/main" id="{234A3718-5B58-49E9-80B8-D0D24ED60CF3}"/>
              </a:ext>
            </a:extLst>
          </p:cNvPr>
          <p:cNvSpPr/>
          <p:nvPr/>
        </p:nvSpPr>
        <p:spPr>
          <a:xfrm>
            <a:off x="1219200" y="62144"/>
            <a:ext cx="520823" cy="523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64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01D6E-C1E6-4EBF-B760-0CEDB6AA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4902685-AC7C-43AA-9C76-4B9A29BFD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0"/>
            <a:ext cx="9753599" cy="6858000"/>
          </a:xfrm>
        </p:spPr>
      </p:pic>
      <p:sp>
        <p:nvSpPr>
          <p:cNvPr id="6" name="Rechteck 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34DA920-254E-4742-AF15-3EDDDF8013D2}"/>
              </a:ext>
            </a:extLst>
          </p:cNvPr>
          <p:cNvSpPr/>
          <p:nvPr/>
        </p:nvSpPr>
        <p:spPr>
          <a:xfrm>
            <a:off x="1219200" y="719091"/>
            <a:ext cx="6681926" cy="52378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09974EC2-5380-4A89-BC0B-34AEF3131426}"/>
              </a:ext>
            </a:extLst>
          </p:cNvPr>
          <p:cNvSpPr/>
          <p:nvPr/>
        </p:nvSpPr>
        <p:spPr>
          <a:xfrm>
            <a:off x="10244831" y="719091"/>
            <a:ext cx="727969" cy="52378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hlinkClick r:id="rId4" action="ppaction://hlinksldjump"/>
            <a:extLst>
              <a:ext uri="{FF2B5EF4-FFF2-40B4-BE49-F238E27FC236}">
                <a16:creationId xmlns:a16="http://schemas.microsoft.com/office/drawing/2014/main" id="{03E1F71A-8EFA-481D-B3CE-0877174A030B}"/>
              </a:ext>
            </a:extLst>
          </p:cNvPr>
          <p:cNvSpPr/>
          <p:nvPr/>
        </p:nvSpPr>
        <p:spPr>
          <a:xfrm>
            <a:off x="1219200" y="62144"/>
            <a:ext cx="520823" cy="523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622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C199D-95B5-48D1-B4BD-9CB883F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4BA4192-E5CC-4EC3-8041-E72B2B020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0"/>
            <a:ext cx="9753599" cy="6858000"/>
          </a:xfrm>
        </p:spPr>
      </p:pic>
      <p:sp>
        <p:nvSpPr>
          <p:cNvPr id="6" name="Rechteck 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110B7B9-16DA-4E99-8DB3-9705A4BBA48F}"/>
              </a:ext>
            </a:extLst>
          </p:cNvPr>
          <p:cNvSpPr/>
          <p:nvPr/>
        </p:nvSpPr>
        <p:spPr>
          <a:xfrm>
            <a:off x="1219200" y="719091"/>
            <a:ext cx="6681926" cy="52378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hlinkClick r:id="rId3" action="ppaction://hlinksldjump"/>
            <a:extLst>
              <a:ext uri="{FF2B5EF4-FFF2-40B4-BE49-F238E27FC236}">
                <a16:creationId xmlns:a16="http://schemas.microsoft.com/office/drawing/2014/main" id="{167E5AA6-FF7D-42DD-9F60-EEA67F873306}"/>
              </a:ext>
            </a:extLst>
          </p:cNvPr>
          <p:cNvSpPr/>
          <p:nvPr/>
        </p:nvSpPr>
        <p:spPr>
          <a:xfrm>
            <a:off x="10244831" y="719091"/>
            <a:ext cx="727969" cy="523783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hlinkClick r:id="rId4" action="ppaction://hlinksldjump"/>
            <a:extLst>
              <a:ext uri="{FF2B5EF4-FFF2-40B4-BE49-F238E27FC236}">
                <a16:creationId xmlns:a16="http://schemas.microsoft.com/office/drawing/2014/main" id="{B50330F4-B20B-4BC7-A4BA-A77369B3B253}"/>
              </a:ext>
            </a:extLst>
          </p:cNvPr>
          <p:cNvSpPr/>
          <p:nvPr/>
        </p:nvSpPr>
        <p:spPr>
          <a:xfrm>
            <a:off x="1219200" y="62144"/>
            <a:ext cx="520823" cy="523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055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33586-6C28-4125-ABD9-4C0A77A6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Kurzerklärung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7FDFF7-232F-4F1C-B30D-04DC28C3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Navigation Übersichtsseite auf folgendes</a:t>
            </a:r>
          </a:p>
          <a:p>
            <a:pPr lvl="1"/>
            <a:r>
              <a:rPr lang="de-DE" dirty="0"/>
              <a:t>Detailansicht Bilder (klick Bilder links)</a:t>
            </a:r>
          </a:p>
          <a:p>
            <a:pPr lvl="1"/>
            <a:r>
              <a:rPr lang="de-DE" dirty="0"/>
              <a:t>Detailansicht Videos (klick Bilder rechts)</a:t>
            </a:r>
          </a:p>
          <a:p>
            <a:pPr lvl="1"/>
            <a:r>
              <a:rPr lang="de-DE" dirty="0"/>
              <a:t>Einstellungen (klick Zahnrad)</a:t>
            </a:r>
          </a:p>
          <a:p>
            <a:r>
              <a:rPr lang="de-DE" dirty="0"/>
              <a:t>Navigation Detailseiten auf folgendes</a:t>
            </a:r>
          </a:p>
          <a:p>
            <a:pPr lvl="1"/>
            <a:r>
              <a:rPr lang="de-DE" dirty="0"/>
              <a:t>Übersicht (klick Browser-Backbutton oder beliebiges Navigationsitem)</a:t>
            </a:r>
          </a:p>
          <a:p>
            <a:pPr lvl="1"/>
            <a:r>
              <a:rPr lang="de-DE" dirty="0"/>
              <a:t>Einstellungen (klick Zahnrad)</a:t>
            </a:r>
          </a:p>
          <a:p>
            <a:r>
              <a:rPr lang="de-DE" dirty="0"/>
              <a:t>Navigation Einstellungsseite auf folgendes</a:t>
            </a:r>
          </a:p>
          <a:p>
            <a:pPr lvl="1"/>
            <a:r>
              <a:rPr lang="de-DE" dirty="0"/>
              <a:t>Übersicht (klick Browser-Backbutton oder beliebiges Navigationsitem)</a:t>
            </a:r>
            <a:endParaRPr lang="de-CH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78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10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Kurzerklärung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BBZW-Sursee; Koller Jonas</dc:creator>
  <cp:lastModifiedBy>BBZW-Sursee; Koller Jonas</cp:lastModifiedBy>
  <cp:revision>3</cp:revision>
  <dcterms:created xsi:type="dcterms:W3CDTF">2019-05-16T19:17:10Z</dcterms:created>
  <dcterms:modified xsi:type="dcterms:W3CDTF">2019-05-16T19:43:25Z</dcterms:modified>
</cp:coreProperties>
</file>