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9A60C-26F4-43E4-A507-8929A2BE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5E2E51-80EF-4FF7-9D10-AD4004DB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01827-FAA7-424E-A80F-D63C648E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A74E-E7D1-4071-8E17-21A5A2ED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1CBEA-05C3-4DCD-A8DF-1AA04C4B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1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63961-7C99-492D-AE6C-4027B32A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02A28-F623-4CA2-A760-A05F43E8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AD728-F664-44BE-B090-F0B18E09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391D8-88B9-44C3-AD7E-F8E29F26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BD3A-664D-48FC-91BF-DF29AEC2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3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5FBB65-088B-47A4-AF23-CBBB2194E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118FEE-918D-4B70-851F-10B24961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2BC8-C221-453F-9321-54EA44D6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1C6B7-D09C-4BDC-A44E-035E5C0D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169AE-38EA-465D-8502-74621620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1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9386F-C562-48D9-8BEA-723AE6CD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3F59F-8DE3-4D1E-B5F2-21E34324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79E67-6FDF-41DC-9191-0E186992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42BD2-E90F-4A55-B35C-DB8CB01B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DCB7-AFB0-471E-961C-CAC6EE4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7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D1AD0-CA16-44F0-B13F-2FADBA3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7CD126-02BD-4988-90F9-64C726DE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83953-F091-4407-BA5D-85A250B9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42C56-22D6-4F08-B21A-562890A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872EE-8083-4299-905B-214CBD8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6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644A8-E88E-404E-9E50-9024C474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E012-E480-47FD-82E4-4A8F8880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9BDF47-4E66-48FA-BAD6-1BB0C7F1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F4942-1ACF-48A1-9DF3-85CD3147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E7328-CC09-47E6-99D1-7630F756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A65C2-AB82-40B9-A114-DEE52EC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919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878B4-44B6-4B2B-8AC3-044C6F25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9F2DF9-50AD-4B81-AAD5-2D60A56D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E11FB1-5AD3-4BB7-8793-F4BBE238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53AE97-E337-4E62-B3D9-79171716B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25313-5D8D-4301-A17E-B70B63CC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C2203-CFA9-4C4D-8C3D-EC3471BD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48B4EC-7F68-4215-9FA9-2967E71E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9AFC3C-9122-4451-B9CD-FD33956C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6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2F50-D788-45AB-966A-EB9849E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47385-C227-4E51-B094-4E587ED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C8DD8-2BB0-4649-93E0-81297A0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45D19-08DA-4AA0-B00C-6E3012A2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1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B6B08A-0F1D-416C-A2D2-68E98AAE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7F789-8E60-456F-B66D-531E1692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C99EBA-ABD0-4AAA-B159-324BC29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0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2FCD-A2D2-41A2-BC21-E4433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FA6C6-DAC6-4C93-AE31-1E31BC52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9637E-BFFB-44E7-ABDB-137216C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ED4447-293D-44AB-AF90-939DAC57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B0684-BC4E-4197-97CA-11E5D7FB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2E7DB-33B8-49ED-92E3-D254B10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3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615ED-941E-4F51-8207-9AF116A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86BD3-55C1-4F19-A0B0-E9193E373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E4943-7F81-4420-AF87-E6187D8F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38A03-E8B0-4F30-827A-074D079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F8B90-623A-4743-96FF-9E1B77DD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D8074-2B3E-4E0C-A14B-4535A82F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38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6DFD-4536-4F9E-B2E2-365280D7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580DC2-BA1A-4041-AC6B-B9D0EE2A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84537-D8CB-4112-9C18-DEE5335B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C3F86-B7BE-4AE4-BB65-10AF16CFF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C818C-8489-41BF-9D2C-2C0BAEF9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1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6B3DA-8DDA-4504-BFBB-0B4A440D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1BF55-7CCB-45CF-8A89-F4E9D1D0F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FFF213-2209-4420-889D-A673097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22" y="0"/>
            <a:ext cx="3436956" cy="6858000"/>
          </a:xfrm>
          <a:prstGeom prst="rect">
            <a:avLst/>
          </a:prstGeo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089186-21C8-407C-BCC9-776287A14294}"/>
              </a:ext>
            </a:extLst>
          </p:cNvPr>
          <p:cNvSpPr/>
          <p:nvPr/>
        </p:nvSpPr>
        <p:spPr>
          <a:xfrm>
            <a:off x="5007006" y="843379"/>
            <a:ext cx="12783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70527807-ABE2-4D25-846F-3F554A78B711}"/>
              </a:ext>
            </a:extLst>
          </p:cNvPr>
          <p:cNvSpPr/>
          <p:nvPr/>
        </p:nvSpPr>
        <p:spPr>
          <a:xfrm>
            <a:off x="4563122" y="1269507"/>
            <a:ext cx="3098307" cy="15092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04C50010-6BB9-4C37-BA80-D5F6A52228AD}"/>
              </a:ext>
            </a:extLst>
          </p:cNvPr>
          <p:cNvSpPr/>
          <p:nvPr/>
        </p:nvSpPr>
        <p:spPr>
          <a:xfrm>
            <a:off x="4563122" y="4715684"/>
            <a:ext cx="3098307" cy="15092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hlinkClick r:id="rId4" action="ppaction://hlinksldjump"/>
            <a:extLst>
              <a:ext uri="{FF2B5EF4-FFF2-40B4-BE49-F238E27FC236}">
                <a16:creationId xmlns:a16="http://schemas.microsoft.com/office/drawing/2014/main" id="{B6157310-0946-400C-A389-3993162F77A4}"/>
              </a:ext>
            </a:extLst>
          </p:cNvPr>
          <p:cNvSpPr/>
          <p:nvPr/>
        </p:nvSpPr>
        <p:spPr>
          <a:xfrm>
            <a:off x="4546846" y="2785531"/>
            <a:ext cx="3098307" cy="183807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hlinkClick r:id="rId5" action="ppaction://hlinksldjump"/>
            <a:extLst>
              <a:ext uri="{FF2B5EF4-FFF2-40B4-BE49-F238E27FC236}">
                <a16:creationId xmlns:a16="http://schemas.microsoft.com/office/drawing/2014/main" id="{2527BC2A-3964-4F35-AB36-7B64FA3F18CB}"/>
              </a:ext>
            </a:extLst>
          </p:cNvPr>
          <p:cNvSpPr/>
          <p:nvPr/>
        </p:nvSpPr>
        <p:spPr>
          <a:xfrm>
            <a:off x="4563122" y="843379"/>
            <a:ext cx="4438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8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6D384-3523-4F62-86C6-784C72B1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578FAD-7E01-4704-AFF4-A258E3A2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48" y="-4690"/>
            <a:ext cx="3439304" cy="6862690"/>
          </a:xfr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589249-8938-454E-9C83-C11EDE68C07C}"/>
              </a:ext>
            </a:extLst>
          </p:cNvPr>
          <p:cNvSpPr/>
          <p:nvPr/>
        </p:nvSpPr>
        <p:spPr>
          <a:xfrm>
            <a:off x="5024761" y="843379"/>
            <a:ext cx="1260629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2B83AB55-BDC2-4485-90C7-1947F7B12628}"/>
              </a:ext>
            </a:extLst>
          </p:cNvPr>
          <p:cNvSpPr/>
          <p:nvPr/>
        </p:nvSpPr>
        <p:spPr>
          <a:xfrm>
            <a:off x="4546846" y="3764133"/>
            <a:ext cx="3098307" cy="245911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C327B33D-5A6F-43A6-9C9C-842E20C028C6}"/>
              </a:ext>
            </a:extLst>
          </p:cNvPr>
          <p:cNvSpPr/>
          <p:nvPr/>
        </p:nvSpPr>
        <p:spPr>
          <a:xfrm>
            <a:off x="4563122" y="843379"/>
            <a:ext cx="4438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73D20-7790-43E6-9DA6-FC05108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B0A70F-133A-4618-BA1D-A55710CC9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72" y="3778"/>
            <a:ext cx="3435657" cy="6855411"/>
          </a:xfr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9DD56D-975A-48D1-A080-4B777D74F3B5}"/>
              </a:ext>
            </a:extLst>
          </p:cNvPr>
          <p:cNvSpPr/>
          <p:nvPr/>
        </p:nvSpPr>
        <p:spPr>
          <a:xfrm>
            <a:off x="5015883" y="843379"/>
            <a:ext cx="1269507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880C6D41-1320-4D4E-B4D0-5AF41B196E9F}"/>
              </a:ext>
            </a:extLst>
          </p:cNvPr>
          <p:cNvSpPr/>
          <p:nvPr/>
        </p:nvSpPr>
        <p:spPr>
          <a:xfrm>
            <a:off x="4563122" y="843379"/>
            <a:ext cx="4438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47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91F3C-A2A5-4540-91AD-8B4EE146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791035-8144-49AE-98D2-86E2A1ADA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71" y="3778"/>
            <a:ext cx="3435658" cy="6855413"/>
          </a:xfr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706EB9-5C18-4B98-91D9-20D59DFF9C77}"/>
              </a:ext>
            </a:extLst>
          </p:cNvPr>
          <p:cNvSpPr/>
          <p:nvPr/>
        </p:nvSpPr>
        <p:spPr>
          <a:xfrm>
            <a:off x="5042517" y="843379"/>
            <a:ext cx="1242873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2FC683EE-0579-4515-AC48-18B2FE512AB4}"/>
              </a:ext>
            </a:extLst>
          </p:cNvPr>
          <p:cNvSpPr/>
          <p:nvPr/>
        </p:nvSpPr>
        <p:spPr>
          <a:xfrm>
            <a:off x="4563122" y="843379"/>
            <a:ext cx="4438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CB305779-6529-40AE-A5AB-194E013EBBCC}"/>
              </a:ext>
            </a:extLst>
          </p:cNvPr>
          <p:cNvSpPr/>
          <p:nvPr/>
        </p:nvSpPr>
        <p:spPr>
          <a:xfrm>
            <a:off x="4563122" y="1269507"/>
            <a:ext cx="559294" cy="63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11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D748D-A8C3-40CB-9014-B817A25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FD6A88-8779-414F-9997-D44B9972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23" y="0"/>
            <a:ext cx="3436954" cy="6858000"/>
          </a:xfrm>
        </p:spPr>
      </p:pic>
      <p:sp>
        <p:nvSpPr>
          <p:cNvPr id="6" name="Rechteck 5">
            <a:hlinkClick r:id="rId3" action="ppaction://hlinksldjump"/>
            <a:extLst>
              <a:ext uri="{FF2B5EF4-FFF2-40B4-BE49-F238E27FC236}">
                <a16:creationId xmlns:a16="http://schemas.microsoft.com/office/drawing/2014/main" id="{3A60AF72-9260-41A6-8C80-BEFEE31EA43D}"/>
              </a:ext>
            </a:extLst>
          </p:cNvPr>
          <p:cNvSpPr/>
          <p:nvPr/>
        </p:nvSpPr>
        <p:spPr>
          <a:xfrm>
            <a:off x="4563122" y="843379"/>
            <a:ext cx="4438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F13320AC-C47A-4F7E-8401-6D4E9BE2342A}"/>
              </a:ext>
            </a:extLst>
          </p:cNvPr>
          <p:cNvSpPr/>
          <p:nvPr/>
        </p:nvSpPr>
        <p:spPr>
          <a:xfrm>
            <a:off x="4563121" y="1269507"/>
            <a:ext cx="532661" cy="6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51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33586-6C28-4125-ABD9-4C0A77A6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Kurzerklärung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DFF7-232F-4F1C-B30D-04DC28C3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Navigation Übersichtsseite auf folgendes</a:t>
            </a:r>
          </a:p>
          <a:p>
            <a:pPr lvl="1"/>
            <a:r>
              <a:rPr lang="de-DE" dirty="0"/>
              <a:t>Detailansicht Bilder (klick Bilder 2. Zeile)</a:t>
            </a:r>
          </a:p>
          <a:p>
            <a:pPr lvl="1"/>
            <a:r>
              <a:rPr lang="de-DE" dirty="0"/>
              <a:t>Detailansicht Videos (klick Bilder 1. und 3. Zeile)</a:t>
            </a:r>
          </a:p>
          <a:p>
            <a:pPr lvl="1"/>
            <a:r>
              <a:rPr lang="de-DE" dirty="0"/>
              <a:t>Navigation öffnen (klick „Burger“-Icon)</a:t>
            </a:r>
          </a:p>
          <a:p>
            <a:r>
              <a:rPr lang="de-DE" dirty="0"/>
              <a:t>Navigation Navigationsmenu auf folgendes</a:t>
            </a:r>
          </a:p>
          <a:p>
            <a:pPr lvl="1"/>
            <a:r>
              <a:rPr lang="de-DE" dirty="0"/>
              <a:t>Übersicht (klick Logo, „Burger“-Icon oder Inhalt unterhalb Navigation)</a:t>
            </a:r>
          </a:p>
          <a:p>
            <a:pPr lvl="1"/>
            <a:r>
              <a:rPr lang="de-DE" dirty="0"/>
              <a:t>Einstellungen (klick beliebiges Navigationsitem)</a:t>
            </a:r>
          </a:p>
          <a:p>
            <a:r>
              <a:rPr lang="de-DE" dirty="0"/>
              <a:t>Navigation Einstellungsseite auf folgendes</a:t>
            </a:r>
          </a:p>
          <a:p>
            <a:pPr lvl="1"/>
            <a:r>
              <a:rPr lang="de-DE" dirty="0"/>
              <a:t>Übersicht (klick Logo)</a:t>
            </a:r>
          </a:p>
          <a:p>
            <a:r>
              <a:rPr lang="de-DE" dirty="0"/>
              <a:t>Navigation Detailseiten auf folgendes</a:t>
            </a:r>
          </a:p>
          <a:p>
            <a:pPr lvl="1"/>
            <a:r>
              <a:rPr lang="de-DE" dirty="0"/>
              <a:t>Übersicht (klicke Logo oder „Pfeil zurück“-Icon)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78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Kurzerklärung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BBZW-Sursee; Koller Jonas</dc:creator>
  <cp:lastModifiedBy>BBZW-Sursee; Koller Jonas</cp:lastModifiedBy>
  <cp:revision>4</cp:revision>
  <dcterms:created xsi:type="dcterms:W3CDTF">2019-05-16T19:17:10Z</dcterms:created>
  <dcterms:modified xsi:type="dcterms:W3CDTF">2019-05-16T19:48:35Z</dcterms:modified>
</cp:coreProperties>
</file>