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77" r:id="rId5"/>
    <p:sldId id="260" r:id="rId6"/>
    <p:sldId id="273" r:id="rId7"/>
    <p:sldId id="258" r:id="rId8"/>
    <p:sldId id="271" r:id="rId9"/>
    <p:sldId id="269" r:id="rId10"/>
    <p:sldId id="259" r:id="rId11"/>
    <p:sldId id="275" r:id="rId12"/>
    <p:sldId id="257" r:id="rId13"/>
    <p:sldId id="268" r:id="rId14"/>
    <p:sldId id="270" r:id="rId15"/>
    <p:sldId id="261" r:id="rId16"/>
    <p:sldId id="276" r:id="rId17"/>
    <p:sldId id="265" r:id="rId18"/>
    <p:sldId id="274" r:id="rId19"/>
    <p:sldId id="272" r:id="rId20"/>
    <p:sldId id="266" r:id="rId21"/>
  </p:sldIdLst>
  <p:sldSz cx="2743200" cy="4572000"/>
  <p:notesSz cx="6858000" cy="2724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d Bash" initials="LB" lastIdx="2" clrIdx="0">
    <p:extLst>
      <p:ext uri="{19B8F6BF-5375-455C-9EA6-DF929625EA0E}">
        <p15:presenceInfo xmlns:p15="http://schemas.microsoft.com/office/powerpoint/2012/main" userId="67895d3299e13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4FF47-C3A6-433F-9FAC-18AA947CD518}" v="1367" dt="2019-02-24T04:33:57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>
      <p:cViewPr varScale="1">
        <p:scale>
          <a:sx n="144" d="100"/>
          <a:sy n="144" d="100"/>
        </p:scale>
        <p:origin x="5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0F61-B23B-4504-A6F8-8D13F82F7A1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77056-3241-4DE8-AB4D-64C1AAAF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Feature: Login Page</a:t>
            </a:r>
          </a:p>
          <a:p>
            <a:r>
              <a:rPr lang="en-US" dirty="0"/>
              <a:t>	As a user,</a:t>
            </a:r>
          </a:p>
          <a:p>
            <a:r>
              <a:rPr lang="en-US" dirty="0"/>
              <a:t>	I want to login to my account </a:t>
            </a:r>
          </a:p>
          <a:p>
            <a:r>
              <a:rPr lang="en-US" dirty="0"/>
              <a:t>	so I can see the welcome page</a:t>
            </a:r>
          </a:p>
          <a:p>
            <a:endParaRPr lang="en-US" dirty="0"/>
          </a:p>
          <a:p>
            <a:r>
              <a:rPr lang="en-US" dirty="0"/>
              <a:t>Scenario : login </a:t>
            </a:r>
          </a:p>
          <a:p>
            <a:r>
              <a:rPr lang="en-US" dirty="0"/>
              <a:t>	Given I am on the login page</a:t>
            </a:r>
          </a:p>
          <a:p>
            <a:pPr lvl="1"/>
            <a:r>
              <a:rPr lang="en-US" dirty="0"/>
              <a:t>	When I fill  in “User name” with Trump</a:t>
            </a:r>
          </a:p>
          <a:p>
            <a:pPr lvl="1"/>
            <a:r>
              <a:rPr lang="en-US" dirty="0"/>
              <a:t>	And I fill in “Password” with my password “</a:t>
            </a:r>
            <a:r>
              <a:rPr lang="en-US" dirty="0" err="1"/>
              <a:t>Great_Wall_America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	And I pressed “Login”</a:t>
            </a:r>
          </a:p>
          <a:p>
            <a:pPr lvl="1"/>
            <a:r>
              <a:rPr lang="en-US" dirty="0"/>
              <a:t>	Then I should see the welcome page.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Feature: Register as a new user </a:t>
            </a:r>
          </a:p>
          <a:p>
            <a:r>
              <a:rPr lang="en-US" dirty="0"/>
              <a:t>	As a user,</a:t>
            </a:r>
          </a:p>
          <a:p>
            <a:r>
              <a:rPr lang="en-US" dirty="0"/>
              <a:t>	I want to open up a new account</a:t>
            </a:r>
          </a:p>
          <a:p>
            <a:r>
              <a:rPr lang="en-US" dirty="0"/>
              <a:t>	So I can use this app</a:t>
            </a:r>
          </a:p>
          <a:p>
            <a:endParaRPr lang="en-US" dirty="0"/>
          </a:p>
          <a:p>
            <a:r>
              <a:rPr lang="en-US" dirty="0"/>
              <a:t>Scenario: Register as a new user</a:t>
            </a:r>
          </a:p>
          <a:p>
            <a:r>
              <a:rPr lang="en-US" dirty="0"/>
              <a:t>	Given I select the register button</a:t>
            </a:r>
          </a:p>
          <a:p>
            <a:r>
              <a:rPr lang="en-US" dirty="0"/>
              <a:t>	Then, I should see the Registration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Feature: Recover Username</a:t>
            </a:r>
          </a:p>
          <a:p>
            <a:r>
              <a:rPr lang="en-US" dirty="0"/>
              <a:t>	As a user,</a:t>
            </a:r>
          </a:p>
          <a:p>
            <a:r>
              <a:rPr lang="en-US" dirty="0"/>
              <a:t>	I want to recover my username</a:t>
            </a:r>
          </a:p>
          <a:p>
            <a:r>
              <a:rPr lang="en-US" dirty="0"/>
              <a:t>	So I can login to existing my account</a:t>
            </a:r>
          </a:p>
          <a:p>
            <a:endParaRPr lang="en-US" dirty="0"/>
          </a:p>
          <a:p>
            <a:r>
              <a:rPr lang="en-US" dirty="0"/>
              <a:t>Scenario: Recover Username</a:t>
            </a:r>
          </a:p>
          <a:p>
            <a:r>
              <a:rPr lang="en-US" dirty="0"/>
              <a:t>	Giver I select “Forgot Username?”</a:t>
            </a:r>
          </a:p>
          <a:p>
            <a:r>
              <a:rPr lang="en-US" dirty="0"/>
              <a:t>	 Then, I should the recover username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Feature: Reset password</a:t>
            </a:r>
          </a:p>
          <a:p>
            <a:r>
              <a:rPr lang="en-US" dirty="0"/>
              <a:t>	As a user,</a:t>
            </a:r>
          </a:p>
          <a:p>
            <a:r>
              <a:rPr lang="en-US" dirty="0"/>
              <a:t>	I want to reset my password</a:t>
            </a:r>
          </a:p>
          <a:p>
            <a:r>
              <a:rPr lang="en-US" dirty="0"/>
              <a:t>	So I can login to my existing account</a:t>
            </a:r>
          </a:p>
          <a:p>
            <a:endParaRPr lang="en-US" dirty="0"/>
          </a:p>
          <a:p>
            <a:r>
              <a:rPr lang="en-US" dirty="0"/>
              <a:t>Scenario: </a:t>
            </a:r>
          </a:p>
          <a:p>
            <a:r>
              <a:rPr lang="en-US" dirty="0"/>
              <a:t>	Given I select “Forgot Password?”</a:t>
            </a:r>
          </a:p>
          <a:p>
            <a:r>
              <a:rPr lang="en-US" dirty="0"/>
              <a:t>	Then I should see the reset password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: Module Completion page </a:t>
            </a:r>
            <a:endParaRPr lang="en-US"/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a module completion page </a:t>
            </a:r>
            <a:endParaRPr lang="en-US" sz="450">
              <a:cs typeface="Calibri"/>
            </a:endParaRPr>
          </a:p>
          <a:p>
            <a:r>
              <a:rPr lang="en-US" sz="450"/>
              <a:t>When I finish a module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 : Go home </a:t>
            </a:r>
            <a:endParaRPr lang="en-US" sz="450">
              <a:cs typeface="Calibri"/>
            </a:endParaRPr>
          </a:p>
          <a:p>
            <a:r>
              <a:rPr lang="en-US" sz="450"/>
              <a:t>Given I select "Go home"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Home Page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Scenario: Next Module </a:t>
            </a:r>
            <a:endParaRPr lang="en-US" sz="450">
              <a:cs typeface="Calibri"/>
            </a:endParaRPr>
          </a:p>
          <a:p>
            <a:r>
              <a:rPr lang="en-US" sz="450"/>
              <a:t>Given I select "next Module"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Next Module if there is one </a:t>
            </a:r>
            <a:endParaRPr lang="en-US" sz="45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: Extra Challenge </a:t>
            </a:r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I want to see the Extra Challenges on the Extra Challenge page </a:t>
            </a:r>
            <a:endParaRPr lang="en-US" sz="450">
              <a:cs typeface="Calibri"/>
            </a:endParaRPr>
          </a:p>
          <a:p>
            <a:r>
              <a:rPr lang="en-US" sz="450"/>
              <a:t>So that I can learn more about a module or level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Scenario: Home</a:t>
            </a:r>
            <a:endParaRPr lang="en-US" sz="450">
              <a:cs typeface="Calibri"/>
            </a:endParaRPr>
          </a:p>
          <a:p>
            <a:r>
              <a:rPr lang="en-US" sz="450"/>
              <a:t>Given I select "home"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Home Page </a:t>
            </a:r>
            <a:endParaRPr lang="en-US" sz="450">
              <a:cs typeface="Calibri"/>
            </a:endParaRPr>
          </a:p>
          <a:p>
            <a:r>
              <a:rPr lang="en-US" sz="450"/>
              <a:t>So I can perform more actions on the homepage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Scenario: Badges List</a:t>
            </a:r>
            <a:endParaRPr lang="en-US" sz="450">
              <a:cs typeface="Calibri"/>
            </a:endParaRPr>
          </a:p>
          <a:p>
            <a:r>
              <a:rPr lang="en-US" sz="450"/>
              <a:t>Given I select "badges list"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list of all the game badges </a:t>
            </a:r>
            <a:endParaRPr lang="en-US" sz="45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 dirty="0"/>
              <a:t>Feature: Logout Page</a:t>
            </a:r>
          </a:p>
          <a:p>
            <a:r>
              <a:rPr lang="en-US" sz="450" dirty="0"/>
              <a:t>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I want to logout of my account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so I can see the login page</a:t>
            </a:r>
            <a:endParaRPr lang="en-US" sz="450" dirty="0">
              <a:cs typeface="Calibri"/>
            </a:endParaRPr>
          </a:p>
          <a:p>
            <a:endParaRPr lang="en-US" sz="450" dirty="0">
              <a:cs typeface="Calibri"/>
            </a:endParaRPr>
          </a:p>
          <a:p>
            <a:endParaRPr lang="en-US" sz="450" dirty="0"/>
          </a:p>
          <a:p>
            <a:r>
              <a:rPr lang="en-US" sz="450" dirty="0"/>
              <a:t>Scenario : login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Given I am on the login page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	When I fill  in “User name” with “Sam”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	And I fill in “Password” with my password “VCU”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	And I pressed “Login”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	Then I should see the welcome page.</a:t>
            </a:r>
            <a:endParaRPr lang="en-US" sz="450" dirty="0">
              <a:cs typeface="Calibri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50" dirty="0"/>
              <a:t>Feature: Register as a new user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I want to open up a new account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So I can use this app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r>
              <a:rPr lang="en-US" sz="450" dirty="0"/>
              <a:t>Scenario: Register as a new user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Given I select the register button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Then, I should see the Registration page.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50" dirty="0"/>
              <a:t>Feature: Recover Username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I want to recover my username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So I can login to existing my account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r>
              <a:rPr lang="en-US" sz="450" dirty="0"/>
              <a:t>Scenario: Recover Username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Giver I select “Forgot Username?”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 Then, I should the recover username page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50" dirty="0"/>
              <a:t>Feature: Reset password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I want to reset my password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So I can login to my existing account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r>
              <a:rPr lang="en-US" sz="450" dirty="0"/>
              <a:t>Scenario: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Given I select “Forgot Password?”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Then I should see the reset password page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Profile page:</a:t>
            </a:r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	I want to be able to see my profile and all data on the profile page 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450"/>
              <a:t>Scenario : Download game data </a:t>
            </a:r>
            <a:endParaRPr lang="en-US" sz="450">
              <a:cs typeface="Calibri"/>
            </a:endParaRPr>
          </a:p>
          <a:p>
            <a:r>
              <a:rPr lang="en-US" sz="450"/>
              <a:t>Given when I click on "download game data"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the download game data page </a:t>
            </a:r>
            <a:endParaRPr lang="en-US" sz="450">
              <a:cs typeface="Calibri"/>
            </a:endParaRPr>
          </a:p>
          <a:p>
            <a:r>
              <a:rPr lang="en-US" sz="450"/>
              <a:t>Where I can download all my game data 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 : Change Password</a:t>
            </a:r>
            <a:endParaRPr lang="en-US" sz="450">
              <a:cs typeface="Calibri"/>
            </a:endParaRPr>
          </a:p>
          <a:p>
            <a:r>
              <a:rPr lang="en-US" sz="450"/>
              <a:t>Given when I click on "change password"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the change password page </a:t>
            </a:r>
            <a:endParaRPr lang="en-US" sz="450">
              <a:cs typeface="Calibri"/>
            </a:endParaRPr>
          </a:p>
          <a:p>
            <a:r>
              <a:rPr lang="en-US" sz="450"/>
              <a:t>Where I can change my password to the account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Download data:</a:t>
            </a:r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When I select download user data on the profile page, I want to see the download data page</a:t>
            </a:r>
            <a:endParaRPr lang="en-US" sz="450">
              <a:cs typeface="Calibri"/>
            </a:endParaRPr>
          </a:p>
          <a:p>
            <a:r>
              <a:rPr lang="en-US" sz="450"/>
              <a:t>So that I can save all my game data off the app when needed.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 : Select “send data” checkbox </a:t>
            </a:r>
          </a:p>
          <a:p>
            <a:r>
              <a:rPr lang="en-US" sz="450"/>
              <a:t>Given when I select the button,  </a:t>
            </a:r>
            <a:endParaRPr lang="en-US" sz="450">
              <a:cs typeface="Calibri"/>
            </a:endParaRPr>
          </a:p>
          <a:p>
            <a:r>
              <a:rPr lang="en-US" sz="450"/>
              <a:t>Then I should be able to click submit and have the data sent to my registered email 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Scenario: provide email in textbox,</a:t>
            </a:r>
            <a:endParaRPr lang="en-US" sz="450">
              <a:cs typeface="Calibri"/>
            </a:endParaRPr>
          </a:p>
          <a:p>
            <a:r>
              <a:rPr lang="en-US" sz="450"/>
              <a:t>Given I provide an email in the email textbox</a:t>
            </a:r>
            <a:endParaRPr lang="en-US" sz="450">
              <a:cs typeface="Calibri"/>
            </a:endParaRPr>
          </a:p>
          <a:p>
            <a:r>
              <a:rPr lang="en-US" sz="450"/>
              <a:t>Then, I should be able to click submit and have the data sent to provided email </a:t>
            </a:r>
            <a:endParaRPr lang="en-US" sz="45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Feature:  Recover Password</a:t>
            </a:r>
          </a:p>
          <a:p>
            <a:r>
              <a:rPr lang="en-US"/>
              <a:t>	As a user</a:t>
            </a:r>
          </a:p>
          <a:p>
            <a:r>
              <a:rPr lang="en-US" sz="450"/>
              <a:t>	I want to reset password I submit my username and email</a:t>
            </a:r>
            <a:endParaRPr lang="en-US" sz="450">
              <a:cs typeface="Calibri"/>
            </a:endParaRPr>
          </a:p>
          <a:p>
            <a:r>
              <a:rPr lang="en-US" sz="450"/>
              <a:t>	so that I know I can create new password</a:t>
            </a:r>
            <a:endParaRPr lang="en-US" sz="450">
              <a:cs typeface="Calibri"/>
            </a:endParaRPr>
          </a:p>
          <a:p>
            <a:r>
              <a:rPr lang="en-US" sz="450"/>
              <a:t>		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/>
              <a:t>Scenario: Resetting Password</a:t>
            </a:r>
          </a:p>
          <a:p>
            <a:r>
              <a:rPr lang="en-US"/>
              <a:t>	Given  I am on the Recover Password pages</a:t>
            </a:r>
          </a:p>
          <a:p>
            <a:r>
              <a:rPr lang="en-US"/>
              <a:t>	when  I fill in “User Name” with my user name “</a:t>
            </a:r>
            <a:r>
              <a:rPr lang="en-US" err="1"/>
              <a:t>sakib</a:t>
            </a:r>
            <a:r>
              <a:rPr lang="en-US"/>
              <a:t>”</a:t>
            </a:r>
          </a:p>
          <a:p>
            <a:r>
              <a:rPr lang="en-US"/>
              <a:t>	and  I fill in “Email” with my email  “something@something.com”</a:t>
            </a:r>
          </a:p>
          <a:p>
            <a:r>
              <a:rPr lang="en-US"/>
              <a:t>	and I pressed “Submit”</a:t>
            </a:r>
          </a:p>
          <a:p>
            <a:r>
              <a:rPr lang="en-US"/>
              <a:t>	then I should see a message “An email has been sent. Check your email.”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9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Feature:   Change Password</a:t>
            </a:r>
          </a:p>
          <a:p>
            <a:r>
              <a:rPr lang="en-US" sz="450"/>
              <a:t>	As a user</a:t>
            </a:r>
            <a:endParaRPr lang="en-US" sz="450">
              <a:cs typeface="Calibri"/>
            </a:endParaRPr>
          </a:p>
          <a:p>
            <a:r>
              <a:rPr lang="en-US" sz="450"/>
              <a:t>	I want to be able to change my password  when needed </a:t>
            </a:r>
            <a:endParaRPr lang="en-US" sz="450">
              <a:cs typeface="Calibri"/>
            </a:endParaRPr>
          </a:p>
          <a:p>
            <a:r>
              <a:rPr lang="en-US" sz="450"/>
              <a:t>	so that I can use a more convenient/stronger password </a:t>
            </a:r>
            <a:endParaRPr lang="en-US" sz="450">
              <a:cs typeface="Calibri"/>
            </a:endParaRPr>
          </a:p>
          <a:p>
            <a:r>
              <a:rPr lang="en-US" sz="450"/>
              <a:t>		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Scenario: Change  Password</a:t>
            </a:r>
            <a:endParaRPr lang="en-US" sz="450">
              <a:cs typeface="Calibri"/>
            </a:endParaRPr>
          </a:p>
          <a:p>
            <a:r>
              <a:rPr lang="en-US" sz="450"/>
              <a:t>	Given  I am on the change Password page</a:t>
            </a:r>
            <a:endParaRPr lang="en-US" sz="450">
              <a:cs typeface="Calibri"/>
            </a:endParaRPr>
          </a:p>
          <a:p>
            <a:r>
              <a:rPr lang="en-US" sz="450"/>
              <a:t>	when  I fill in current password with “ baby6”</a:t>
            </a:r>
            <a:endParaRPr lang="en-US" sz="450">
              <a:cs typeface="Calibri"/>
            </a:endParaRPr>
          </a:p>
          <a:p>
            <a:r>
              <a:rPr lang="en-US" sz="450"/>
              <a:t>	and  I enter new password with “read79”</a:t>
            </a:r>
            <a:endParaRPr lang="en-US" sz="450">
              <a:cs typeface="Calibri"/>
            </a:endParaRPr>
          </a:p>
          <a:p>
            <a:r>
              <a:rPr lang="en-US" sz="450"/>
              <a:t>	and  I confirm new password with “read79”</a:t>
            </a:r>
            <a:endParaRPr lang="en-US" sz="450">
              <a:cs typeface="Calibri"/>
            </a:endParaRPr>
          </a:p>
          <a:p>
            <a:r>
              <a:rPr lang="en-US" sz="450"/>
              <a:t>	and I select the submit button</a:t>
            </a:r>
            <a:endParaRPr lang="en-US" sz="450">
              <a:cs typeface="Calibri"/>
            </a:endParaRPr>
          </a:p>
          <a:p>
            <a:r>
              <a:rPr lang="en-US" sz="450"/>
              <a:t>	then I should see  toast “Password changed” and my app password will change </a:t>
            </a:r>
            <a:endParaRPr lang="en-US" sz="45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Feature:  Recover Username</a:t>
            </a:r>
          </a:p>
          <a:p>
            <a:r>
              <a:rPr lang="en-US" sz="450"/>
              <a:t>		As a user</a:t>
            </a:r>
            <a:endParaRPr lang="en-US" sz="450">
              <a:cs typeface="Calibri"/>
            </a:endParaRPr>
          </a:p>
          <a:p>
            <a:r>
              <a:rPr lang="en-US" sz="450"/>
              <a:t>		I want to remember my username  when I submit my email</a:t>
            </a:r>
            <a:endParaRPr lang="en-US" sz="450">
              <a:cs typeface="Calibri"/>
            </a:endParaRPr>
          </a:p>
          <a:p>
            <a:r>
              <a:rPr lang="en-US" sz="450"/>
              <a:t>		so that I know I can remember my username.		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Scenario: Recover Username</a:t>
            </a:r>
            <a:endParaRPr lang="en-US" sz="450">
              <a:cs typeface="Calibri"/>
            </a:endParaRPr>
          </a:p>
          <a:p>
            <a:r>
              <a:rPr lang="en-US" sz="450"/>
              <a:t>	Given  I am on the Recover Username page</a:t>
            </a:r>
            <a:endParaRPr lang="en-US" sz="450">
              <a:cs typeface="Calibri"/>
            </a:endParaRPr>
          </a:p>
          <a:p>
            <a:r>
              <a:rPr lang="en-US" sz="450"/>
              <a:t>	when  I fill in “Email” with my email</a:t>
            </a:r>
            <a:endParaRPr lang="en-US" sz="450">
              <a:cs typeface="Calibri"/>
            </a:endParaRPr>
          </a:p>
          <a:p>
            <a:r>
              <a:rPr lang="en-US" sz="450"/>
              <a:t>	and I pressed “Submit”</a:t>
            </a:r>
            <a:endParaRPr lang="en-US" sz="450">
              <a:cs typeface="Calibri"/>
            </a:endParaRPr>
          </a:p>
          <a:p>
            <a:r>
              <a:rPr lang="en-US" sz="450"/>
              <a:t>	then I should see a message “An email has been sent. Check your email.”</a:t>
            </a:r>
            <a:endParaRPr lang="en-US" sz="45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Settings </a:t>
            </a:r>
            <a:endParaRPr lang="en-US"/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I want to be able to access the app settings to make user changes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Scenario: Save</a:t>
            </a:r>
            <a:endParaRPr lang="en-US" sz="450">
              <a:cs typeface="Calibri"/>
            </a:endParaRPr>
          </a:p>
          <a:p>
            <a:r>
              <a:rPr lang="en-US" sz="450"/>
              <a:t>Given I Select "on" for sounds option</a:t>
            </a:r>
            <a:endParaRPr lang="en-US" sz="450">
              <a:cs typeface="Calibri"/>
            </a:endParaRPr>
          </a:p>
          <a:p>
            <a:r>
              <a:rPr lang="en-US" sz="450"/>
              <a:t>And I Select "LIGHT" for game theme</a:t>
            </a:r>
            <a:endParaRPr lang="en-US" sz="450">
              <a:cs typeface="Calibri"/>
            </a:endParaRPr>
          </a:p>
          <a:p>
            <a:r>
              <a:rPr lang="en-US" sz="450"/>
              <a:t>Then my game should have sounds and be have a light background theme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3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Badges List :</a:t>
            </a:r>
          </a:p>
          <a:p>
            <a:endParaRPr lang="en-US"/>
          </a:p>
          <a:p>
            <a:r>
              <a:rPr lang="en-US" sz="450"/>
              <a:t>On the Badges list page,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my game badges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 : View all Badges</a:t>
            </a:r>
            <a:endParaRPr lang="en-US" sz="450">
              <a:cs typeface="Calibri"/>
            </a:endParaRPr>
          </a:p>
          <a:p>
            <a:r>
              <a:rPr lang="en-US" sz="450"/>
              <a:t>When I click the "View all badges" button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all Game badges </a:t>
            </a:r>
          </a:p>
          <a:p>
            <a:r>
              <a:rPr lang="en-US" sz="450"/>
              <a:t>When I scroll down the page </a:t>
            </a:r>
            <a:endParaRPr lang="en-US" sz="45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Registration page:</a:t>
            </a:r>
          </a:p>
          <a:p>
            <a:r>
              <a:rPr lang="en-US" dirty="0"/>
              <a:t>	As a user,</a:t>
            </a:r>
          </a:p>
          <a:p>
            <a:r>
              <a:rPr lang="en-US" dirty="0"/>
              <a:t>	When I select register on the home the app, I want to see the Registration page </a:t>
            </a:r>
          </a:p>
          <a:p>
            <a:r>
              <a:rPr lang="en-US" dirty="0"/>
              <a:t>	So that I can register to use the app.</a:t>
            </a:r>
          </a:p>
          <a:p>
            <a:endParaRPr lang="en-US" dirty="0"/>
          </a:p>
          <a:p>
            <a:r>
              <a:rPr lang="en-US" dirty="0"/>
              <a:t>Scenario: Register a new user</a:t>
            </a:r>
          </a:p>
          <a:p>
            <a:r>
              <a:rPr lang="en-US" dirty="0"/>
              <a:t>	Given  I am on the Registration page</a:t>
            </a:r>
          </a:p>
          <a:p>
            <a:r>
              <a:rPr lang="en-US" dirty="0"/>
              <a:t>	when  I fill in “User Name” first box with my </a:t>
            </a:r>
            <a:r>
              <a:rPr lang="en-US" dirty="0" err="1"/>
              <a:t>sammy</a:t>
            </a:r>
            <a:endParaRPr lang="en-US" dirty="0"/>
          </a:p>
          <a:p>
            <a:r>
              <a:rPr lang="en-US" dirty="0"/>
              <a:t>	and I fill in “Name”  first box with my first name “Sam”</a:t>
            </a:r>
          </a:p>
          <a:p>
            <a:r>
              <a:rPr lang="en-US" dirty="0"/>
              <a:t>	and I fill “Name” second box with my last name “Long”</a:t>
            </a:r>
          </a:p>
          <a:p>
            <a:r>
              <a:rPr lang="en-US" dirty="0"/>
              <a:t>	and  I fill in “Email” with my email “sam@email.com” </a:t>
            </a:r>
          </a:p>
          <a:p>
            <a:r>
              <a:rPr lang="en-US" dirty="0"/>
              <a:t>	and I select “Expertise” drop down menu with my expertise “beginner”</a:t>
            </a:r>
          </a:p>
          <a:p>
            <a:r>
              <a:rPr lang="en-US" dirty="0"/>
              <a:t>	and I fill in “Password” with my preferred password “Pa$$W0rd”</a:t>
            </a:r>
          </a:p>
          <a:p>
            <a:r>
              <a:rPr lang="en-US" dirty="0"/>
              <a:t> 	and I fill in “Confirm Password” with my same preferred password  “Pa$$W0rd”</a:t>
            </a:r>
          </a:p>
          <a:p>
            <a:r>
              <a:rPr lang="en-US" dirty="0"/>
              <a:t>	and I pressed “Register”</a:t>
            </a:r>
          </a:p>
          <a:p>
            <a:r>
              <a:rPr lang="en-US" dirty="0"/>
              <a:t>	then I should see a message “An email has been sent to sam@emai.com. Check your email.”</a:t>
            </a:r>
          </a:p>
          <a:p>
            <a:endParaRPr lang="en-US" dirty="0"/>
          </a:p>
          <a:p>
            <a:r>
              <a:rPr lang="en-US" dirty="0"/>
              <a:t>Feature: Login to existing account</a:t>
            </a:r>
          </a:p>
          <a:p>
            <a:r>
              <a:rPr lang="en-US" dirty="0"/>
              <a:t>	As a user, </a:t>
            </a:r>
          </a:p>
          <a:p>
            <a:r>
              <a:rPr lang="en-US" dirty="0"/>
              <a:t>	When I select “Already Registered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Scenario: Login to existing account</a:t>
            </a:r>
          </a:p>
          <a:p>
            <a:r>
              <a:rPr lang="en-US" dirty="0"/>
              <a:t>	Given I select the  “Already Registered?”  </a:t>
            </a:r>
          </a:p>
          <a:p>
            <a:r>
              <a:rPr lang="en-US" dirty="0"/>
              <a:t>	Then, I should see the login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2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 dirty="0"/>
              <a:t>Feature: Leaderboard Page</a:t>
            </a:r>
          </a:p>
          <a:p>
            <a:r>
              <a:rPr lang="en-US" sz="450" dirty="0"/>
              <a:t>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I want to see the leaderboard on the leaderboard page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So that I can see all my friends achievements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450" dirty="0"/>
              <a:t>Scenario: Back</a:t>
            </a:r>
            <a:endParaRPr lang="en-US" sz="450" dirty="0">
              <a:cs typeface="Calibri"/>
            </a:endParaRPr>
          </a:p>
          <a:p>
            <a:r>
              <a:rPr lang="en-US" sz="450" dirty="0"/>
              <a:t>Given I select "back" button</a:t>
            </a:r>
            <a:endParaRPr lang="en-US" sz="450" dirty="0">
              <a:cs typeface="Calibri"/>
            </a:endParaRPr>
          </a:p>
          <a:p>
            <a:r>
              <a:rPr lang="en-US" sz="450" dirty="0"/>
              <a:t>Then I should go back to the Home Page </a:t>
            </a:r>
            <a:endParaRPr lang="en-US" sz="450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Feature:  next page</a:t>
            </a:r>
          </a:p>
          <a:p>
            <a:endParaRPr lang="en-US" dirty="0"/>
          </a:p>
          <a:p>
            <a:r>
              <a:rPr lang="en-US" dirty="0"/>
              <a:t>As a user,</a:t>
            </a:r>
          </a:p>
          <a:p>
            <a:r>
              <a:rPr lang="en-US" dirty="0"/>
              <a:t>When I select Next I should see the next walkthrough page</a:t>
            </a:r>
          </a:p>
          <a:p>
            <a:r>
              <a:rPr lang="en-US" dirty="0"/>
              <a:t>So that I know more about the app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Scenario : Next </a:t>
            </a:r>
          </a:p>
          <a:p>
            <a:r>
              <a:rPr lang="en-US" dirty="0"/>
              <a:t>Given when I select the next button,  </a:t>
            </a:r>
          </a:p>
          <a:p>
            <a:r>
              <a:rPr lang="en-US" dirty="0"/>
              <a:t>Then I should see the next introduction page</a:t>
            </a:r>
          </a:p>
          <a:p>
            <a:endParaRPr lang="en-US" dirty="0"/>
          </a:p>
          <a:p>
            <a:r>
              <a:rPr lang="en-US" dirty="0"/>
              <a:t>Feature: Skip</a:t>
            </a:r>
          </a:p>
          <a:p>
            <a:endParaRPr lang="en-US" dirty="0"/>
          </a:p>
          <a:p>
            <a:r>
              <a:rPr lang="en-US" dirty="0"/>
              <a:t>As a user, </a:t>
            </a:r>
          </a:p>
          <a:p>
            <a:r>
              <a:rPr lang="en-US" dirty="0"/>
              <a:t>When I select skip I should be see the homepage</a:t>
            </a:r>
          </a:p>
          <a:p>
            <a:r>
              <a:rPr lang="en-US" dirty="0"/>
              <a:t>So that I skip over the walkthrough pages</a:t>
            </a:r>
          </a:p>
          <a:p>
            <a:endParaRPr lang="en-US" dirty="0"/>
          </a:p>
          <a:p>
            <a:r>
              <a:rPr lang="en-US" dirty="0"/>
              <a:t>Scenario: Skip,</a:t>
            </a:r>
          </a:p>
          <a:p>
            <a:r>
              <a:rPr lang="en-US" dirty="0"/>
              <a:t>Given I select the skip button  </a:t>
            </a:r>
          </a:p>
          <a:p>
            <a:r>
              <a:rPr lang="en-US" dirty="0"/>
              <a:t>Then, I should skip the walkthrough pages and see the homepage.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Feature:   Random fact</a:t>
            </a:r>
          </a:p>
          <a:p>
            <a:endParaRPr lang="en-US" dirty="0"/>
          </a:p>
          <a:p>
            <a:r>
              <a:rPr lang="en-US" dirty="0"/>
              <a:t>	As a user,</a:t>
            </a:r>
          </a:p>
          <a:p>
            <a:r>
              <a:rPr lang="en-US" dirty="0"/>
              <a:t>	When I login after my first time, I should be able to see a random programming fact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Scenario: Show Next fact </a:t>
            </a:r>
          </a:p>
          <a:p>
            <a:r>
              <a:rPr lang="en-US" dirty="0"/>
              <a:t>	Given  I am on the Random fact page </a:t>
            </a:r>
          </a:p>
          <a:p>
            <a:r>
              <a:rPr lang="en-US" dirty="0"/>
              <a:t>	when I select  show next fact &gt;&gt;</a:t>
            </a:r>
          </a:p>
          <a:p>
            <a:r>
              <a:rPr lang="en-US" dirty="0"/>
              <a:t>	I should be able to see another random fact</a:t>
            </a:r>
          </a:p>
          <a:p>
            <a:endParaRPr lang="en-US" dirty="0"/>
          </a:p>
          <a:p>
            <a:r>
              <a:rPr lang="en-US" dirty="0"/>
              <a:t>Scenario: Home</a:t>
            </a:r>
          </a:p>
          <a:p>
            <a:r>
              <a:rPr lang="en-US" dirty="0"/>
              <a:t>	Given  I am on the Random fact page </a:t>
            </a:r>
          </a:p>
          <a:p>
            <a:r>
              <a:rPr lang="en-US" dirty="0"/>
              <a:t>	when I select  Home button</a:t>
            </a:r>
          </a:p>
          <a:p>
            <a:r>
              <a:rPr lang="en-US" dirty="0"/>
              <a:t>	I should be able to see the home page</a:t>
            </a:r>
          </a:p>
          <a:p>
            <a:endParaRPr lang="en-US" dirty="0"/>
          </a:p>
          <a:p>
            <a:r>
              <a:rPr lang="en-US" dirty="0"/>
              <a:t>Scenario: Settings</a:t>
            </a:r>
          </a:p>
          <a:p>
            <a:r>
              <a:rPr lang="en-US" dirty="0"/>
              <a:t>	Given  I am on the Random fact page </a:t>
            </a:r>
          </a:p>
          <a:p>
            <a:r>
              <a:rPr lang="en-US" dirty="0"/>
              <a:t>	when I select  settings show next fact &gt;&gt;</a:t>
            </a:r>
          </a:p>
          <a:p>
            <a:r>
              <a:rPr lang="en-US" dirty="0"/>
              <a:t>	I should be able to see the settings page 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Feature:  Selecting modules</a:t>
            </a:r>
          </a:p>
          <a:p>
            <a:r>
              <a:rPr lang="en-US"/>
              <a:t>		As a user</a:t>
            </a:r>
          </a:p>
          <a:p>
            <a:r>
              <a:rPr lang="en-US"/>
              <a:t>		I want to see module contents  when I select a module</a:t>
            </a:r>
          </a:p>
          <a:p>
            <a:r>
              <a:rPr lang="en-US"/>
              <a:t>		So that I can see all level in a module</a:t>
            </a:r>
          </a:p>
          <a:p>
            <a:endParaRPr lang="en-US"/>
          </a:p>
          <a:p>
            <a:r>
              <a:rPr lang="en-US"/>
              <a:t>Scenario: Selecting Modules</a:t>
            </a:r>
          </a:p>
          <a:p>
            <a:r>
              <a:rPr lang="en-US"/>
              <a:t>	Given I select a module “Selection”</a:t>
            </a:r>
          </a:p>
          <a:p>
            <a:r>
              <a:rPr lang="en-US"/>
              <a:t>	Then I should see the “Selection” module page</a:t>
            </a:r>
          </a:p>
          <a:p>
            <a:r>
              <a:rPr lang="en-US"/>
              <a:t>	</a:t>
            </a:r>
          </a:p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Feature: Tutorial Page</a:t>
            </a:r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I want to see the Tutorial to understand how to get through the gameplay </a:t>
            </a:r>
            <a:endParaRPr lang="en-US" sz="450">
              <a:cs typeface="Calibri"/>
            </a:endParaRPr>
          </a:p>
          <a:p>
            <a:r>
              <a:rPr lang="en-US" sz="450"/>
              <a:t>So that I can learn more about a module or level 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450"/>
              <a:t>Scenario: Skip</a:t>
            </a:r>
            <a:endParaRPr lang="en-US" sz="450">
              <a:cs typeface="Calibri"/>
            </a:endParaRPr>
          </a:p>
          <a:p>
            <a:r>
              <a:rPr lang="en-US" sz="450"/>
              <a:t>Given I select  "skip"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be able to skip tutorial page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Scenario: Next</a:t>
            </a:r>
            <a:endParaRPr lang="en-US" sz="450">
              <a:cs typeface="Calibri"/>
            </a:endParaRPr>
          </a:p>
          <a:p>
            <a:r>
              <a:rPr lang="en-US" sz="450"/>
              <a:t>Given I select next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Next page if there is one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 dirty="0"/>
              <a:t>Feature: Select Level</a:t>
            </a:r>
          </a:p>
          <a:p>
            <a:r>
              <a:rPr lang="en-US" sz="450" dirty="0"/>
              <a:t>	As a user,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When I select level 2  page, I want to select level 2 </a:t>
            </a:r>
            <a:endParaRPr lang="en-US" sz="450" dirty="0">
              <a:cs typeface="Calibri"/>
            </a:endParaRPr>
          </a:p>
          <a:p>
            <a:r>
              <a:rPr lang="en-US" sz="450" dirty="0"/>
              <a:t>	so I can try out level 2</a:t>
            </a:r>
            <a:endParaRPr lang="en-US" sz="450" dirty="0">
              <a:cs typeface="Calibri"/>
            </a:endParaRPr>
          </a:p>
          <a:p>
            <a:endParaRPr lang="en-US" dirty="0"/>
          </a:p>
          <a:p>
            <a:r>
              <a:rPr lang="en-US" sz="450" dirty="0"/>
              <a:t>Scenario : Selecting level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Given I select </a:t>
            </a:r>
            <a:r>
              <a:rPr lang="en-US" sz="450"/>
              <a:t>"</a:t>
            </a:r>
            <a:r>
              <a:rPr lang="en-US" sz="450" dirty="0"/>
              <a:t>level 2</a:t>
            </a:r>
            <a:r>
              <a:rPr lang="en-US" sz="450"/>
              <a:t>"</a:t>
            </a:r>
            <a:endParaRPr lang="en-US" sz="450" dirty="0">
              <a:cs typeface="Calibri"/>
            </a:endParaRPr>
          </a:p>
          <a:p>
            <a:pPr marL="175260" lvl="1"/>
            <a:r>
              <a:rPr lang="en-US" sz="450" dirty="0"/>
              <a:t>Then I should see the questions given in that level</a:t>
            </a:r>
            <a:endParaRPr lang="en-US" sz="450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Play game:</a:t>
            </a:r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When I start the level, I want to see the question and answers</a:t>
            </a:r>
            <a:endParaRPr lang="en-US" sz="450">
              <a:cs typeface="Calibri"/>
            </a:endParaRPr>
          </a:p>
          <a:p>
            <a:r>
              <a:rPr lang="en-US" sz="450"/>
              <a:t>So that I can pick  the correct answer.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 : Play level</a:t>
            </a:r>
            <a:endParaRPr lang="en-US" sz="450">
              <a:cs typeface="Calibri"/>
            </a:endParaRPr>
          </a:p>
          <a:p>
            <a:r>
              <a:rPr lang="en-US" sz="450"/>
              <a:t>Given when I click on an answer and hit "submit answer"</a:t>
            </a:r>
            <a:endParaRPr lang="en-US" sz="450">
              <a:cs typeface="Calibri"/>
            </a:endParaRPr>
          </a:p>
          <a:p>
            <a:r>
              <a:rPr lang="en-US" sz="450"/>
              <a:t>Provided is whether I have selected the right answer.</a:t>
            </a:r>
            <a:endParaRPr lang="en-US" sz="45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50"/>
              <a:t>Feature : Level Completion page </a:t>
            </a:r>
            <a:endParaRPr lang="en-US"/>
          </a:p>
          <a:p>
            <a:endParaRPr lang="en-US"/>
          </a:p>
          <a:p>
            <a:r>
              <a:rPr lang="en-US" sz="450"/>
              <a:t>As a user,</a:t>
            </a:r>
            <a:endParaRPr lang="en-US" sz="450">
              <a:cs typeface="Calibri"/>
            </a:endParaRPr>
          </a:p>
          <a:p>
            <a:r>
              <a:rPr lang="en-US" sz="450"/>
              <a:t>I should be able to see a Level completion page </a:t>
            </a:r>
            <a:endParaRPr lang="en-US" sz="450">
              <a:cs typeface="Calibri"/>
            </a:endParaRPr>
          </a:p>
          <a:p>
            <a:r>
              <a:rPr lang="en-US" sz="450"/>
              <a:t>When I finish a level </a:t>
            </a:r>
            <a:endParaRPr lang="en-US" sz="45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sz="450"/>
              <a:t>Scenario : Try Again </a:t>
            </a:r>
            <a:endParaRPr lang="en-US" sz="450">
              <a:cs typeface="Calibri"/>
            </a:endParaRPr>
          </a:p>
          <a:p>
            <a:r>
              <a:rPr lang="en-US" sz="450"/>
              <a:t>Given I select "try again"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questions again so I can have another attempt on that level</a:t>
            </a:r>
            <a:endParaRPr lang="en-US" sz="450">
              <a:cs typeface="Calibri"/>
            </a:endParaRPr>
          </a:p>
          <a:p>
            <a:endParaRPr lang="en-US"/>
          </a:p>
          <a:p>
            <a:r>
              <a:rPr lang="en-US" sz="450"/>
              <a:t>Scenario: Next level </a:t>
            </a:r>
            <a:endParaRPr lang="en-US" sz="450">
              <a:cs typeface="Calibri"/>
            </a:endParaRPr>
          </a:p>
          <a:p>
            <a:r>
              <a:rPr lang="en-US" sz="450"/>
              <a:t>Given I select "next level" button</a:t>
            </a:r>
            <a:endParaRPr lang="en-US" sz="450">
              <a:cs typeface="Calibri"/>
            </a:endParaRPr>
          </a:p>
          <a:p>
            <a:r>
              <a:rPr lang="en-US" sz="450"/>
              <a:t>Then I should see the Next level/module if there is one </a:t>
            </a:r>
            <a:endParaRPr lang="en-US" sz="45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7056-3241-4DE8-AB4D-64C1AAAF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748242"/>
            <a:ext cx="2331720" cy="1591733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401359"/>
            <a:ext cx="2057400" cy="1103841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243417"/>
            <a:ext cx="59150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43417"/>
            <a:ext cx="1740218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139826"/>
            <a:ext cx="2366010" cy="190182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059643"/>
            <a:ext cx="2366010" cy="100012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217083"/>
            <a:ext cx="116586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217083"/>
            <a:ext cx="116586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43418"/>
            <a:ext cx="2366010" cy="883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120775"/>
            <a:ext cx="1160502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670050"/>
            <a:ext cx="116050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120775"/>
            <a:ext cx="1166217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670050"/>
            <a:ext cx="1166217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658285"/>
            <a:ext cx="1388745" cy="3249083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658285"/>
            <a:ext cx="1388745" cy="3249083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43418"/>
            <a:ext cx="23660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217083"/>
            <a:ext cx="23660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4237568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334E-40C4-4A8D-9907-3CB8A388F95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4237568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B152-B1A8-4ED9-88CC-B981BA5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feisacookie.wordpress.com/2009/02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feisacookie.wordpress.com/2009/0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Optical disc">
            <a:extLst>
              <a:ext uri="{FF2B5EF4-FFF2-40B4-BE49-F238E27FC236}">
                <a16:creationId xmlns:a16="http://schemas.microsoft.com/office/drawing/2014/main" id="{4F259A7D-53BB-4BFF-A75D-1C5970688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452" y="488889"/>
            <a:ext cx="1317812" cy="1317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50EA-1733-4157-8DE9-3CBA482E4E93}"/>
              </a:ext>
            </a:extLst>
          </p:cNvPr>
          <p:cNvSpPr txBox="1"/>
          <p:nvPr/>
        </p:nvSpPr>
        <p:spPr>
          <a:xfrm>
            <a:off x="130343" y="2040072"/>
            <a:ext cx="257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Welcome to Code your Way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0D029-A179-4401-B06C-3632254B2966}"/>
              </a:ext>
            </a:extLst>
          </p:cNvPr>
          <p:cNvSpPr/>
          <p:nvPr/>
        </p:nvSpPr>
        <p:spPr>
          <a:xfrm>
            <a:off x="683557" y="2752612"/>
            <a:ext cx="182207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FE9FE-1983-4F64-AE81-4D1DBAFB84FA}"/>
              </a:ext>
            </a:extLst>
          </p:cNvPr>
          <p:cNvSpPr/>
          <p:nvPr/>
        </p:nvSpPr>
        <p:spPr>
          <a:xfrm>
            <a:off x="683558" y="3209812"/>
            <a:ext cx="182207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D13F-E6DB-4B94-95FA-A3E637A97C3B}"/>
              </a:ext>
            </a:extLst>
          </p:cNvPr>
          <p:cNvSpPr/>
          <p:nvPr/>
        </p:nvSpPr>
        <p:spPr>
          <a:xfrm>
            <a:off x="299358" y="3722730"/>
            <a:ext cx="1028700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6D568-CACD-4A79-8CED-ABEE059277DB}"/>
              </a:ext>
            </a:extLst>
          </p:cNvPr>
          <p:cNvSpPr/>
          <p:nvPr/>
        </p:nvSpPr>
        <p:spPr>
          <a:xfrm>
            <a:off x="1607086" y="3737089"/>
            <a:ext cx="927847" cy="268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</a:t>
            </a:r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EFB102D1-3A95-4DCB-8EBD-4004CEC85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214" y="2695501"/>
            <a:ext cx="349624" cy="349624"/>
          </a:xfrm>
          <a:prstGeom prst="rect">
            <a:avLst/>
          </a:prstGeom>
        </p:spPr>
      </p:pic>
      <p:pic>
        <p:nvPicPr>
          <p:cNvPr id="16" name="Graphic 15" descr="Lock">
            <a:extLst>
              <a:ext uri="{FF2B5EF4-FFF2-40B4-BE49-F238E27FC236}">
                <a16:creationId xmlns:a16="http://schemas.microsoft.com/office/drawing/2014/main" id="{012A49EA-EBB5-4C63-9587-16C1F267B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565" y="3118059"/>
            <a:ext cx="363071" cy="363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1C7701-E6CC-46C3-B36D-78F7CC73DC31}"/>
              </a:ext>
            </a:extLst>
          </p:cNvPr>
          <p:cNvSpPr txBox="1"/>
          <p:nvPr/>
        </p:nvSpPr>
        <p:spPr>
          <a:xfrm>
            <a:off x="0" y="4034563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Forgot username?</a:t>
            </a:r>
          </a:p>
          <a:p>
            <a:pPr algn="ctr"/>
            <a:r>
              <a:rPr lang="en-US" sz="1100"/>
              <a:t>Forgot password?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24F80-A575-42A7-BE78-0EE150D6E3FB}"/>
              </a:ext>
            </a:extLst>
          </p:cNvPr>
          <p:cNvSpPr/>
          <p:nvPr/>
        </p:nvSpPr>
        <p:spPr>
          <a:xfrm>
            <a:off x="0" y="-15419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Login Page </a:t>
            </a:r>
          </a:p>
        </p:txBody>
      </p:sp>
    </p:spTree>
    <p:extLst>
      <p:ext uri="{BB962C8B-B14F-4D97-AF65-F5344CB8AC3E}">
        <p14:creationId xmlns:p14="http://schemas.microsoft.com/office/powerpoint/2010/main" val="331276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ACE1-D5F6-4832-91FF-C32AB5A0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" y="-129940"/>
            <a:ext cx="2366010" cy="1116529"/>
          </a:xfrm>
        </p:spPr>
        <p:txBody>
          <a:bodyPr/>
          <a:lstStyle/>
          <a:p>
            <a:pPr algn="ctr"/>
            <a:r>
              <a:rPr lang="en-US" i="1"/>
              <a:t>Congratulations you have completed this Module!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EA790-8292-4FD7-BC30-D7685EE5229C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Module Completion page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A804498-3F96-4A21-9E8C-848D5612B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9888" y="1042855"/>
            <a:ext cx="2483424" cy="242730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0F9875-C29D-4A17-8DE2-74236D1036E2}"/>
              </a:ext>
            </a:extLst>
          </p:cNvPr>
          <p:cNvSpPr/>
          <p:nvPr/>
        </p:nvSpPr>
        <p:spPr>
          <a:xfrm>
            <a:off x="113462" y="3962209"/>
            <a:ext cx="854170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Go 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D39267-155A-494A-B6AE-1D6B84A78B86}"/>
              </a:ext>
            </a:extLst>
          </p:cNvPr>
          <p:cNvSpPr/>
          <p:nvPr/>
        </p:nvSpPr>
        <p:spPr>
          <a:xfrm>
            <a:off x="1582406" y="3975205"/>
            <a:ext cx="1047332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Next Module</a:t>
            </a:r>
          </a:p>
        </p:txBody>
      </p:sp>
    </p:spTree>
    <p:extLst>
      <p:ext uri="{BB962C8B-B14F-4D97-AF65-F5344CB8AC3E}">
        <p14:creationId xmlns:p14="http://schemas.microsoft.com/office/powerpoint/2010/main" val="35010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83235B-A008-44E1-A6C1-06D97DBC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" y="384954"/>
            <a:ext cx="2310765" cy="396662"/>
          </a:xfrm>
        </p:spPr>
        <p:txBody>
          <a:bodyPr>
            <a:normAutofit/>
          </a:bodyPr>
          <a:lstStyle/>
          <a:p>
            <a:pPr algn="ctr"/>
            <a:r>
              <a:rPr lang="en-US" sz="1800" b="1"/>
              <a:t>Extra Challenge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43BC0-A92B-4E22-A89D-1E62BB2790BC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Game Extras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61951-5CF5-468F-B1A7-673A6B43AA56}"/>
              </a:ext>
            </a:extLst>
          </p:cNvPr>
          <p:cNvSpPr txBox="1"/>
          <p:nvPr/>
        </p:nvSpPr>
        <p:spPr>
          <a:xfrm>
            <a:off x="59116" y="933007"/>
            <a:ext cx="261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Want some more challenge. </a:t>
            </a:r>
          </a:p>
          <a:p>
            <a:pPr algn="ctr"/>
            <a:r>
              <a:rPr lang="en-US" sz="1400"/>
              <a:t>Play these levels to win extra badges 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25DAFAB-D0BC-46F5-9D89-A5E2DB5A5368}"/>
              </a:ext>
            </a:extLst>
          </p:cNvPr>
          <p:cNvSpPr/>
          <p:nvPr/>
        </p:nvSpPr>
        <p:spPr>
          <a:xfrm>
            <a:off x="137160" y="1906524"/>
            <a:ext cx="716471" cy="75895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1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0834083-3BFD-44A9-A1E1-1053944EAA8C}"/>
              </a:ext>
            </a:extLst>
          </p:cNvPr>
          <p:cNvSpPr/>
          <p:nvPr/>
        </p:nvSpPr>
        <p:spPr>
          <a:xfrm>
            <a:off x="1006031" y="1906524"/>
            <a:ext cx="716471" cy="75895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2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B17DA9B-7394-4848-9AFA-C2F409C007C6}"/>
              </a:ext>
            </a:extLst>
          </p:cNvPr>
          <p:cNvSpPr/>
          <p:nvPr/>
        </p:nvSpPr>
        <p:spPr>
          <a:xfrm>
            <a:off x="1874902" y="1906524"/>
            <a:ext cx="716471" cy="75895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D6C52-FE0C-473C-AC9F-28ECD2291431}"/>
              </a:ext>
            </a:extLst>
          </p:cNvPr>
          <p:cNvSpPr/>
          <p:nvPr/>
        </p:nvSpPr>
        <p:spPr>
          <a:xfrm>
            <a:off x="44373" y="3958149"/>
            <a:ext cx="1047331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Badges list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BF120-B943-44C2-B487-94116CCCE5FC}"/>
              </a:ext>
            </a:extLst>
          </p:cNvPr>
          <p:cNvSpPr/>
          <p:nvPr/>
        </p:nvSpPr>
        <p:spPr>
          <a:xfrm>
            <a:off x="1582406" y="3975205"/>
            <a:ext cx="1047332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9005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Optical disc">
            <a:extLst>
              <a:ext uri="{FF2B5EF4-FFF2-40B4-BE49-F238E27FC236}">
                <a16:creationId xmlns:a16="http://schemas.microsoft.com/office/drawing/2014/main" id="{4F259A7D-53BB-4BFF-A75D-1C5970688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544" y="661341"/>
            <a:ext cx="1317812" cy="1317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DF0F3-4C4B-4EA8-98C8-09A5C0DE3618}"/>
              </a:ext>
            </a:extLst>
          </p:cNvPr>
          <p:cNvSpPr txBox="1"/>
          <p:nvPr/>
        </p:nvSpPr>
        <p:spPr>
          <a:xfrm>
            <a:off x="174812" y="263282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You have logged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E50EA-1733-4157-8DE9-3CBA482E4E93}"/>
              </a:ext>
            </a:extLst>
          </p:cNvPr>
          <p:cNvSpPr txBox="1"/>
          <p:nvPr/>
        </p:nvSpPr>
        <p:spPr>
          <a:xfrm>
            <a:off x="0" y="2150622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Welcome to code your 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0D029-A179-4401-B06C-3632254B2966}"/>
              </a:ext>
            </a:extLst>
          </p:cNvPr>
          <p:cNvSpPr/>
          <p:nvPr/>
        </p:nvSpPr>
        <p:spPr>
          <a:xfrm>
            <a:off x="683557" y="2844052"/>
            <a:ext cx="182207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FE9FE-1983-4F64-AE81-4D1DBAFB84FA}"/>
              </a:ext>
            </a:extLst>
          </p:cNvPr>
          <p:cNvSpPr/>
          <p:nvPr/>
        </p:nvSpPr>
        <p:spPr>
          <a:xfrm>
            <a:off x="683558" y="3301252"/>
            <a:ext cx="1822077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D13F-E6DB-4B94-95FA-A3E637A97C3B}"/>
              </a:ext>
            </a:extLst>
          </p:cNvPr>
          <p:cNvSpPr/>
          <p:nvPr/>
        </p:nvSpPr>
        <p:spPr>
          <a:xfrm>
            <a:off x="299358" y="3814170"/>
            <a:ext cx="1028700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6D568-CACD-4A79-8CED-ABEE059277DB}"/>
              </a:ext>
            </a:extLst>
          </p:cNvPr>
          <p:cNvSpPr/>
          <p:nvPr/>
        </p:nvSpPr>
        <p:spPr>
          <a:xfrm>
            <a:off x="1607086" y="3828529"/>
            <a:ext cx="927847" cy="268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</a:t>
            </a:r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EFB102D1-3A95-4DCB-8EBD-4004CEC85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214" y="2786941"/>
            <a:ext cx="349624" cy="349624"/>
          </a:xfrm>
          <a:prstGeom prst="rect">
            <a:avLst/>
          </a:prstGeom>
        </p:spPr>
      </p:pic>
      <p:pic>
        <p:nvPicPr>
          <p:cNvPr id="16" name="Graphic 15" descr="Lock">
            <a:extLst>
              <a:ext uri="{FF2B5EF4-FFF2-40B4-BE49-F238E27FC236}">
                <a16:creationId xmlns:a16="http://schemas.microsoft.com/office/drawing/2014/main" id="{012A49EA-EBB5-4C63-9587-16C1F267B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565" y="3209499"/>
            <a:ext cx="363071" cy="363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1C7701-E6CC-46C3-B36D-78F7CC73DC31}"/>
              </a:ext>
            </a:extLst>
          </p:cNvPr>
          <p:cNvSpPr txBox="1"/>
          <p:nvPr/>
        </p:nvSpPr>
        <p:spPr>
          <a:xfrm>
            <a:off x="494260" y="4177913"/>
            <a:ext cx="1896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Forgot username?</a:t>
            </a:r>
          </a:p>
          <a:p>
            <a:pPr algn="ctr"/>
            <a:r>
              <a:rPr lang="en-US" sz="1100"/>
              <a:t>Forgot password?</a:t>
            </a:r>
          </a:p>
          <a:p>
            <a:pPr algn="ctr"/>
            <a:endParaRPr lang="en-US" sz="11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24F80-A575-42A7-BE78-0EE150D6E3FB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Logout Page </a:t>
            </a:r>
          </a:p>
        </p:txBody>
      </p:sp>
    </p:spTree>
    <p:extLst>
      <p:ext uri="{BB962C8B-B14F-4D97-AF65-F5344CB8AC3E}">
        <p14:creationId xmlns:p14="http://schemas.microsoft.com/office/powerpoint/2010/main" val="75942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EE50EA-1733-4157-8DE9-3CBA482E4E93}"/>
              </a:ext>
            </a:extLst>
          </p:cNvPr>
          <p:cNvSpPr txBox="1"/>
          <p:nvPr/>
        </p:nvSpPr>
        <p:spPr>
          <a:xfrm>
            <a:off x="388220" y="279852"/>
            <a:ext cx="196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Welcome, to your profile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24F80-A575-42A7-BE78-0EE150D6E3FB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Profile Page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416B6-4BF8-47F9-B3E7-1A7D7D7EB07C}"/>
              </a:ext>
            </a:extLst>
          </p:cNvPr>
          <p:cNvSpPr txBox="1"/>
          <p:nvPr/>
        </p:nvSpPr>
        <p:spPr>
          <a:xfrm>
            <a:off x="-42962" y="2600110"/>
            <a:ext cx="75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Expertise: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B570E4A-8994-48EA-B4A1-05DB54699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009" y="716592"/>
            <a:ext cx="891022" cy="8910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701755-353C-498A-ADDA-2493CEE00F84}"/>
              </a:ext>
            </a:extLst>
          </p:cNvPr>
          <p:cNvSpPr txBox="1"/>
          <p:nvPr/>
        </p:nvSpPr>
        <p:spPr>
          <a:xfrm>
            <a:off x="-42962" y="1528929"/>
            <a:ext cx="977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Username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417ED-EA84-4B00-A849-ABA10FEDAB59}"/>
              </a:ext>
            </a:extLst>
          </p:cNvPr>
          <p:cNvSpPr txBox="1"/>
          <p:nvPr/>
        </p:nvSpPr>
        <p:spPr>
          <a:xfrm>
            <a:off x="374" y="1891469"/>
            <a:ext cx="59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Name: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1F38A-AF1B-42B2-AF56-6952B8622754}"/>
              </a:ext>
            </a:extLst>
          </p:cNvPr>
          <p:cNvSpPr txBox="1"/>
          <p:nvPr/>
        </p:nvSpPr>
        <p:spPr>
          <a:xfrm>
            <a:off x="-9103" y="2919673"/>
            <a:ext cx="91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Levels completed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36B1C-BE4C-479B-A723-15D08000A18A}"/>
              </a:ext>
            </a:extLst>
          </p:cNvPr>
          <p:cNvSpPr txBox="1"/>
          <p:nvPr/>
        </p:nvSpPr>
        <p:spPr>
          <a:xfrm>
            <a:off x="13446" y="2256810"/>
            <a:ext cx="59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Email: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BCF43-6D10-AD4C-A0A3-9F147547892A}"/>
              </a:ext>
            </a:extLst>
          </p:cNvPr>
          <p:cNvSpPr/>
          <p:nvPr/>
        </p:nvSpPr>
        <p:spPr>
          <a:xfrm>
            <a:off x="359266" y="3547679"/>
            <a:ext cx="2130640" cy="261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Download game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6EDB46-0F17-9E48-9F28-519C91922E21}"/>
              </a:ext>
            </a:extLst>
          </p:cNvPr>
          <p:cNvSpPr/>
          <p:nvPr/>
        </p:nvSpPr>
        <p:spPr>
          <a:xfrm>
            <a:off x="359266" y="3963049"/>
            <a:ext cx="2130640" cy="261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Change password?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983F7-7ED9-4FEF-93A1-C319B4C3F7AA}"/>
              </a:ext>
            </a:extLst>
          </p:cNvPr>
          <p:cNvSpPr txBox="1"/>
          <p:nvPr/>
        </p:nvSpPr>
        <p:spPr>
          <a:xfrm>
            <a:off x="781204" y="1550013"/>
            <a:ext cx="977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Sammy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800E0-B267-4E98-AB22-04C0113CD1F8}"/>
              </a:ext>
            </a:extLst>
          </p:cNvPr>
          <p:cNvSpPr txBox="1"/>
          <p:nvPr/>
        </p:nvSpPr>
        <p:spPr>
          <a:xfrm>
            <a:off x="507015" y="1892306"/>
            <a:ext cx="97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2B6A0-0EEA-4D5E-9644-AB0BACFE23CD}"/>
              </a:ext>
            </a:extLst>
          </p:cNvPr>
          <p:cNvSpPr txBox="1"/>
          <p:nvPr/>
        </p:nvSpPr>
        <p:spPr>
          <a:xfrm>
            <a:off x="1258216" y="1906309"/>
            <a:ext cx="97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Long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29A8B-6E56-4A22-9203-0EB6291DACEB}"/>
              </a:ext>
            </a:extLst>
          </p:cNvPr>
          <p:cNvSpPr txBox="1"/>
          <p:nvPr/>
        </p:nvSpPr>
        <p:spPr>
          <a:xfrm>
            <a:off x="586775" y="2248602"/>
            <a:ext cx="1542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sam@email.com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DA7CEA-09AD-4E3E-B50A-29B608F0C72B}"/>
              </a:ext>
            </a:extLst>
          </p:cNvPr>
          <p:cNvSpPr txBox="1"/>
          <p:nvPr/>
        </p:nvSpPr>
        <p:spPr>
          <a:xfrm>
            <a:off x="388220" y="2604928"/>
            <a:ext cx="1542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Beginner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040A9-F586-4B7A-A665-C57C4D6CE4E2}"/>
              </a:ext>
            </a:extLst>
          </p:cNvPr>
          <p:cNvSpPr txBox="1"/>
          <p:nvPr/>
        </p:nvSpPr>
        <p:spPr>
          <a:xfrm>
            <a:off x="781204" y="3011232"/>
            <a:ext cx="50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1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6480B-AB8B-4897-A734-E3598F7C7B5C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Download game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4B523-EC80-476D-BCB6-A779324DFCE0}"/>
              </a:ext>
            </a:extLst>
          </p:cNvPr>
          <p:cNvSpPr/>
          <p:nvPr/>
        </p:nvSpPr>
        <p:spPr>
          <a:xfrm>
            <a:off x="781204" y="2674059"/>
            <a:ext cx="1822077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9C1D1-8EDE-453F-A76A-65B7EFA0E2B8}"/>
              </a:ext>
            </a:extLst>
          </p:cNvPr>
          <p:cNvSpPr txBox="1"/>
          <p:nvPr/>
        </p:nvSpPr>
        <p:spPr>
          <a:xfrm>
            <a:off x="13446" y="2674059"/>
            <a:ext cx="59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Email: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94936-73D1-47AA-8E22-F0D78DD7FD2F}"/>
              </a:ext>
            </a:extLst>
          </p:cNvPr>
          <p:cNvSpPr txBox="1"/>
          <p:nvPr/>
        </p:nvSpPr>
        <p:spPr>
          <a:xfrm>
            <a:off x="0" y="79800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Please enter your email to download all game data. You can also choose to send data to your registered email by selecting the button below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D0B09-47C6-4EF9-B964-CDCCAACCE382}"/>
              </a:ext>
            </a:extLst>
          </p:cNvPr>
          <p:cNvSpPr/>
          <p:nvPr/>
        </p:nvSpPr>
        <p:spPr>
          <a:xfrm>
            <a:off x="142043" y="2068499"/>
            <a:ext cx="186431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B1F22-2E59-4E78-B21F-80B20D21288C}"/>
              </a:ext>
            </a:extLst>
          </p:cNvPr>
          <p:cNvSpPr txBox="1"/>
          <p:nvPr/>
        </p:nvSpPr>
        <p:spPr>
          <a:xfrm>
            <a:off x="461639" y="2006353"/>
            <a:ext cx="1997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Send data to registered email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3A35B-45B6-4F01-BAEA-A977693F3D9C}"/>
              </a:ext>
            </a:extLst>
          </p:cNvPr>
          <p:cNvSpPr/>
          <p:nvPr/>
        </p:nvSpPr>
        <p:spPr>
          <a:xfrm>
            <a:off x="372862" y="3879757"/>
            <a:ext cx="1997476" cy="54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DOWNLOAD DATA </a:t>
            </a:r>
          </a:p>
        </p:txBody>
      </p:sp>
    </p:spTree>
    <p:extLst>
      <p:ext uri="{BB962C8B-B14F-4D97-AF65-F5344CB8AC3E}">
        <p14:creationId xmlns:p14="http://schemas.microsoft.com/office/powerpoint/2010/main" val="12856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CBCA-04D0-4A08-9D20-114C86121AF6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Recover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C2085-A98C-4B8A-923E-50A7F5BB04D0}"/>
              </a:ext>
            </a:extLst>
          </p:cNvPr>
          <p:cNvSpPr txBox="1"/>
          <p:nvPr/>
        </p:nvSpPr>
        <p:spPr>
          <a:xfrm>
            <a:off x="0" y="2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Recover</a:t>
            </a:r>
            <a:r>
              <a:rPr lang="en-US"/>
              <a:t> </a:t>
            </a:r>
            <a:r>
              <a:rPr lang="en-US" sz="1400"/>
              <a:t>Password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828ED-1EA9-40F5-8D87-3301A79D7824}"/>
              </a:ext>
            </a:extLst>
          </p:cNvPr>
          <p:cNvSpPr/>
          <p:nvPr/>
        </p:nvSpPr>
        <p:spPr>
          <a:xfrm>
            <a:off x="66450" y="4066050"/>
            <a:ext cx="2610300" cy="4156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Submit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C0D24-5C29-48BB-AFE3-7D2393A0EE20}"/>
              </a:ext>
            </a:extLst>
          </p:cNvPr>
          <p:cNvCxnSpPr/>
          <p:nvPr/>
        </p:nvCxnSpPr>
        <p:spPr>
          <a:xfrm>
            <a:off x="216217" y="1310640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702CA9-82A2-4F31-93D8-4FC52FA339D7}"/>
              </a:ext>
            </a:extLst>
          </p:cNvPr>
          <p:cNvSpPr txBox="1"/>
          <p:nvPr/>
        </p:nvSpPr>
        <p:spPr>
          <a:xfrm>
            <a:off x="125730" y="960723"/>
            <a:ext cx="249174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User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B4C0A9-156E-4F8C-8999-69AEA1180DB4}"/>
              </a:ext>
            </a:extLst>
          </p:cNvPr>
          <p:cNvCxnSpPr/>
          <p:nvPr/>
        </p:nvCxnSpPr>
        <p:spPr>
          <a:xfrm>
            <a:off x="216217" y="1916374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73AF82-22F7-4E9F-AC0B-C2FDC427A916}"/>
              </a:ext>
            </a:extLst>
          </p:cNvPr>
          <p:cNvSpPr txBox="1"/>
          <p:nvPr/>
        </p:nvSpPr>
        <p:spPr>
          <a:xfrm>
            <a:off x="160020" y="1596334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7956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CBCA-04D0-4A08-9D20-114C86121AF6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Change 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C2085-A98C-4B8A-923E-50A7F5BB04D0}"/>
              </a:ext>
            </a:extLst>
          </p:cNvPr>
          <p:cNvSpPr txBox="1"/>
          <p:nvPr/>
        </p:nvSpPr>
        <p:spPr>
          <a:xfrm>
            <a:off x="34290" y="3730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Change password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828ED-1EA9-40F5-8D87-3301A79D7824}"/>
              </a:ext>
            </a:extLst>
          </p:cNvPr>
          <p:cNvSpPr/>
          <p:nvPr/>
        </p:nvSpPr>
        <p:spPr>
          <a:xfrm>
            <a:off x="66450" y="3783353"/>
            <a:ext cx="2610300" cy="4156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Submit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C0D24-5C29-48BB-AFE3-7D2393A0EE20}"/>
              </a:ext>
            </a:extLst>
          </p:cNvPr>
          <p:cNvCxnSpPr/>
          <p:nvPr/>
        </p:nvCxnSpPr>
        <p:spPr>
          <a:xfrm>
            <a:off x="216217" y="1310640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702CA9-82A2-4F31-93D8-4FC52FA339D7}"/>
              </a:ext>
            </a:extLst>
          </p:cNvPr>
          <p:cNvSpPr txBox="1"/>
          <p:nvPr/>
        </p:nvSpPr>
        <p:spPr>
          <a:xfrm>
            <a:off x="160020" y="996732"/>
            <a:ext cx="2491740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Enter current password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998BAB-15A3-48EC-BF21-7DBD5A9B0B54}"/>
              </a:ext>
            </a:extLst>
          </p:cNvPr>
          <p:cNvCxnSpPr/>
          <p:nvPr/>
        </p:nvCxnSpPr>
        <p:spPr>
          <a:xfrm>
            <a:off x="181927" y="1780440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944A84-93F5-4D79-A727-74EBDDAFDEF2}"/>
              </a:ext>
            </a:extLst>
          </p:cNvPr>
          <p:cNvSpPr txBox="1"/>
          <p:nvPr/>
        </p:nvSpPr>
        <p:spPr>
          <a:xfrm>
            <a:off x="125730" y="1466532"/>
            <a:ext cx="2491740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Enter new password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84464C-8EEA-464C-9C84-840FA727506E}"/>
              </a:ext>
            </a:extLst>
          </p:cNvPr>
          <p:cNvCxnSpPr/>
          <p:nvPr/>
        </p:nvCxnSpPr>
        <p:spPr>
          <a:xfrm>
            <a:off x="181927" y="2308754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D3794F-8228-48ED-BDF9-76D3D5B7FE83}"/>
              </a:ext>
            </a:extLst>
          </p:cNvPr>
          <p:cNvSpPr txBox="1"/>
          <p:nvPr/>
        </p:nvSpPr>
        <p:spPr>
          <a:xfrm>
            <a:off x="125730" y="1994846"/>
            <a:ext cx="2491740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Confirm new 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5DF28-B1BF-4898-8043-7A33DD5EED6C}"/>
              </a:ext>
            </a:extLst>
          </p:cNvPr>
          <p:cNvSpPr txBox="1"/>
          <p:nvPr/>
        </p:nvSpPr>
        <p:spPr>
          <a:xfrm>
            <a:off x="103823" y="2752971"/>
            <a:ext cx="243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accent1"/>
                </a:solidFill>
              </a:rPr>
              <a:t>Password must at least be 5 letters long </a:t>
            </a:r>
          </a:p>
        </p:txBody>
      </p:sp>
    </p:spTree>
    <p:extLst>
      <p:ext uri="{BB962C8B-B14F-4D97-AF65-F5344CB8AC3E}">
        <p14:creationId xmlns:p14="http://schemas.microsoft.com/office/powerpoint/2010/main" val="348953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0D7B-8B33-45FC-A362-BF2FD4B4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" y="384954"/>
            <a:ext cx="2310765" cy="3966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Recover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333BB-F520-4E83-BAB9-122A11D640EA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Recover Username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394A5-C717-485D-91AE-30BCAA68F5FA}"/>
              </a:ext>
            </a:extLst>
          </p:cNvPr>
          <p:cNvCxnSpPr/>
          <p:nvPr/>
        </p:nvCxnSpPr>
        <p:spPr>
          <a:xfrm>
            <a:off x="216217" y="1310640"/>
            <a:ext cx="2435543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AA19F4-CDB7-455E-B9C3-AC50AAF1CC44}"/>
              </a:ext>
            </a:extLst>
          </p:cNvPr>
          <p:cNvSpPr txBox="1"/>
          <p:nvPr/>
        </p:nvSpPr>
        <p:spPr>
          <a:xfrm>
            <a:off x="160020" y="9906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75F9F4-66D8-4045-9796-21270DB384FF}"/>
              </a:ext>
            </a:extLst>
          </p:cNvPr>
          <p:cNvSpPr/>
          <p:nvPr/>
        </p:nvSpPr>
        <p:spPr>
          <a:xfrm>
            <a:off x="66449" y="4082258"/>
            <a:ext cx="2610300" cy="4156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2172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83235B-A008-44E1-A6C1-06D97DBC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" y="384954"/>
            <a:ext cx="2310765" cy="396662"/>
          </a:xfrm>
        </p:spPr>
        <p:txBody>
          <a:bodyPr>
            <a:normAutofit/>
          </a:bodyPr>
          <a:lstStyle/>
          <a:p>
            <a:pPr algn="ctr"/>
            <a:r>
              <a:rPr lang="en-US" sz="1800" b="1"/>
              <a:t>Settings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43BC0-A92B-4E22-A89D-1E62BB2790BC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Game Settings Page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64AD1-F9B2-4F22-BC86-C187399D62F8}"/>
              </a:ext>
            </a:extLst>
          </p:cNvPr>
          <p:cNvSpPr txBox="1"/>
          <p:nvPr/>
        </p:nvSpPr>
        <p:spPr>
          <a:xfrm>
            <a:off x="35242" y="1087181"/>
            <a:ext cx="120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Sounds: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0B62F-2E2C-4F19-9C2C-B4BD371C57B6}"/>
              </a:ext>
            </a:extLst>
          </p:cNvPr>
          <p:cNvSpPr/>
          <p:nvPr/>
        </p:nvSpPr>
        <p:spPr>
          <a:xfrm>
            <a:off x="899777" y="3847624"/>
            <a:ext cx="943644" cy="369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DAA13-95E5-4176-BCD0-28BC965D241D}"/>
              </a:ext>
            </a:extLst>
          </p:cNvPr>
          <p:cNvSpPr txBox="1"/>
          <p:nvPr/>
        </p:nvSpPr>
        <p:spPr>
          <a:xfrm>
            <a:off x="35242" y="1900510"/>
            <a:ext cx="10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Game Theme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76194-4F3B-4CF7-BE3C-A07674971967}"/>
              </a:ext>
            </a:extLst>
          </p:cNvPr>
          <p:cNvSpPr/>
          <p:nvPr/>
        </p:nvSpPr>
        <p:spPr>
          <a:xfrm>
            <a:off x="1526712" y="1224645"/>
            <a:ext cx="131135" cy="11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7217E-0443-4E06-85C0-585305E4C091}"/>
              </a:ext>
            </a:extLst>
          </p:cNvPr>
          <p:cNvSpPr txBox="1"/>
          <p:nvPr/>
        </p:nvSpPr>
        <p:spPr>
          <a:xfrm>
            <a:off x="1742908" y="1130977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CD1DC-FFF6-4B5E-894C-63911DB95FB5}"/>
              </a:ext>
            </a:extLst>
          </p:cNvPr>
          <p:cNvSpPr/>
          <p:nvPr/>
        </p:nvSpPr>
        <p:spPr>
          <a:xfrm>
            <a:off x="1526712" y="1508035"/>
            <a:ext cx="131135" cy="115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FA35F-9F48-458F-B809-E43985203FBB}"/>
              </a:ext>
            </a:extLst>
          </p:cNvPr>
          <p:cNvSpPr txBox="1"/>
          <p:nvPr/>
        </p:nvSpPr>
        <p:spPr>
          <a:xfrm>
            <a:off x="1742908" y="1414367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OFF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69D5-EC35-43DD-BBCA-BEFA73CCA92B}"/>
              </a:ext>
            </a:extLst>
          </p:cNvPr>
          <p:cNvSpPr/>
          <p:nvPr/>
        </p:nvSpPr>
        <p:spPr>
          <a:xfrm>
            <a:off x="1509191" y="1993210"/>
            <a:ext cx="131135" cy="11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70E06-3846-4549-8C75-36D9BB822CF2}"/>
              </a:ext>
            </a:extLst>
          </p:cNvPr>
          <p:cNvSpPr txBox="1"/>
          <p:nvPr/>
        </p:nvSpPr>
        <p:spPr>
          <a:xfrm>
            <a:off x="1725387" y="1899542"/>
            <a:ext cx="72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LIGHT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C2985-1255-4766-861F-7BC233BDE465}"/>
              </a:ext>
            </a:extLst>
          </p:cNvPr>
          <p:cNvSpPr/>
          <p:nvPr/>
        </p:nvSpPr>
        <p:spPr>
          <a:xfrm>
            <a:off x="1509191" y="2276600"/>
            <a:ext cx="131135" cy="115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3B9AE-EEFE-4532-9BEE-53D64804D499}"/>
              </a:ext>
            </a:extLst>
          </p:cNvPr>
          <p:cNvSpPr txBox="1"/>
          <p:nvPr/>
        </p:nvSpPr>
        <p:spPr>
          <a:xfrm>
            <a:off x="1725386" y="2182932"/>
            <a:ext cx="72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DARK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2FE59-E677-4A76-8144-8F8F902D64EF}"/>
              </a:ext>
            </a:extLst>
          </p:cNvPr>
          <p:cNvSpPr txBox="1"/>
          <p:nvPr/>
        </p:nvSpPr>
        <p:spPr>
          <a:xfrm>
            <a:off x="0" y="2785586"/>
            <a:ext cx="145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See Game facts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at startup: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04F58-C532-4503-AA01-43F72596EB73}"/>
              </a:ext>
            </a:extLst>
          </p:cNvPr>
          <p:cNvSpPr/>
          <p:nvPr/>
        </p:nvSpPr>
        <p:spPr>
          <a:xfrm>
            <a:off x="1558472" y="2894760"/>
            <a:ext cx="131135" cy="11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2D1FF-5A4D-4512-A8B7-0CDDD531A792}"/>
              </a:ext>
            </a:extLst>
          </p:cNvPr>
          <p:cNvSpPr txBox="1"/>
          <p:nvPr/>
        </p:nvSpPr>
        <p:spPr>
          <a:xfrm>
            <a:off x="1774668" y="2801092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2ABD0-8008-4E5A-90F6-88C85937EF9E}"/>
              </a:ext>
            </a:extLst>
          </p:cNvPr>
          <p:cNvSpPr/>
          <p:nvPr/>
        </p:nvSpPr>
        <p:spPr>
          <a:xfrm>
            <a:off x="1558472" y="3178150"/>
            <a:ext cx="131135" cy="115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3222E-7CD8-494C-B8EA-95FF5323476A}"/>
              </a:ext>
            </a:extLst>
          </p:cNvPr>
          <p:cNvSpPr txBox="1"/>
          <p:nvPr/>
        </p:nvSpPr>
        <p:spPr>
          <a:xfrm>
            <a:off x="1774668" y="3084482"/>
            <a:ext cx="5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</a:rPr>
              <a:t>OFF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52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EB920-151F-4B1D-83E1-ACE2AC690029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Badge List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A2BC77-4147-437D-818B-6A58BF5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" y="384954"/>
            <a:ext cx="2310765" cy="3966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/>
              <a:t>Badges List</a:t>
            </a:r>
          </a:p>
        </p:txBody>
      </p:sp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553F2A6E-529A-4292-9C14-979CA29D0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217" y="1140367"/>
            <a:ext cx="659219" cy="644321"/>
          </a:xfrm>
        </p:spPr>
      </p:pic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7AC6B39E-A616-4E06-B3E5-3ED205B5E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1989" y="1140366"/>
            <a:ext cx="659219" cy="644321"/>
          </a:xfrm>
          <a:prstGeom prst="rect">
            <a:avLst/>
          </a:prstGeom>
        </p:spPr>
      </p:pic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388D1F4A-8480-4BDE-AF63-9B3A7DD3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8668" y="1140365"/>
            <a:ext cx="659219" cy="644321"/>
          </a:xfrm>
          <a:prstGeom prst="rect">
            <a:avLst/>
          </a:prstGeom>
        </p:spPr>
      </p:pic>
      <p:pic>
        <p:nvPicPr>
          <p:cNvPr id="22" name="Content Placeholder 15">
            <a:extLst>
              <a:ext uri="{FF2B5EF4-FFF2-40B4-BE49-F238E27FC236}">
                <a16:creationId xmlns:a16="http://schemas.microsoft.com/office/drawing/2014/main" id="{5B4B18A8-533B-45D1-94A6-7E5ADF45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217" y="1963840"/>
            <a:ext cx="659219" cy="644321"/>
          </a:xfrm>
          <a:prstGeom prst="rect">
            <a:avLst/>
          </a:prstGeom>
        </p:spPr>
      </p:pic>
      <p:pic>
        <p:nvPicPr>
          <p:cNvPr id="23" name="Content Placeholder 15">
            <a:extLst>
              <a:ext uri="{FF2B5EF4-FFF2-40B4-BE49-F238E27FC236}">
                <a16:creationId xmlns:a16="http://schemas.microsoft.com/office/drawing/2014/main" id="{EC592CA6-7EA7-40AF-8040-0BC05BFC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1989" y="1963839"/>
            <a:ext cx="659219" cy="644321"/>
          </a:xfrm>
          <a:prstGeom prst="rect">
            <a:avLst/>
          </a:prstGeom>
        </p:spPr>
      </p:pic>
      <p:pic>
        <p:nvPicPr>
          <p:cNvPr id="24" name="Content Placeholder 15">
            <a:extLst>
              <a:ext uri="{FF2B5EF4-FFF2-40B4-BE49-F238E27FC236}">
                <a16:creationId xmlns:a16="http://schemas.microsoft.com/office/drawing/2014/main" id="{B4963DF6-AEBD-472C-BACA-575AAFC40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8668" y="1963838"/>
            <a:ext cx="659219" cy="644321"/>
          </a:xfrm>
          <a:prstGeom prst="rect">
            <a:avLst/>
          </a:prstGeom>
        </p:spPr>
      </p:pic>
      <p:pic>
        <p:nvPicPr>
          <p:cNvPr id="25" name="Content Placeholder 15">
            <a:extLst>
              <a:ext uri="{FF2B5EF4-FFF2-40B4-BE49-F238E27FC236}">
                <a16:creationId xmlns:a16="http://schemas.microsoft.com/office/drawing/2014/main" id="{8138B256-BBAA-4EF8-B329-D2A77E04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218" y="2787313"/>
            <a:ext cx="659219" cy="644321"/>
          </a:xfrm>
          <a:prstGeom prst="rect">
            <a:avLst/>
          </a:prstGeom>
        </p:spPr>
      </p:pic>
      <p:pic>
        <p:nvPicPr>
          <p:cNvPr id="26" name="Content Placeholder 15">
            <a:extLst>
              <a:ext uri="{FF2B5EF4-FFF2-40B4-BE49-F238E27FC236}">
                <a16:creationId xmlns:a16="http://schemas.microsoft.com/office/drawing/2014/main" id="{79DA2D6F-4BBC-4898-9B69-91CF5BE4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1990" y="2787312"/>
            <a:ext cx="659219" cy="644321"/>
          </a:xfrm>
          <a:prstGeom prst="rect">
            <a:avLst/>
          </a:prstGeom>
        </p:spPr>
      </p:pic>
      <p:pic>
        <p:nvPicPr>
          <p:cNvPr id="27" name="Content Placeholder 15">
            <a:extLst>
              <a:ext uri="{FF2B5EF4-FFF2-40B4-BE49-F238E27FC236}">
                <a16:creationId xmlns:a16="http://schemas.microsoft.com/office/drawing/2014/main" id="{62736E2F-822A-4AEF-9600-1F2628A3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8669" y="2787311"/>
            <a:ext cx="659219" cy="6443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D7602BB-7930-4A41-B0E2-0C846923E737}"/>
              </a:ext>
            </a:extLst>
          </p:cNvPr>
          <p:cNvSpPr/>
          <p:nvPr/>
        </p:nvSpPr>
        <p:spPr>
          <a:xfrm>
            <a:off x="359201" y="3726584"/>
            <a:ext cx="2024797" cy="35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View All Badges </a:t>
            </a:r>
          </a:p>
        </p:txBody>
      </p:sp>
    </p:spTree>
    <p:extLst>
      <p:ext uri="{BB962C8B-B14F-4D97-AF65-F5344CB8AC3E}">
        <p14:creationId xmlns:p14="http://schemas.microsoft.com/office/powerpoint/2010/main" val="344069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EE50EA-1733-4157-8DE9-3CBA482E4E93}"/>
              </a:ext>
            </a:extLst>
          </p:cNvPr>
          <p:cNvSpPr txBox="1"/>
          <p:nvPr/>
        </p:nvSpPr>
        <p:spPr>
          <a:xfrm>
            <a:off x="1" y="36823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Welcome to Code your 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0D029-A179-4401-B06C-3632254B2966}"/>
              </a:ext>
            </a:extLst>
          </p:cNvPr>
          <p:cNvSpPr/>
          <p:nvPr/>
        </p:nvSpPr>
        <p:spPr>
          <a:xfrm>
            <a:off x="843348" y="2467533"/>
            <a:ext cx="1822077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D13F-E6DB-4B94-95FA-A3E637A97C3B}"/>
              </a:ext>
            </a:extLst>
          </p:cNvPr>
          <p:cNvSpPr/>
          <p:nvPr/>
        </p:nvSpPr>
        <p:spPr>
          <a:xfrm>
            <a:off x="949664" y="3817532"/>
            <a:ext cx="1028700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C7701-E6CC-46C3-B36D-78F7CC73DC31}"/>
              </a:ext>
            </a:extLst>
          </p:cNvPr>
          <p:cNvSpPr txBox="1"/>
          <p:nvPr/>
        </p:nvSpPr>
        <p:spPr>
          <a:xfrm>
            <a:off x="515915" y="4241710"/>
            <a:ext cx="1896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Already Registered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24F80-A575-42A7-BE78-0EE150D6E3FB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Registration Page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0C1A0-FF83-42C7-B5A6-0237D52ECEC0}"/>
              </a:ext>
            </a:extLst>
          </p:cNvPr>
          <p:cNvSpPr txBox="1"/>
          <p:nvPr/>
        </p:nvSpPr>
        <p:spPr>
          <a:xfrm>
            <a:off x="75590" y="2467533"/>
            <a:ext cx="59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Email: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1A7757-ADE9-48A1-80D2-D2A73B728D78}"/>
              </a:ext>
            </a:extLst>
          </p:cNvPr>
          <p:cNvSpPr/>
          <p:nvPr/>
        </p:nvSpPr>
        <p:spPr>
          <a:xfrm>
            <a:off x="927947" y="1751106"/>
            <a:ext cx="1561897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416B6-4BF8-47F9-B3E7-1A7D7D7EB07C}"/>
              </a:ext>
            </a:extLst>
          </p:cNvPr>
          <p:cNvSpPr txBox="1"/>
          <p:nvPr/>
        </p:nvSpPr>
        <p:spPr>
          <a:xfrm>
            <a:off x="91296" y="2784369"/>
            <a:ext cx="75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Expertise: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B570E4A-8994-48EA-B4A1-05DB54699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009" y="661545"/>
            <a:ext cx="891022" cy="8910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6BFE26-D31F-486B-B45A-407BA853837A}"/>
              </a:ext>
            </a:extLst>
          </p:cNvPr>
          <p:cNvSpPr/>
          <p:nvPr/>
        </p:nvSpPr>
        <p:spPr>
          <a:xfrm>
            <a:off x="821341" y="2141135"/>
            <a:ext cx="794904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40D87-5FD3-4272-ACF2-9B05D69EACC4}"/>
              </a:ext>
            </a:extLst>
          </p:cNvPr>
          <p:cNvSpPr/>
          <p:nvPr/>
        </p:nvSpPr>
        <p:spPr>
          <a:xfrm>
            <a:off x="1819031" y="2130503"/>
            <a:ext cx="794904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01755-353C-498A-ADDA-2493CEE00F84}"/>
              </a:ext>
            </a:extLst>
          </p:cNvPr>
          <p:cNvSpPr txBox="1"/>
          <p:nvPr/>
        </p:nvSpPr>
        <p:spPr>
          <a:xfrm>
            <a:off x="18412" y="1794212"/>
            <a:ext cx="977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Username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417ED-EA84-4B00-A849-ABA10FEDAB59}"/>
              </a:ext>
            </a:extLst>
          </p:cNvPr>
          <p:cNvSpPr txBox="1"/>
          <p:nvPr/>
        </p:nvSpPr>
        <p:spPr>
          <a:xfrm>
            <a:off x="75589" y="2152213"/>
            <a:ext cx="59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Name: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10F24-1802-46A7-82A0-C3062C605DA7}"/>
              </a:ext>
            </a:extLst>
          </p:cNvPr>
          <p:cNvSpPr/>
          <p:nvPr/>
        </p:nvSpPr>
        <p:spPr>
          <a:xfrm>
            <a:off x="845388" y="3103043"/>
            <a:ext cx="1510458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0CC43E-DC93-49FA-AC35-64AC5E54CED2}"/>
              </a:ext>
            </a:extLst>
          </p:cNvPr>
          <p:cNvSpPr/>
          <p:nvPr/>
        </p:nvSpPr>
        <p:spPr>
          <a:xfrm>
            <a:off x="845388" y="3458143"/>
            <a:ext cx="1510458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219DE1-549D-41EF-A380-6E794B821723}"/>
              </a:ext>
            </a:extLst>
          </p:cNvPr>
          <p:cNvSpPr/>
          <p:nvPr/>
        </p:nvSpPr>
        <p:spPr>
          <a:xfrm>
            <a:off x="845387" y="2786207"/>
            <a:ext cx="1822077" cy="26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D16BA0-A8F1-4744-8E56-84F9189423D5}"/>
              </a:ext>
            </a:extLst>
          </p:cNvPr>
          <p:cNvSpPr txBox="1"/>
          <p:nvPr/>
        </p:nvSpPr>
        <p:spPr>
          <a:xfrm>
            <a:off x="75589" y="3128570"/>
            <a:ext cx="745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Password</a:t>
            </a:r>
            <a:endParaRPr lang="en-US" sz="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1F38A-AF1B-42B2-AF56-6952B8622754}"/>
              </a:ext>
            </a:extLst>
          </p:cNvPr>
          <p:cNvSpPr txBox="1"/>
          <p:nvPr/>
        </p:nvSpPr>
        <p:spPr>
          <a:xfrm>
            <a:off x="89284" y="3482211"/>
            <a:ext cx="91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171087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DBE416-3035-4646-98FA-3603F68D7817}"/>
              </a:ext>
            </a:extLst>
          </p:cNvPr>
          <p:cNvSpPr/>
          <p:nvPr/>
        </p:nvSpPr>
        <p:spPr>
          <a:xfrm>
            <a:off x="-10499" y="-945"/>
            <a:ext cx="2783076" cy="18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Leaderboard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C7CC2-3F49-0F48-9093-6A99FEC53AC9}"/>
              </a:ext>
            </a:extLst>
          </p:cNvPr>
          <p:cNvSpPr txBox="1"/>
          <p:nvPr/>
        </p:nvSpPr>
        <p:spPr>
          <a:xfrm>
            <a:off x="677865" y="263895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Hall of Fame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C66DC-C7DE-E841-9EA1-C1A2630BBD18}"/>
              </a:ext>
            </a:extLst>
          </p:cNvPr>
          <p:cNvSpPr txBox="1"/>
          <p:nvPr/>
        </p:nvSpPr>
        <p:spPr>
          <a:xfrm>
            <a:off x="176619" y="1108357"/>
            <a:ext cx="22335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/>
              <a:t>Sammy                    10</a:t>
            </a:r>
          </a:p>
          <a:p>
            <a:pPr marL="342900" indent="-342900">
              <a:buAutoNum type="arabicPeriod"/>
            </a:pPr>
            <a:r>
              <a:rPr lang="en-US" sz="1400" b="1"/>
              <a:t>Bash                          9</a:t>
            </a:r>
          </a:p>
          <a:p>
            <a:pPr marL="342900" indent="-342900">
              <a:buAutoNum type="arabicPeriod"/>
            </a:pPr>
            <a:r>
              <a:rPr lang="en-US" sz="1400" b="1" err="1"/>
              <a:t>Yimez</a:t>
            </a:r>
            <a:r>
              <a:rPr lang="en-US" sz="1400" b="1"/>
              <a:t>                        9</a:t>
            </a:r>
          </a:p>
          <a:p>
            <a:pPr marL="342900" indent="-342900">
              <a:buAutoNum type="arabicPeriod"/>
            </a:pPr>
            <a:r>
              <a:rPr lang="en-US" sz="1400" b="1" err="1"/>
              <a:t>Qeeb</a:t>
            </a:r>
            <a:r>
              <a:rPr lang="en-US" sz="1400" b="1"/>
              <a:t>                         8</a:t>
            </a:r>
          </a:p>
          <a:p>
            <a:pPr marL="342900" indent="-342900">
              <a:buAutoNum type="arabicPeriod"/>
            </a:pPr>
            <a:r>
              <a:rPr lang="en-US" sz="1400" b="1" err="1"/>
              <a:t>Dontado</a:t>
            </a:r>
            <a:r>
              <a:rPr lang="en-US" sz="1400" b="1"/>
              <a:t>                   8</a:t>
            </a:r>
          </a:p>
          <a:p>
            <a:pPr marL="342900" indent="-342900">
              <a:buAutoNum type="arabicPeriod"/>
            </a:pPr>
            <a:r>
              <a:rPr lang="en-US" sz="1400" b="1" err="1"/>
              <a:t>Samlong</a:t>
            </a:r>
            <a:r>
              <a:rPr lang="en-US" sz="1400" b="1"/>
              <a:t>                   7</a:t>
            </a:r>
          </a:p>
          <a:p>
            <a:pPr marL="342900" indent="-342900">
              <a:buAutoNum type="arabicPeriod"/>
            </a:pPr>
            <a:r>
              <a:rPr lang="en-US" sz="1400" b="1" err="1"/>
              <a:t>Busyboy</a:t>
            </a:r>
            <a:r>
              <a:rPr lang="en-US" sz="1400" b="1"/>
              <a:t>                    6</a:t>
            </a:r>
          </a:p>
          <a:p>
            <a:pPr marL="342900" indent="-342900">
              <a:buAutoNum type="arabicPeriod"/>
            </a:pPr>
            <a:r>
              <a:rPr lang="en-US" sz="1400" b="1" err="1"/>
              <a:t>Lezmie</a:t>
            </a:r>
            <a:r>
              <a:rPr lang="en-US" sz="1400" b="1"/>
              <a:t>                       5</a:t>
            </a:r>
          </a:p>
          <a:p>
            <a:pPr marL="342900" indent="-342900">
              <a:buAutoNum type="arabicPeriod"/>
            </a:pPr>
            <a:r>
              <a:rPr lang="en-US" sz="1400" b="1" err="1"/>
              <a:t>Rashy</a:t>
            </a:r>
            <a:r>
              <a:rPr lang="en-US" sz="1400" b="1"/>
              <a:t>                         3</a:t>
            </a:r>
          </a:p>
          <a:p>
            <a:pPr marL="342900" indent="-342900">
              <a:buAutoNum type="arabicPeriod"/>
            </a:pPr>
            <a:r>
              <a:rPr lang="en-US" sz="1400" b="1" err="1"/>
              <a:t>Splendo</a:t>
            </a:r>
            <a:r>
              <a:rPr lang="en-US" sz="1400" b="1"/>
              <a:t>                     1</a:t>
            </a:r>
          </a:p>
          <a:p>
            <a:pPr marL="342900" indent="-342900">
              <a:buAutoNum type="arabicPeriod"/>
            </a:pPr>
            <a:endParaRPr lang="en-US" sz="1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15D23-52B4-E942-B06E-3A893A3F6AF8}"/>
              </a:ext>
            </a:extLst>
          </p:cNvPr>
          <p:cNvSpPr/>
          <p:nvPr/>
        </p:nvSpPr>
        <p:spPr>
          <a:xfrm>
            <a:off x="1664731" y="3731339"/>
            <a:ext cx="901850" cy="4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81377-66CE-410E-AB39-23C4826C3755}"/>
              </a:ext>
            </a:extLst>
          </p:cNvPr>
          <p:cNvSpPr txBox="1"/>
          <p:nvPr/>
        </p:nvSpPr>
        <p:spPr>
          <a:xfrm>
            <a:off x="176618" y="840661"/>
            <a:ext cx="2389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    Username                    Badges won</a:t>
            </a:r>
          </a:p>
        </p:txBody>
      </p:sp>
    </p:spTree>
    <p:extLst>
      <p:ext uri="{BB962C8B-B14F-4D97-AF65-F5344CB8AC3E}">
        <p14:creationId xmlns:p14="http://schemas.microsoft.com/office/powerpoint/2010/main" val="31428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7DE22-0B75-4B58-A44E-36D645FA0794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Walkthrough Page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8202C-3A10-4E56-811C-8E77A100E1FD}"/>
              </a:ext>
            </a:extLst>
          </p:cNvPr>
          <p:cNvSpPr txBox="1"/>
          <p:nvPr/>
        </p:nvSpPr>
        <p:spPr>
          <a:xfrm>
            <a:off x="518615" y="473123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Hello, username </a:t>
            </a:r>
          </a:p>
        </p:txBody>
      </p:sp>
      <p:pic>
        <p:nvPicPr>
          <p:cNvPr id="7" name="Graphic 6" descr="Optical disc">
            <a:extLst>
              <a:ext uri="{FF2B5EF4-FFF2-40B4-BE49-F238E27FC236}">
                <a16:creationId xmlns:a16="http://schemas.microsoft.com/office/drawing/2014/main" id="{1AB6AF99-85F6-469C-A0AE-93397C6E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87" y="873830"/>
            <a:ext cx="1108077" cy="1108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2D2C4B-C458-4BD9-905A-DB1EB94C719E}"/>
              </a:ext>
            </a:extLst>
          </p:cNvPr>
          <p:cNvSpPr txBox="1"/>
          <p:nvPr/>
        </p:nvSpPr>
        <p:spPr>
          <a:xfrm>
            <a:off x="309282" y="1965278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B15DA-A6FF-4E3D-8CCB-B464D3DAEDAB}"/>
              </a:ext>
            </a:extLst>
          </p:cNvPr>
          <p:cNvSpPr txBox="1"/>
          <p:nvPr/>
        </p:nvSpPr>
        <p:spPr>
          <a:xfrm>
            <a:off x="134471" y="2514600"/>
            <a:ext cx="247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Lorem ipsum dolor sit </a:t>
            </a:r>
            <a:r>
              <a:rPr lang="en-US" sz="1000" err="1"/>
              <a:t>amet</a:t>
            </a:r>
            <a:r>
              <a:rPr lang="en-US" sz="1000"/>
              <a:t>, </a:t>
            </a:r>
            <a:r>
              <a:rPr lang="en-US" sz="1000" err="1"/>
              <a:t>consectetur</a:t>
            </a:r>
            <a:r>
              <a:rPr lang="en-US" sz="1000"/>
              <a:t> </a:t>
            </a:r>
            <a:r>
              <a:rPr lang="en-US" sz="1000" err="1"/>
              <a:t>adipiscing</a:t>
            </a:r>
            <a:r>
              <a:rPr lang="en-US" sz="1000"/>
              <a:t> </a:t>
            </a:r>
            <a:r>
              <a:rPr lang="en-US" sz="1000" err="1"/>
              <a:t>elit</a:t>
            </a:r>
            <a:r>
              <a:rPr lang="en-US" sz="1000"/>
              <a:t>, sed do </a:t>
            </a:r>
            <a:r>
              <a:rPr lang="en-US" sz="1000" err="1"/>
              <a:t>eiusmod</a:t>
            </a:r>
            <a:r>
              <a:rPr lang="en-US" sz="1000"/>
              <a:t> </a:t>
            </a:r>
            <a:r>
              <a:rPr lang="en-US" sz="1000" err="1"/>
              <a:t>tempor</a:t>
            </a:r>
            <a:r>
              <a:rPr lang="en-US" sz="1000"/>
              <a:t> </a:t>
            </a:r>
            <a:r>
              <a:rPr lang="en-US" sz="1000" err="1"/>
              <a:t>incididunt</a:t>
            </a:r>
            <a:r>
              <a:rPr lang="en-US" sz="1000"/>
              <a:t> </a:t>
            </a:r>
            <a:r>
              <a:rPr lang="en-US" sz="1000" err="1"/>
              <a:t>ut</a:t>
            </a:r>
            <a:r>
              <a:rPr lang="en-US" sz="1000"/>
              <a:t> </a:t>
            </a:r>
            <a:r>
              <a:rPr lang="en-US" sz="1000" err="1"/>
              <a:t>labore</a:t>
            </a:r>
            <a:r>
              <a:rPr lang="en-US" sz="1000"/>
              <a:t> et dolore magna </a:t>
            </a:r>
            <a:r>
              <a:rPr lang="en-US" sz="1000" err="1"/>
              <a:t>aliqua</a:t>
            </a:r>
            <a:r>
              <a:rPr lang="en-US" sz="1000"/>
              <a:t>. Ut </a:t>
            </a:r>
            <a:r>
              <a:rPr lang="en-US" sz="1000" err="1"/>
              <a:t>enim</a:t>
            </a:r>
            <a:r>
              <a:rPr lang="en-US" sz="1000"/>
              <a:t> ad minim </a:t>
            </a:r>
            <a:r>
              <a:rPr lang="en-US" sz="1000" err="1"/>
              <a:t>veniam</a:t>
            </a:r>
            <a:r>
              <a:rPr lang="en-US" sz="1000"/>
              <a:t>, </a:t>
            </a:r>
            <a:r>
              <a:rPr lang="en-US" sz="1000" err="1"/>
              <a:t>quis</a:t>
            </a:r>
            <a:r>
              <a:rPr lang="en-US" sz="1000"/>
              <a:t> </a:t>
            </a:r>
            <a:r>
              <a:rPr lang="en-US" sz="1000" err="1"/>
              <a:t>nostrud</a:t>
            </a:r>
            <a:r>
              <a:rPr lang="en-US" sz="1000"/>
              <a:t> exercitation </a:t>
            </a:r>
            <a:r>
              <a:rPr lang="en-US" sz="1000" err="1"/>
              <a:t>ullamco</a:t>
            </a:r>
            <a:r>
              <a:rPr lang="en-US" sz="1000"/>
              <a:t> </a:t>
            </a:r>
            <a:r>
              <a:rPr lang="en-US" sz="1000" err="1"/>
              <a:t>laboris</a:t>
            </a:r>
            <a:r>
              <a:rPr lang="en-US" sz="1000"/>
              <a:t> nisi </a:t>
            </a:r>
            <a:r>
              <a:rPr lang="en-US" sz="1000" err="1"/>
              <a:t>ut</a:t>
            </a:r>
            <a:r>
              <a:rPr lang="en-US" sz="1000"/>
              <a:t> </a:t>
            </a:r>
            <a:r>
              <a:rPr lang="en-US" sz="1000" err="1"/>
              <a:t>aliquip</a:t>
            </a:r>
            <a:r>
              <a:rPr lang="en-US" sz="1000"/>
              <a:t> ex </a:t>
            </a:r>
            <a:r>
              <a:rPr lang="en-US" sz="1000" err="1"/>
              <a:t>ea</a:t>
            </a:r>
            <a:r>
              <a:rPr lang="en-US" sz="1000"/>
              <a:t> </a:t>
            </a:r>
            <a:r>
              <a:rPr lang="en-US" sz="1000" err="1"/>
              <a:t>commodo</a:t>
            </a:r>
            <a:r>
              <a:rPr lang="en-US" sz="1000"/>
              <a:t> </a:t>
            </a:r>
            <a:r>
              <a:rPr lang="en-US" sz="1000" err="1"/>
              <a:t>consequat</a:t>
            </a:r>
            <a:r>
              <a:rPr lang="en-US" sz="1000"/>
              <a:t>. Duis </a:t>
            </a:r>
            <a:r>
              <a:rPr lang="en-US" sz="1000" err="1"/>
              <a:t>aute</a:t>
            </a:r>
            <a:r>
              <a:rPr lang="en-US" sz="1000"/>
              <a:t> </a:t>
            </a:r>
            <a:r>
              <a:rPr lang="en-US" sz="1000" err="1"/>
              <a:t>irure</a:t>
            </a:r>
            <a:r>
              <a:rPr lang="en-US" sz="1000"/>
              <a:t> dolor in </a:t>
            </a:r>
            <a:r>
              <a:rPr lang="en-US" sz="1000" err="1"/>
              <a:t>reprehenderit</a:t>
            </a:r>
            <a:r>
              <a:rPr lang="en-US" sz="1000"/>
              <a:t> in </a:t>
            </a:r>
            <a:r>
              <a:rPr lang="en-US" sz="1000" err="1"/>
              <a:t>voluptate</a:t>
            </a:r>
            <a:r>
              <a:rPr lang="en-US" sz="1000"/>
              <a:t> </a:t>
            </a:r>
            <a:r>
              <a:rPr lang="en-US" sz="1000" err="1"/>
              <a:t>velit</a:t>
            </a:r>
            <a:r>
              <a:rPr lang="en-US" sz="1000"/>
              <a:t> </a:t>
            </a:r>
            <a:r>
              <a:rPr lang="en-US" sz="1000" err="1"/>
              <a:t>esse</a:t>
            </a:r>
            <a:r>
              <a:rPr lang="en-US" sz="1000"/>
              <a:t> </a:t>
            </a:r>
            <a:r>
              <a:rPr lang="en-US" sz="1000" err="1"/>
              <a:t>cillum</a:t>
            </a:r>
            <a:r>
              <a:rPr lang="en-US" sz="1000"/>
              <a:t> dolore </a:t>
            </a:r>
            <a:r>
              <a:rPr lang="en-US" sz="1000" err="1"/>
              <a:t>eu</a:t>
            </a:r>
            <a:r>
              <a:rPr lang="en-US" sz="1000"/>
              <a:t> </a:t>
            </a:r>
            <a:r>
              <a:rPr lang="en-US" sz="1000" err="1"/>
              <a:t>fugiat</a:t>
            </a:r>
            <a:r>
              <a:rPr lang="en-US" sz="1000"/>
              <a:t> </a:t>
            </a:r>
            <a:r>
              <a:rPr lang="en-US" sz="1000" err="1"/>
              <a:t>nulla</a:t>
            </a:r>
            <a:r>
              <a:rPr lang="en-US" sz="1000"/>
              <a:t> </a:t>
            </a:r>
            <a:r>
              <a:rPr lang="en-US" sz="1000" err="1"/>
              <a:t>pariatur</a:t>
            </a:r>
            <a:r>
              <a:rPr lang="en-US" sz="1000"/>
              <a:t>. </a:t>
            </a:r>
            <a:r>
              <a:rPr lang="en-US" sz="1000" err="1"/>
              <a:t>Excepteur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7CA3A-3644-4747-80A9-14BDC31466D3}"/>
              </a:ext>
            </a:extLst>
          </p:cNvPr>
          <p:cNvSpPr/>
          <p:nvPr/>
        </p:nvSpPr>
        <p:spPr>
          <a:xfrm>
            <a:off x="237097" y="4171918"/>
            <a:ext cx="764709" cy="21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Skip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0D6B66-D361-408D-8593-ED4E0214DE21}"/>
              </a:ext>
            </a:extLst>
          </p:cNvPr>
          <p:cNvSpPr/>
          <p:nvPr/>
        </p:nvSpPr>
        <p:spPr>
          <a:xfrm>
            <a:off x="1768288" y="4171918"/>
            <a:ext cx="764709" cy="21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5787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CBCA-04D0-4A08-9D20-114C86121AF6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Random Fact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C2085-A98C-4B8A-923E-50A7F5BB04D0}"/>
              </a:ext>
            </a:extLst>
          </p:cNvPr>
          <p:cNvSpPr txBox="1"/>
          <p:nvPr/>
        </p:nvSpPr>
        <p:spPr>
          <a:xfrm>
            <a:off x="2842" y="34852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Fact of the day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828ED-1EA9-40F5-8D87-3301A79D7824}"/>
              </a:ext>
            </a:extLst>
          </p:cNvPr>
          <p:cNvSpPr/>
          <p:nvPr/>
        </p:nvSpPr>
        <p:spPr>
          <a:xfrm>
            <a:off x="151075" y="4069590"/>
            <a:ext cx="924621" cy="3077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Settings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060E2-4D00-438C-B922-4E63F97DA344}"/>
              </a:ext>
            </a:extLst>
          </p:cNvPr>
          <p:cNvSpPr txBox="1"/>
          <p:nvPr/>
        </p:nvSpPr>
        <p:spPr>
          <a:xfrm>
            <a:off x="196516" y="1658494"/>
            <a:ext cx="2345635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Java programming language was developed by James Gosling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11560-1A51-4DD5-8530-1B3D5FBFE73F}"/>
              </a:ext>
            </a:extLst>
          </p:cNvPr>
          <p:cNvSpPr txBox="1"/>
          <p:nvPr/>
        </p:nvSpPr>
        <p:spPr>
          <a:xfrm>
            <a:off x="246490" y="1234775"/>
            <a:ext cx="224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Do you know 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7C4DF-F5C1-4E66-A5FD-8D79AF2EE1E1}"/>
              </a:ext>
            </a:extLst>
          </p:cNvPr>
          <p:cNvSpPr/>
          <p:nvPr/>
        </p:nvSpPr>
        <p:spPr>
          <a:xfrm>
            <a:off x="466145" y="3317756"/>
            <a:ext cx="1715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Show next fact &gt;&gt;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41DE9-C527-4EE6-BFEE-04E392951633}"/>
              </a:ext>
            </a:extLst>
          </p:cNvPr>
          <p:cNvSpPr/>
          <p:nvPr/>
        </p:nvSpPr>
        <p:spPr>
          <a:xfrm>
            <a:off x="1667506" y="4069590"/>
            <a:ext cx="924621" cy="3077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Home </a:t>
            </a:r>
          </a:p>
        </p:txBody>
      </p:sp>
    </p:spTree>
    <p:extLst>
      <p:ext uri="{BB962C8B-B14F-4D97-AF65-F5344CB8AC3E}">
        <p14:creationId xmlns:p14="http://schemas.microsoft.com/office/powerpoint/2010/main" val="28425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6BB02-FD7D-4255-858E-FE08422319A7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Select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320F8-6D1A-4381-8E5E-B7D208A70209}"/>
              </a:ext>
            </a:extLst>
          </p:cNvPr>
          <p:cNvSpPr/>
          <p:nvPr/>
        </p:nvSpPr>
        <p:spPr>
          <a:xfrm>
            <a:off x="129889" y="3248842"/>
            <a:ext cx="2483410" cy="47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Single Dimensional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C8FB5-6DF3-492B-9837-3C2AA5561402}"/>
              </a:ext>
            </a:extLst>
          </p:cNvPr>
          <p:cNvSpPr/>
          <p:nvPr/>
        </p:nvSpPr>
        <p:spPr>
          <a:xfrm>
            <a:off x="127590" y="1050492"/>
            <a:ext cx="2488020" cy="4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Elementary Programming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35C5-82BE-4BD6-8961-51D622DE811C}"/>
              </a:ext>
            </a:extLst>
          </p:cNvPr>
          <p:cNvSpPr/>
          <p:nvPr/>
        </p:nvSpPr>
        <p:spPr>
          <a:xfrm>
            <a:off x="127582" y="1647059"/>
            <a:ext cx="248802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Selections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B59F9-6DC0-4819-9E97-FE64DE2D2BA9}"/>
              </a:ext>
            </a:extLst>
          </p:cNvPr>
          <p:cNvSpPr/>
          <p:nvPr/>
        </p:nvSpPr>
        <p:spPr>
          <a:xfrm>
            <a:off x="127584" y="2099392"/>
            <a:ext cx="2488026" cy="50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Math Functions, Characters and Strings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F901B8-589B-47E7-82A5-08B59B85C84E}"/>
              </a:ext>
            </a:extLst>
          </p:cNvPr>
          <p:cNvSpPr/>
          <p:nvPr/>
        </p:nvSpPr>
        <p:spPr>
          <a:xfrm>
            <a:off x="125270" y="2795712"/>
            <a:ext cx="248802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A90EE-4C5E-4994-BF36-B214B84E40BD}"/>
              </a:ext>
            </a:extLst>
          </p:cNvPr>
          <p:cNvSpPr txBox="1"/>
          <p:nvPr/>
        </p:nvSpPr>
        <p:spPr>
          <a:xfrm>
            <a:off x="33470" y="276447"/>
            <a:ext cx="258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Select a Module</a:t>
            </a:r>
          </a:p>
        </p:txBody>
      </p:sp>
    </p:spTree>
    <p:extLst>
      <p:ext uri="{BB962C8B-B14F-4D97-AF65-F5344CB8AC3E}">
        <p14:creationId xmlns:p14="http://schemas.microsoft.com/office/powerpoint/2010/main" val="310125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DBE416-3035-4646-98FA-3603F68D7817}"/>
              </a:ext>
            </a:extLst>
          </p:cNvPr>
          <p:cNvSpPr/>
          <p:nvPr/>
        </p:nvSpPr>
        <p:spPr>
          <a:xfrm>
            <a:off x="-10499" y="-945"/>
            <a:ext cx="2783076" cy="18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Tutorial Page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C7CC2-3F49-0F48-9093-6A99FEC53AC9}"/>
              </a:ext>
            </a:extLst>
          </p:cNvPr>
          <p:cNvSpPr txBox="1"/>
          <p:nvPr/>
        </p:nvSpPr>
        <p:spPr>
          <a:xfrm>
            <a:off x="419620" y="410796"/>
            <a:ext cx="174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/>
              <a:t>Introduction to </a:t>
            </a:r>
          </a:p>
          <a:p>
            <a:pPr algn="ctr"/>
            <a:r>
              <a:rPr lang="en-US" sz="1100" b="1"/>
              <a:t>Elementary Programming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C66DC-C7DE-E841-9EA1-C1A2630BBD18}"/>
              </a:ext>
            </a:extLst>
          </p:cNvPr>
          <p:cNvSpPr txBox="1"/>
          <p:nvPr/>
        </p:nvSpPr>
        <p:spPr>
          <a:xfrm>
            <a:off x="309969" y="955377"/>
            <a:ext cx="223359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err="1"/>
              <a:t>Viverra</a:t>
            </a:r>
            <a:r>
              <a:rPr lang="en-US" sz="900"/>
              <a:t> </a:t>
            </a:r>
            <a:r>
              <a:rPr lang="en-US" sz="900" err="1"/>
              <a:t>mauris</a:t>
            </a:r>
            <a:r>
              <a:rPr lang="en-US" sz="900"/>
              <a:t> in </a:t>
            </a:r>
            <a:r>
              <a:rPr lang="en-US" sz="900" err="1"/>
              <a:t>aliquam</a:t>
            </a:r>
            <a:r>
              <a:rPr lang="en-US" sz="900"/>
              <a:t> </a:t>
            </a:r>
            <a:r>
              <a:rPr lang="en-US" sz="900" err="1"/>
              <a:t>sem</a:t>
            </a:r>
            <a:r>
              <a:rPr lang="en-US" sz="900"/>
              <a:t> </a:t>
            </a:r>
            <a:r>
              <a:rPr lang="en-US" sz="900" err="1"/>
              <a:t>fringilla</a:t>
            </a:r>
            <a:r>
              <a:rPr lang="en-US" sz="900"/>
              <a:t> </a:t>
            </a:r>
            <a:r>
              <a:rPr lang="en-US" sz="900" err="1"/>
              <a:t>ut</a:t>
            </a:r>
            <a:r>
              <a:rPr lang="en-US" sz="900"/>
              <a:t> </a:t>
            </a:r>
            <a:r>
              <a:rPr lang="en-US" sz="900" err="1"/>
              <a:t>morbi</a:t>
            </a:r>
            <a:r>
              <a:rPr lang="en-US" sz="900"/>
              <a:t> </a:t>
            </a:r>
            <a:r>
              <a:rPr lang="en-US" sz="900" err="1"/>
              <a:t>tincidunt</a:t>
            </a:r>
            <a:r>
              <a:rPr lang="en-US" sz="900"/>
              <a:t> </a:t>
            </a:r>
            <a:r>
              <a:rPr lang="en-US" sz="900" err="1"/>
              <a:t>augue</a:t>
            </a:r>
            <a:r>
              <a:rPr lang="en-US" sz="900"/>
              <a:t>. </a:t>
            </a:r>
            <a:r>
              <a:rPr lang="en-US" sz="900" err="1"/>
              <a:t>Nec</a:t>
            </a:r>
            <a:r>
              <a:rPr lang="en-US" sz="900"/>
              <a:t> </a:t>
            </a:r>
            <a:r>
              <a:rPr lang="en-US" sz="900" err="1"/>
              <a:t>feugiat</a:t>
            </a:r>
            <a:r>
              <a:rPr lang="en-US" sz="900"/>
              <a:t> </a:t>
            </a:r>
            <a:r>
              <a:rPr lang="en-US" sz="900" err="1"/>
              <a:t>nisl</a:t>
            </a:r>
            <a:r>
              <a:rPr lang="en-US" sz="900"/>
              <a:t> </a:t>
            </a:r>
            <a:r>
              <a:rPr lang="en-US" sz="900" err="1"/>
              <a:t>pretium</a:t>
            </a:r>
            <a:r>
              <a:rPr lang="en-US" sz="900"/>
              <a:t> </a:t>
            </a:r>
            <a:r>
              <a:rPr lang="en-US" sz="900" err="1"/>
              <a:t>fusce</a:t>
            </a:r>
            <a:r>
              <a:rPr lang="en-US" sz="900"/>
              <a:t> id </a:t>
            </a:r>
            <a:r>
              <a:rPr lang="en-US" sz="900" err="1"/>
              <a:t>velit</a:t>
            </a:r>
            <a:r>
              <a:rPr lang="en-US" sz="900"/>
              <a:t> </a:t>
            </a:r>
            <a:r>
              <a:rPr lang="en-US" sz="900" err="1"/>
              <a:t>ut.</a:t>
            </a:r>
            <a:r>
              <a:rPr lang="en-US" sz="900"/>
              <a:t> </a:t>
            </a:r>
            <a:r>
              <a:rPr lang="en-US" sz="900" err="1"/>
              <a:t>Tortor</a:t>
            </a:r>
            <a:r>
              <a:rPr lang="en-US" sz="900"/>
              <a:t> </a:t>
            </a:r>
            <a:r>
              <a:rPr lang="en-US" sz="900" err="1"/>
              <a:t>condimentum</a:t>
            </a:r>
            <a:r>
              <a:rPr lang="en-US" sz="900"/>
              <a:t> lacinia </a:t>
            </a:r>
            <a:r>
              <a:rPr lang="en-US" sz="900" err="1"/>
              <a:t>quis</a:t>
            </a:r>
            <a:r>
              <a:rPr lang="en-US" sz="900"/>
              <a:t> vel </a:t>
            </a:r>
            <a:r>
              <a:rPr lang="en-US" sz="900" err="1"/>
              <a:t>eros</a:t>
            </a:r>
            <a:r>
              <a:rPr lang="en-US" sz="900"/>
              <a:t> </a:t>
            </a:r>
            <a:r>
              <a:rPr lang="en-US" sz="900" err="1"/>
              <a:t>donec</a:t>
            </a:r>
            <a:r>
              <a:rPr lang="en-US" sz="900"/>
              <a:t> ac </a:t>
            </a:r>
            <a:r>
              <a:rPr lang="en-US" sz="900" err="1"/>
              <a:t>odio</a:t>
            </a:r>
            <a:r>
              <a:rPr lang="en-US" sz="900"/>
              <a:t>. Sit </a:t>
            </a:r>
            <a:r>
              <a:rPr lang="en-US" sz="900" err="1"/>
              <a:t>amet</a:t>
            </a:r>
            <a:r>
              <a:rPr lang="en-US" sz="900"/>
              <a:t> dictum sit </a:t>
            </a:r>
            <a:r>
              <a:rPr lang="en-US" sz="900" err="1"/>
              <a:t>amet</a:t>
            </a:r>
            <a:r>
              <a:rPr lang="en-US" sz="900"/>
              <a:t>. At </a:t>
            </a:r>
            <a:r>
              <a:rPr lang="en-US" sz="900" err="1"/>
              <a:t>risus</a:t>
            </a:r>
            <a:r>
              <a:rPr lang="en-US" sz="900"/>
              <a:t> </a:t>
            </a:r>
            <a:r>
              <a:rPr lang="en-US" sz="900" err="1"/>
              <a:t>viverra</a:t>
            </a:r>
            <a:r>
              <a:rPr lang="en-US" sz="900"/>
              <a:t> </a:t>
            </a:r>
            <a:r>
              <a:rPr lang="en-US" sz="900" err="1"/>
              <a:t>adipiscing</a:t>
            </a:r>
            <a:r>
              <a:rPr lang="en-US" sz="900"/>
              <a:t> at in </a:t>
            </a:r>
            <a:r>
              <a:rPr lang="en-US" sz="900" err="1"/>
              <a:t>tellus</a:t>
            </a:r>
            <a:r>
              <a:rPr lang="en-US" sz="900"/>
              <a:t> integer. Sed id semper </a:t>
            </a:r>
            <a:r>
              <a:rPr lang="en-US" sz="900" err="1"/>
              <a:t>risus</a:t>
            </a:r>
            <a:r>
              <a:rPr lang="en-US" sz="900"/>
              <a:t> in </a:t>
            </a:r>
            <a:r>
              <a:rPr lang="en-US" sz="900" err="1"/>
              <a:t>hendrerit</a:t>
            </a:r>
            <a:r>
              <a:rPr lang="en-US" sz="900"/>
              <a:t> gravida. Vel </a:t>
            </a:r>
            <a:r>
              <a:rPr lang="en-US" sz="900" err="1"/>
              <a:t>fringilla</a:t>
            </a:r>
            <a:r>
              <a:rPr lang="en-US" sz="900"/>
              <a:t> </a:t>
            </a:r>
            <a:r>
              <a:rPr lang="en-US" sz="900" err="1"/>
              <a:t>est</a:t>
            </a:r>
            <a:r>
              <a:rPr lang="en-US" sz="900"/>
              <a:t> </a:t>
            </a:r>
            <a:r>
              <a:rPr lang="en-US" sz="900" err="1"/>
              <a:t>ullamcorper</a:t>
            </a:r>
            <a:r>
              <a:rPr lang="en-US" sz="900"/>
              <a:t> </a:t>
            </a:r>
            <a:r>
              <a:rPr lang="en-US" sz="900" err="1"/>
              <a:t>eget</a:t>
            </a:r>
            <a:r>
              <a:rPr lang="en-US" sz="900"/>
              <a:t> </a:t>
            </a:r>
            <a:r>
              <a:rPr lang="en-US" sz="900" err="1"/>
              <a:t>nulla</a:t>
            </a:r>
            <a:r>
              <a:rPr lang="en-US" sz="900"/>
              <a:t>. </a:t>
            </a:r>
            <a:r>
              <a:rPr lang="en-US" sz="900" err="1"/>
              <a:t>Egestas</a:t>
            </a:r>
            <a:r>
              <a:rPr lang="en-US" sz="900"/>
              <a:t> sed tempus </a:t>
            </a:r>
            <a:r>
              <a:rPr lang="en-US" sz="900" err="1"/>
              <a:t>urna</a:t>
            </a:r>
            <a:r>
              <a:rPr lang="en-US" sz="900"/>
              <a:t> et pharetra </a:t>
            </a:r>
            <a:r>
              <a:rPr lang="en-US" sz="900" err="1"/>
              <a:t>pharetra</a:t>
            </a:r>
            <a:r>
              <a:rPr lang="en-US" sz="900"/>
              <a:t> </a:t>
            </a:r>
            <a:r>
              <a:rPr lang="en-US" sz="900" err="1"/>
              <a:t>massa</a:t>
            </a:r>
            <a:r>
              <a:rPr lang="en-US" sz="900"/>
              <a:t> </a:t>
            </a:r>
            <a:r>
              <a:rPr lang="en-US" sz="900" err="1"/>
              <a:t>massa</a:t>
            </a:r>
            <a:r>
              <a:rPr lang="en-US" sz="900"/>
              <a:t> </a:t>
            </a:r>
            <a:r>
              <a:rPr lang="en-US" sz="900" err="1"/>
              <a:t>ultricies</a:t>
            </a:r>
            <a:r>
              <a:rPr lang="en-US" sz="900"/>
              <a:t>. Convallis </a:t>
            </a:r>
            <a:r>
              <a:rPr lang="en-US" sz="900" err="1"/>
              <a:t>convallis</a:t>
            </a:r>
            <a:r>
              <a:rPr lang="en-US" sz="900"/>
              <a:t> </a:t>
            </a:r>
            <a:r>
              <a:rPr lang="en-US" sz="900" err="1"/>
              <a:t>tellus</a:t>
            </a:r>
            <a:r>
              <a:rPr lang="en-US" sz="900"/>
              <a:t> id </a:t>
            </a:r>
            <a:r>
              <a:rPr lang="en-US" sz="900" err="1"/>
              <a:t>interdum</a:t>
            </a:r>
            <a:r>
              <a:rPr lang="en-US" sz="900"/>
              <a:t> </a:t>
            </a:r>
            <a:r>
              <a:rPr lang="en-US" sz="900" err="1"/>
              <a:t>velit</a:t>
            </a:r>
            <a:r>
              <a:rPr lang="en-US" sz="900"/>
              <a:t> </a:t>
            </a:r>
            <a:r>
              <a:rPr lang="en-US" sz="900" err="1"/>
              <a:t>laoreet</a:t>
            </a:r>
            <a:r>
              <a:rPr lang="en-US" sz="900"/>
              <a:t>. </a:t>
            </a:r>
            <a:r>
              <a:rPr lang="en-US" sz="900" err="1"/>
              <a:t>Faucibus</a:t>
            </a:r>
            <a:r>
              <a:rPr lang="en-US" sz="900"/>
              <a:t> </a:t>
            </a:r>
            <a:r>
              <a:rPr lang="en-US" sz="900" err="1"/>
              <a:t>scelerisque</a:t>
            </a:r>
            <a:r>
              <a:rPr lang="en-US" sz="900"/>
              <a:t> </a:t>
            </a:r>
            <a:r>
              <a:rPr lang="en-US" sz="900" err="1"/>
              <a:t>eleifend</a:t>
            </a:r>
            <a:r>
              <a:rPr lang="en-US" sz="900"/>
              <a:t> </a:t>
            </a:r>
            <a:r>
              <a:rPr lang="en-US" sz="900" err="1"/>
              <a:t>donec</a:t>
            </a:r>
            <a:r>
              <a:rPr lang="en-US" sz="900"/>
              <a:t> </a:t>
            </a:r>
            <a:r>
              <a:rPr lang="en-US" sz="900" err="1"/>
              <a:t>pretium</a:t>
            </a:r>
            <a:r>
              <a:rPr lang="en-US" sz="900"/>
              <a:t> </a:t>
            </a:r>
            <a:r>
              <a:rPr lang="en-US" sz="900" err="1"/>
              <a:t>vulputate</a:t>
            </a:r>
            <a:r>
              <a:rPr lang="en-US" sz="900"/>
              <a:t> </a:t>
            </a:r>
            <a:r>
              <a:rPr lang="en-US" sz="900" err="1"/>
              <a:t>sapien</a:t>
            </a:r>
            <a:r>
              <a:rPr lang="en-US" sz="900"/>
              <a:t> </a:t>
            </a:r>
            <a:r>
              <a:rPr lang="en-US" sz="900" err="1"/>
              <a:t>nec</a:t>
            </a:r>
            <a:r>
              <a:rPr lang="en-US" sz="900"/>
              <a:t> </a:t>
            </a:r>
            <a:r>
              <a:rPr lang="en-US" sz="900" err="1"/>
              <a:t>sagittis</a:t>
            </a:r>
            <a:r>
              <a:rPr lang="en-US" sz="900"/>
              <a:t> </a:t>
            </a:r>
            <a:r>
              <a:rPr lang="en-US" sz="900" err="1"/>
              <a:t>aliquam</a:t>
            </a:r>
            <a:r>
              <a:rPr lang="en-US" sz="900"/>
              <a:t>. </a:t>
            </a:r>
            <a:r>
              <a:rPr lang="en-US" sz="900" err="1"/>
              <a:t>Enim</a:t>
            </a:r>
            <a:r>
              <a:rPr lang="en-US" sz="900"/>
              <a:t> diam </a:t>
            </a:r>
            <a:r>
              <a:rPr lang="en-US" sz="900" err="1"/>
              <a:t>vulputate</a:t>
            </a:r>
            <a:r>
              <a:rPr lang="en-US" sz="900"/>
              <a:t> </a:t>
            </a:r>
            <a:r>
              <a:rPr lang="en-US" sz="900" err="1"/>
              <a:t>ut</a:t>
            </a:r>
            <a:r>
              <a:rPr lang="en-US" sz="900"/>
              <a:t> pharetra sit </a:t>
            </a:r>
            <a:r>
              <a:rPr lang="en-US" sz="900" err="1"/>
              <a:t>amet</a:t>
            </a:r>
            <a:r>
              <a:rPr lang="en-US" sz="900"/>
              <a:t>. Dui </a:t>
            </a:r>
            <a:r>
              <a:rPr lang="en-US" sz="900" err="1"/>
              <a:t>accumsan</a:t>
            </a:r>
            <a:r>
              <a:rPr lang="en-US" sz="900"/>
              <a:t> sit </a:t>
            </a:r>
            <a:r>
              <a:rPr lang="en-US" sz="900" err="1"/>
              <a:t>amet</a:t>
            </a:r>
            <a:r>
              <a:rPr lang="en-US" sz="900"/>
              <a:t> </a:t>
            </a:r>
            <a:r>
              <a:rPr lang="en-US" sz="900" err="1"/>
              <a:t>nulla</a:t>
            </a:r>
            <a:r>
              <a:rPr lang="en-US" sz="900"/>
              <a:t>. </a:t>
            </a:r>
            <a:r>
              <a:rPr lang="en-US" sz="900" err="1"/>
              <a:t>Hendrerit</a:t>
            </a:r>
            <a:r>
              <a:rPr lang="en-US" sz="900"/>
              <a:t> gravida </a:t>
            </a:r>
            <a:r>
              <a:rPr lang="en-US" sz="900" err="1"/>
              <a:t>rutrum</a:t>
            </a:r>
            <a:r>
              <a:rPr lang="en-US" sz="900"/>
              <a:t> </a:t>
            </a:r>
            <a:r>
              <a:rPr lang="en-US" sz="900" err="1"/>
              <a:t>quisque</a:t>
            </a:r>
            <a:r>
              <a:rPr lang="en-US" sz="900"/>
              <a:t> non </a:t>
            </a:r>
            <a:r>
              <a:rPr lang="en-US" sz="900" err="1"/>
              <a:t>tellus</a:t>
            </a:r>
            <a:r>
              <a:rPr lang="en-US" sz="900"/>
              <a:t> </a:t>
            </a:r>
            <a:r>
              <a:rPr lang="en-US" sz="900" err="1"/>
              <a:t>orci</a:t>
            </a:r>
            <a:r>
              <a:rPr lang="en-US" sz="900"/>
              <a:t> ac. </a:t>
            </a:r>
            <a:r>
              <a:rPr lang="en-US" sz="900" err="1"/>
              <a:t>Ultricies</a:t>
            </a:r>
            <a:r>
              <a:rPr lang="en-US" sz="900"/>
              <a:t> integer </a:t>
            </a:r>
            <a:r>
              <a:rPr lang="en-US" sz="900" err="1"/>
              <a:t>quis</a:t>
            </a:r>
            <a:r>
              <a:rPr lang="en-US" sz="900"/>
              <a:t> </a:t>
            </a:r>
            <a:r>
              <a:rPr lang="en-US" sz="900" err="1"/>
              <a:t>auctor</a:t>
            </a:r>
            <a:r>
              <a:rPr lang="en-US" sz="900"/>
              <a:t> </a:t>
            </a:r>
            <a:r>
              <a:rPr lang="en-US" sz="900" err="1"/>
              <a:t>elit</a:t>
            </a:r>
            <a:r>
              <a:rPr lang="en-US" sz="900"/>
              <a:t>.</a:t>
            </a:r>
            <a:endParaRPr lang="en-US" sz="900" b="1"/>
          </a:p>
          <a:p>
            <a:pPr marL="342900" indent="-342900" algn="ctr">
              <a:buAutoNum type="arabicPeriod"/>
            </a:pPr>
            <a:endParaRPr lang="en-US" sz="1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15D23-52B4-E942-B06E-3A893A3F6AF8}"/>
              </a:ext>
            </a:extLst>
          </p:cNvPr>
          <p:cNvSpPr/>
          <p:nvPr/>
        </p:nvSpPr>
        <p:spPr>
          <a:xfrm>
            <a:off x="1641715" y="3883739"/>
            <a:ext cx="901850" cy="4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0102E-9805-4D10-8DC2-870384022954}"/>
              </a:ext>
            </a:extLst>
          </p:cNvPr>
          <p:cNvSpPr/>
          <p:nvPr/>
        </p:nvSpPr>
        <p:spPr>
          <a:xfrm>
            <a:off x="199635" y="3868577"/>
            <a:ext cx="901850" cy="4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085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07C7741-6F3C-4104-81AD-F1095198F125}"/>
              </a:ext>
            </a:extLst>
          </p:cNvPr>
          <p:cNvSpPr/>
          <p:nvPr/>
        </p:nvSpPr>
        <p:spPr>
          <a:xfrm>
            <a:off x="1921209" y="3325494"/>
            <a:ext cx="572188" cy="5847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29ADA7-092A-4E17-B78A-1824E18AAB53}"/>
              </a:ext>
            </a:extLst>
          </p:cNvPr>
          <p:cNvSpPr/>
          <p:nvPr/>
        </p:nvSpPr>
        <p:spPr>
          <a:xfrm>
            <a:off x="1039407" y="2595838"/>
            <a:ext cx="572188" cy="5847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1F9737-DF58-41A8-9ACC-D2F41C5F975C}"/>
              </a:ext>
            </a:extLst>
          </p:cNvPr>
          <p:cNvSpPr/>
          <p:nvPr/>
        </p:nvSpPr>
        <p:spPr>
          <a:xfrm>
            <a:off x="1943448" y="2574685"/>
            <a:ext cx="572188" cy="5847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37471-742C-4F9E-AEFD-1928178CA1FE}"/>
              </a:ext>
            </a:extLst>
          </p:cNvPr>
          <p:cNvSpPr/>
          <p:nvPr/>
        </p:nvSpPr>
        <p:spPr>
          <a:xfrm>
            <a:off x="250287" y="3325881"/>
            <a:ext cx="572188" cy="5847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4094A0-A4AD-43F2-BB3C-916B0C83CF07}"/>
              </a:ext>
            </a:extLst>
          </p:cNvPr>
          <p:cNvSpPr/>
          <p:nvPr/>
        </p:nvSpPr>
        <p:spPr>
          <a:xfrm>
            <a:off x="1064555" y="3325494"/>
            <a:ext cx="572188" cy="5847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4DA693-D0E3-4A39-8495-99240309FA93}"/>
              </a:ext>
            </a:extLst>
          </p:cNvPr>
          <p:cNvSpPr/>
          <p:nvPr/>
        </p:nvSpPr>
        <p:spPr>
          <a:xfrm>
            <a:off x="223408" y="2595838"/>
            <a:ext cx="572188" cy="584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/>
              <a:t>1</a:t>
            </a:r>
            <a:endParaRPr lang="en-US"/>
          </a:p>
        </p:txBody>
      </p:sp>
      <p:pic>
        <p:nvPicPr>
          <p:cNvPr id="6" name="Graphic 5" descr="Optical disc">
            <a:extLst>
              <a:ext uri="{FF2B5EF4-FFF2-40B4-BE49-F238E27FC236}">
                <a16:creationId xmlns:a16="http://schemas.microsoft.com/office/drawing/2014/main" id="{4F259A7D-53BB-4BFF-A75D-1C5970688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94" y="897746"/>
            <a:ext cx="1317812" cy="13178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D93B76-8957-445C-9203-C462ED4A7B00}"/>
              </a:ext>
            </a:extLst>
          </p:cNvPr>
          <p:cNvSpPr/>
          <p:nvPr/>
        </p:nvSpPr>
        <p:spPr>
          <a:xfrm>
            <a:off x="0" y="0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Select Level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C0D84D83-828A-438B-B43A-F190E1398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1783" y="176617"/>
            <a:ext cx="310718" cy="310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6B9679-17ED-4AE4-8705-2690137BC104}"/>
              </a:ext>
            </a:extLst>
          </p:cNvPr>
          <p:cNvSpPr txBox="1"/>
          <p:nvPr/>
        </p:nvSpPr>
        <p:spPr>
          <a:xfrm>
            <a:off x="2310587" y="432550"/>
            <a:ext cx="49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BD784-CAEF-404B-8021-7813A09FD2CB}"/>
              </a:ext>
            </a:extLst>
          </p:cNvPr>
          <p:cNvSpPr txBox="1"/>
          <p:nvPr/>
        </p:nvSpPr>
        <p:spPr>
          <a:xfrm flipH="1">
            <a:off x="223408" y="334453"/>
            <a:ext cx="198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a level to continue </a:t>
            </a:r>
          </a:p>
        </p:txBody>
      </p:sp>
    </p:spTree>
    <p:extLst>
      <p:ext uri="{BB962C8B-B14F-4D97-AF65-F5344CB8AC3E}">
        <p14:creationId xmlns:p14="http://schemas.microsoft.com/office/powerpoint/2010/main" val="373625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EE50EA-1733-4157-8DE9-3CBA482E4E93}"/>
              </a:ext>
            </a:extLst>
          </p:cNvPr>
          <p:cNvSpPr txBox="1"/>
          <p:nvPr/>
        </p:nvSpPr>
        <p:spPr>
          <a:xfrm>
            <a:off x="387355" y="423420"/>
            <a:ext cx="196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Question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24F80-A575-42A7-BE78-0EE150D6E3FB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Take Questions/Play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0C1A0-FF83-42C7-B5A6-0237D52ECEC0}"/>
              </a:ext>
            </a:extLst>
          </p:cNvPr>
          <p:cNvSpPr txBox="1"/>
          <p:nvPr/>
        </p:nvSpPr>
        <p:spPr>
          <a:xfrm>
            <a:off x="221929" y="2749078"/>
            <a:ext cx="7411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C.</a:t>
            </a:r>
          </a:p>
          <a:p>
            <a:pPr algn="ctr"/>
            <a:r>
              <a:rPr lang="en-US" sz="1100"/>
              <a:t>S.O.P</a:t>
            </a:r>
          </a:p>
          <a:p>
            <a:pPr algn="ctr"/>
            <a:r>
              <a:rPr lang="en-US" sz="1100"/>
              <a:t>(’Hello’);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416B6-4BF8-47F9-B3E7-1A7D7D7EB07C}"/>
              </a:ext>
            </a:extLst>
          </p:cNvPr>
          <p:cNvSpPr txBox="1"/>
          <p:nvPr/>
        </p:nvSpPr>
        <p:spPr>
          <a:xfrm>
            <a:off x="1244965" y="2749078"/>
            <a:ext cx="127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D. </a:t>
            </a:r>
            <a:r>
              <a:rPr lang="en-US" sz="1000" err="1"/>
              <a:t>System.out.println</a:t>
            </a:r>
            <a:endParaRPr lang="en-US" sz="1000"/>
          </a:p>
          <a:p>
            <a:pPr algn="ctr"/>
            <a:r>
              <a:rPr lang="en-US" sz="1000"/>
              <a:t>(‘Hello’);</a:t>
            </a:r>
          </a:p>
          <a:p>
            <a:r>
              <a:rPr lang="en-US" sz="100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01755-353C-498A-ADDA-2493CEE00F84}"/>
              </a:ext>
            </a:extLst>
          </p:cNvPr>
          <p:cNvSpPr txBox="1"/>
          <p:nvPr/>
        </p:nvSpPr>
        <p:spPr>
          <a:xfrm>
            <a:off x="103507" y="2021580"/>
            <a:ext cx="97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A. </a:t>
            </a:r>
            <a:r>
              <a:rPr lang="en-US" sz="1100" err="1"/>
              <a:t>printf</a:t>
            </a:r>
            <a:r>
              <a:rPr lang="en-US" sz="1100"/>
              <a:t>(Hello)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417ED-EA84-4B00-A849-ABA10FEDAB59}"/>
              </a:ext>
            </a:extLst>
          </p:cNvPr>
          <p:cNvSpPr txBox="1"/>
          <p:nvPr/>
        </p:nvSpPr>
        <p:spPr>
          <a:xfrm>
            <a:off x="1037555" y="1936941"/>
            <a:ext cx="1514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B.</a:t>
            </a:r>
          </a:p>
          <a:p>
            <a:pPr algn="ctr"/>
            <a:r>
              <a:rPr lang="en-US" sz="1100" err="1"/>
              <a:t>System.out.println</a:t>
            </a:r>
            <a:endParaRPr lang="en-US" sz="1100"/>
          </a:p>
          <a:p>
            <a:pPr algn="ctr"/>
            <a:r>
              <a:rPr lang="en-US" sz="1100"/>
              <a:t>(“Hello”);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4687A-59CB-C947-9A60-94CCB23A2126}"/>
              </a:ext>
            </a:extLst>
          </p:cNvPr>
          <p:cNvSpPr txBox="1"/>
          <p:nvPr/>
        </p:nvSpPr>
        <p:spPr>
          <a:xfrm>
            <a:off x="387355" y="220907"/>
            <a:ext cx="196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77755-EE3F-DF49-A643-CC3EFBEE0F88}"/>
              </a:ext>
            </a:extLst>
          </p:cNvPr>
          <p:cNvSpPr txBox="1"/>
          <p:nvPr/>
        </p:nvSpPr>
        <p:spPr>
          <a:xfrm>
            <a:off x="387355" y="989275"/>
            <a:ext cx="196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 print 'Hello' on screen, what is the correct syntax</a:t>
            </a:r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B2553F-87E4-BE4C-AE15-4341031467EE}"/>
              </a:ext>
            </a:extLst>
          </p:cNvPr>
          <p:cNvSpPr/>
          <p:nvPr/>
        </p:nvSpPr>
        <p:spPr>
          <a:xfrm>
            <a:off x="66450" y="4088813"/>
            <a:ext cx="2610300" cy="4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Submit answer</a:t>
            </a:r>
          </a:p>
        </p:txBody>
      </p:sp>
    </p:spTree>
    <p:extLst>
      <p:ext uri="{BB962C8B-B14F-4D97-AF65-F5344CB8AC3E}">
        <p14:creationId xmlns:p14="http://schemas.microsoft.com/office/powerpoint/2010/main" val="4685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1CA6A-4291-4FF9-B963-E8598FBE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" y="395026"/>
            <a:ext cx="2366010" cy="516605"/>
          </a:xfrm>
        </p:spPr>
        <p:txBody>
          <a:bodyPr>
            <a:normAutofit/>
          </a:bodyPr>
          <a:lstStyle/>
          <a:p>
            <a:pPr algn="ctr"/>
            <a:r>
              <a:rPr lang="en-US" sz="2400" b="1" i="1"/>
              <a:t>Level Completed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AA2BB-2354-471C-8F74-D7E6B8DFE6A5}"/>
              </a:ext>
            </a:extLst>
          </p:cNvPr>
          <p:cNvSpPr/>
          <p:nvPr/>
        </p:nvSpPr>
        <p:spPr>
          <a:xfrm>
            <a:off x="0" y="1"/>
            <a:ext cx="2743200" cy="17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Level Completion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F1E25-23E5-498A-8A28-F2FB0B3ECC69}"/>
              </a:ext>
            </a:extLst>
          </p:cNvPr>
          <p:cNvSpPr/>
          <p:nvPr/>
        </p:nvSpPr>
        <p:spPr>
          <a:xfrm>
            <a:off x="44373" y="3958149"/>
            <a:ext cx="1047331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Try Again 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38ED8-1DEE-4D00-A9D6-E4C7C33023B5}"/>
              </a:ext>
            </a:extLst>
          </p:cNvPr>
          <p:cNvSpPr/>
          <p:nvPr/>
        </p:nvSpPr>
        <p:spPr>
          <a:xfrm>
            <a:off x="1582406" y="3975205"/>
            <a:ext cx="1047332" cy="2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Next Level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247D4-C654-41D6-9990-DA84AB7A1908}"/>
              </a:ext>
            </a:extLst>
          </p:cNvPr>
          <p:cNvSpPr txBox="1"/>
          <p:nvPr/>
        </p:nvSpPr>
        <p:spPr>
          <a:xfrm>
            <a:off x="324267" y="1212545"/>
            <a:ext cx="24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Score :        </a:t>
            </a:r>
            <a:r>
              <a:rPr lang="en-US" b="1"/>
              <a:t>90%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E5573-9920-4846-9E8E-96FB2FC1E507}"/>
              </a:ext>
            </a:extLst>
          </p:cNvPr>
          <p:cNvSpPr txBox="1"/>
          <p:nvPr/>
        </p:nvSpPr>
        <p:spPr>
          <a:xfrm>
            <a:off x="293195" y="1742147"/>
            <a:ext cx="24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Passing Score :    </a:t>
            </a:r>
            <a:r>
              <a:rPr lang="en-US" b="1"/>
              <a:t>80%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63775-DCF1-4E0B-BDBA-2B25FB93DC33}"/>
              </a:ext>
            </a:extLst>
          </p:cNvPr>
          <p:cNvSpPr txBox="1"/>
          <p:nvPr/>
        </p:nvSpPr>
        <p:spPr>
          <a:xfrm>
            <a:off x="-252537" y="2616991"/>
            <a:ext cx="32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Congratulations </a:t>
            </a:r>
          </a:p>
          <a:p>
            <a:pPr algn="ctr"/>
            <a:r>
              <a:rPr lang="en-US"/>
              <a:t>You Passed this level </a:t>
            </a:r>
          </a:p>
        </p:txBody>
      </p:sp>
    </p:spTree>
    <p:extLst>
      <p:ext uri="{BB962C8B-B14F-4D97-AF65-F5344CB8AC3E}">
        <p14:creationId xmlns:p14="http://schemas.microsoft.com/office/powerpoint/2010/main" val="341408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942</Words>
  <Application>Microsoft Office PowerPoint</Application>
  <PresentationFormat>Custom</PresentationFormat>
  <Paragraphs>515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Completed </vt:lpstr>
      <vt:lpstr>Congratulations you have completed this Module!</vt:lpstr>
      <vt:lpstr>Extra Challenge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Recover Username</vt:lpstr>
      <vt:lpstr>Settings </vt:lpstr>
      <vt:lpstr>Badges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Bash</dc:creator>
  <cp:lastModifiedBy>Nazmus Saqib</cp:lastModifiedBy>
  <cp:revision>1</cp:revision>
  <dcterms:created xsi:type="dcterms:W3CDTF">2019-02-13T19:15:16Z</dcterms:created>
  <dcterms:modified xsi:type="dcterms:W3CDTF">2019-02-24T04:33:57Z</dcterms:modified>
</cp:coreProperties>
</file>