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201E"/>
    <a:srgbClr val="174520"/>
    <a:srgbClr val="FE5A4C"/>
    <a:srgbClr val="7F3123"/>
    <a:srgbClr val="8C3F35"/>
    <a:srgbClr val="352E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8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F6E52-2D55-406E-9958-5459233ECEE5}" type="datetimeFigureOut">
              <a:rPr lang="fr-FR" smtClean="0"/>
              <a:t>22/09/2024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20B9-780A-443F-926F-D8FFD23B8E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680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F6E52-2D55-406E-9958-5459233ECEE5}" type="datetimeFigureOut">
              <a:rPr lang="fr-FR" smtClean="0"/>
              <a:t>22/09/2024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20B9-780A-443F-926F-D8FFD23B8E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5881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F6E52-2D55-406E-9958-5459233ECEE5}" type="datetimeFigureOut">
              <a:rPr lang="fr-FR" smtClean="0"/>
              <a:t>22/09/2024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20B9-780A-443F-926F-D8FFD23B8E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0680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F6E52-2D55-406E-9958-5459233ECEE5}" type="datetimeFigureOut">
              <a:rPr lang="fr-FR" smtClean="0"/>
              <a:t>22/09/2024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20B9-780A-443F-926F-D8FFD23B8E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5310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F6E52-2D55-406E-9958-5459233ECEE5}" type="datetimeFigureOut">
              <a:rPr lang="fr-FR" smtClean="0"/>
              <a:t>22/09/2024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20B9-780A-443F-926F-D8FFD23B8E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8127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F6E52-2D55-406E-9958-5459233ECEE5}" type="datetimeFigureOut">
              <a:rPr lang="fr-FR" smtClean="0"/>
              <a:t>22/09/2024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20B9-780A-443F-926F-D8FFD23B8E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4419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F6E52-2D55-406E-9958-5459233ECEE5}" type="datetimeFigureOut">
              <a:rPr lang="fr-FR" smtClean="0"/>
              <a:t>22/09/2024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20B9-780A-443F-926F-D8FFD23B8E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0517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F6E52-2D55-406E-9958-5459233ECEE5}" type="datetimeFigureOut">
              <a:rPr lang="fr-FR" smtClean="0"/>
              <a:t>22/09/2024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20B9-780A-443F-926F-D8FFD23B8E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729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F6E52-2D55-406E-9958-5459233ECEE5}" type="datetimeFigureOut">
              <a:rPr lang="fr-FR" smtClean="0"/>
              <a:t>22/09/2024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20B9-780A-443F-926F-D8FFD23B8E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6893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F6E52-2D55-406E-9958-5459233ECEE5}" type="datetimeFigureOut">
              <a:rPr lang="fr-FR" smtClean="0"/>
              <a:t>22/09/2024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20B9-780A-443F-926F-D8FFD23B8E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0049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F6E52-2D55-406E-9958-5459233ECEE5}" type="datetimeFigureOut">
              <a:rPr lang="fr-FR" smtClean="0"/>
              <a:t>22/09/2024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20B9-780A-443F-926F-D8FFD23B8E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2113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3F6E52-2D55-406E-9958-5459233ECEE5}" type="datetimeFigureOut">
              <a:rPr lang="fr-FR" smtClean="0"/>
              <a:t>22/09/2024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9720B9-780A-443F-926F-D8FFD23B8E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9347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eg"/><Relationship Id="rId7" Type="http://schemas.openxmlformats.org/officeDocument/2006/relationships/image" Target="../media/image6.png"/><Relationship Id="rId12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7.png"/><Relationship Id="rId5" Type="http://schemas.openxmlformats.org/officeDocument/2006/relationships/image" Target="../media/image4.png"/><Relationship Id="rId10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C3B055C-A79E-4912-673E-4924F0EC2CAD}"/>
              </a:ext>
            </a:extLst>
          </p:cNvPr>
          <p:cNvSpPr/>
          <p:nvPr/>
        </p:nvSpPr>
        <p:spPr>
          <a:xfrm>
            <a:off x="143435" y="116541"/>
            <a:ext cx="8884024" cy="1057835"/>
          </a:xfrm>
          <a:prstGeom prst="rect">
            <a:avLst/>
          </a:prstGeom>
          <a:solidFill>
            <a:srgbClr val="352E2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026" name="Picture 2" descr="The Last of Us Part II Game Documents Bundle New Fanmade – 2Fast2See">
            <a:extLst>
              <a:ext uri="{FF2B5EF4-FFF2-40B4-BE49-F238E27FC236}">
                <a16:creationId xmlns:a16="http://schemas.microsoft.com/office/drawing/2014/main" id="{85D213C0-E11B-A87A-2918-86A7C35AC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214347" y="-159657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A2BA57F-DF16-5B9C-BB52-54710E31FC92}"/>
              </a:ext>
            </a:extLst>
          </p:cNvPr>
          <p:cNvSpPr/>
          <p:nvPr/>
        </p:nvSpPr>
        <p:spPr>
          <a:xfrm>
            <a:off x="143435" y="1333499"/>
            <a:ext cx="4250765" cy="536484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 descr="Une image contenant Emblème, logo, symbole, Marque&#10;&#10;Description générée automatiquement">
            <a:extLst>
              <a:ext uri="{FF2B5EF4-FFF2-40B4-BE49-F238E27FC236}">
                <a16:creationId xmlns:a16="http://schemas.microsoft.com/office/drawing/2014/main" id="{C3EA12AD-F2AE-2F70-B75E-87B53F7ECB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35" y="57629"/>
            <a:ext cx="1175657" cy="1175657"/>
          </a:xfrm>
          <a:prstGeom prst="rect">
            <a:avLst/>
          </a:prstGeom>
        </p:spPr>
      </p:pic>
      <p:pic>
        <p:nvPicPr>
          <p:cNvPr id="13" name="Image 12" descr="Une image contenant texte, croquis, noir, dessin&#10;&#10;Description générée automatiquement">
            <a:extLst>
              <a:ext uri="{FF2B5EF4-FFF2-40B4-BE49-F238E27FC236}">
                <a16:creationId xmlns:a16="http://schemas.microsoft.com/office/drawing/2014/main" id="{3A452564-FEDC-C084-3243-C88BA80603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1" y="1333499"/>
            <a:ext cx="2197100" cy="5111921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C1077F38-6070-ED21-1A99-B72EDA9853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235872" y="7713127"/>
            <a:ext cx="6988451" cy="6858000"/>
          </a:xfrm>
          <a:prstGeom prst="rect">
            <a:avLst/>
          </a:prstGeom>
        </p:spPr>
      </p:pic>
      <p:grpSp>
        <p:nvGrpSpPr>
          <p:cNvPr id="23" name="Groupe 22">
            <a:extLst>
              <a:ext uri="{FF2B5EF4-FFF2-40B4-BE49-F238E27FC236}">
                <a16:creationId xmlns:a16="http://schemas.microsoft.com/office/drawing/2014/main" id="{FDE45510-313E-6B9A-1A2D-78221E3F80D9}"/>
              </a:ext>
            </a:extLst>
          </p:cNvPr>
          <p:cNvGrpSpPr/>
          <p:nvPr/>
        </p:nvGrpSpPr>
        <p:grpSpPr>
          <a:xfrm>
            <a:off x="2650273" y="8236974"/>
            <a:ext cx="4353835" cy="6513443"/>
            <a:chOff x="2650273" y="8236974"/>
            <a:chExt cx="4353835" cy="651344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0EFF40C-EA51-06DF-2C1F-39A23985E22B}"/>
                </a:ext>
              </a:extLst>
            </p:cNvPr>
            <p:cNvSpPr/>
            <p:nvPr/>
          </p:nvSpPr>
          <p:spPr>
            <a:xfrm rot="2578906">
              <a:off x="2650273" y="8987572"/>
              <a:ext cx="1743026" cy="576284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2540C6E-A5DF-E768-28F9-88549E9999CF}"/>
                </a:ext>
              </a:extLst>
            </p:cNvPr>
            <p:cNvSpPr/>
            <p:nvPr/>
          </p:nvSpPr>
          <p:spPr>
            <a:xfrm rot="2578906">
              <a:off x="4694055" y="8753341"/>
              <a:ext cx="2310053" cy="1135229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A104931-993A-3853-55B1-333E4FF7F58B}"/>
                </a:ext>
              </a:extLst>
            </p:cNvPr>
            <p:cNvSpPr/>
            <p:nvPr/>
          </p:nvSpPr>
          <p:spPr>
            <a:xfrm rot="2578906">
              <a:off x="4805604" y="8236974"/>
              <a:ext cx="242269" cy="37640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25433192-1014-8E0D-9E69-4B7D69BF3CCA}"/>
              </a:ext>
            </a:extLst>
          </p:cNvPr>
          <p:cNvCxnSpPr>
            <a:cxnSpLocks/>
          </p:cNvCxnSpPr>
          <p:nvPr/>
        </p:nvCxnSpPr>
        <p:spPr>
          <a:xfrm>
            <a:off x="6370212" y="1952219"/>
            <a:ext cx="116088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E20A6241-91F5-866A-EDDF-9C9713B078D5}"/>
              </a:ext>
            </a:extLst>
          </p:cNvPr>
          <p:cNvSpPr txBox="1"/>
          <p:nvPr/>
        </p:nvSpPr>
        <p:spPr>
          <a:xfrm>
            <a:off x="1213236" y="-16263"/>
            <a:ext cx="28184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0" b="1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FEDRA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573F7673-9C2B-30E6-7E04-CED1F4C8FED3}"/>
              </a:ext>
            </a:extLst>
          </p:cNvPr>
          <p:cNvSpPr txBox="1"/>
          <p:nvPr/>
        </p:nvSpPr>
        <p:spPr>
          <a:xfrm>
            <a:off x="4222657" y="232624"/>
            <a:ext cx="5204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>
                <a:solidFill>
                  <a:schemeClr val="bg1"/>
                </a:solidFill>
                <a:latin typeface="Bernard MT Condensed" panose="02050806060905020404" pitchFamily="18" charset="0"/>
              </a:rPr>
              <a:t>INFECTION SCANNER</a:t>
            </a:r>
          </a:p>
        </p:txBody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id="{B90255AC-8158-051D-B60A-6F9CFD0748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6117395" y="-7525049"/>
            <a:ext cx="3973215" cy="6858000"/>
          </a:xfrm>
          <a:prstGeom prst="rect">
            <a:avLst/>
          </a:prstGeom>
        </p:spPr>
      </p:pic>
      <p:pic>
        <p:nvPicPr>
          <p:cNvPr id="43" name="Image 42" descr="Une image contenant capture d’écran, Modélisation 3D, Compositing numérique&#10;&#10;Description générée automatiquement">
            <a:extLst>
              <a:ext uri="{FF2B5EF4-FFF2-40B4-BE49-F238E27FC236}">
                <a16:creationId xmlns:a16="http://schemas.microsoft.com/office/drawing/2014/main" id="{8E1745AE-1801-3D30-83FD-5E3A4C93F0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579" y="-7785282"/>
            <a:ext cx="6858000" cy="6858000"/>
          </a:xfrm>
          <a:prstGeom prst="rect">
            <a:avLst/>
          </a:prstGeom>
        </p:spPr>
      </p:pic>
      <p:pic>
        <p:nvPicPr>
          <p:cNvPr id="53" name="Image 52" descr="Une image contenant capture d’écran, Modélisation 3D&#10;&#10;Description générée automatiquement">
            <a:extLst>
              <a:ext uri="{FF2B5EF4-FFF2-40B4-BE49-F238E27FC236}">
                <a16:creationId xmlns:a16="http://schemas.microsoft.com/office/drawing/2014/main" id="{F14B49EE-D55B-6AF1-B7D9-F54A70AF4F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7458" y="-6012409"/>
            <a:ext cx="6858000" cy="6858000"/>
          </a:xfrm>
          <a:prstGeom prst="rect">
            <a:avLst/>
          </a:prstGeom>
        </p:spPr>
      </p:pic>
      <p:pic>
        <p:nvPicPr>
          <p:cNvPr id="57" name="Image 56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4BA62CA4-01DC-8162-7237-0D1D774714C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738" y="1574551"/>
            <a:ext cx="899474" cy="941375"/>
          </a:xfrm>
          <a:prstGeom prst="rect">
            <a:avLst/>
          </a:prstGeom>
        </p:spPr>
      </p:pic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4DCCA6AB-31FA-24F3-4D55-CF9DBD82014C}"/>
              </a:ext>
            </a:extLst>
          </p:cNvPr>
          <p:cNvCxnSpPr>
            <a:cxnSpLocks/>
          </p:cNvCxnSpPr>
          <p:nvPr/>
        </p:nvCxnSpPr>
        <p:spPr>
          <a:xfrm>
            <a:off x="4537204" y="2506400"/>
            <a:ext cx="35473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1" name="ZoneTexte 1030">
            <a:extLst>
              <a:ext uri="{FF2B5EF4-FFF2-40B4-BE49-F238E27FC236}">
                <a16:creationId xmlns:a16="http://schemas.microsoft.com/office/drawing/2014/main" id="{05D3EF48-21BC-79B6-0CBB-8F33F4BA0E6E}"/>
              </a:ext>
            </a:extLst>
          </p:cNvPr>
          <p:cNvSpPr txBox="1"/>
          <p:nvPr/>
        </p:nvSpPr>
        <p:spPr>
          <a:xfrm>
            <a:off x="229513" y="1517198"/>
            <a:ext cx="4086544" cy="4688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latin typeface="Bahnschrift Light Condensed" panose="020B0502040204020203" pitchFamily="34" charset="0"/>
              </a:rPr>
              <a:t>Manual: Scanning</a:t>
            </a:r>
            <a:endParaRPr lang="fr-FR" sz="2000" b="1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sz="2000" i="1" dirty="0">
                <a:latin typeface="Bahnschrift Light Condensed" panose="020B0502040204020203" pitchFamily="34" charset="0"/>
              </a:rPr>
              <a:t>How to Use the Cordyceps Infection Scanner</a:t>
            </a:r>
          </a:p>
          <a:p>
            <a:pPr algn="just"/>
            <a:endParaRPr lang="en-US" sz="2000" dirty="0">
              <a:latin typeface="Bahnschrift Light Condensed" panose="020B0502040204020203" pitchFamily="34" charset="0"/>
            </a:endParaRPr>
          </a:p>
          <a:p>
            <a:pPr algn="just"/>
            <a:r>
              <a:rPr lang="en-US" sz="1900" dirty="0">
                <a:latin typeface="Bahnschrift Light Condensed" panose="020B0502040204020203" pitchFamily="34" charset="0"/>
              </a:rPr>
              <a:t>1. Select “Scanning” mode via the pad.</a:t>
            </a:r>
          </a:p>
          <a:p>
            <a:pPr algn="just">
              <a:lnSpc>
                <a:spcPct val="150000"/>
              </a:lnSpc>
            </a:pPr>
            <a:r>
              <a:rPr lang="en-US" sz="1900" dirty="0">
                <a:latin typeface="Bahnschrift Light Condensed" panose="020B0502040204020203" pitchFamily="34" charset="0"/>
              </a:rPr>
              <a:t>2. Configure the device and choose the detection mode using the button pad.</a:t>
            </a:r>
          </a:p>
          <a:p>
            <a:pPr algn="just">
              <a:lnSpc>
                <a:spcPct val="150000"/>
              </a:lnSpc>
            </a:pPr>
            <a:r>
              <a:rPr lang="en-US" sz="1900" dirty="0">
                <a:latin typeface="Bahnschrift Light Condensed" panose="020B0502040204020203" pitchFamily="34" charset="0"/>
              </a:rPr>
              <a:t>3. Press the red button to activate the scanner.</a:t>
            </a:r>
          </a:p>
          <a:p>
            <a:pPr algn="just">
              <a:lnSpc>
                <a:spcPct val="150000"/>
              </a:lnSpc>
            </a:pPr>
            <a:r>
              <a:rPr lang="en-US" sz="1900" dirty="0">
                <a:latin typeface="Bahnschrift Light Condensed" panose="020B0502040204020203" pitchFamily="34" charset="0"/>
              </a:rPr>
              <a:t>4. Point the scanner at the subject's neck.</a:t>
            </a:r>
          </a:p>
          <a:p>
            <a:pPr algn="just">
              <a:lnSpc>
                <a:spcPct val="150000"/>
              </a:lnSpc>
            </a:pPr>
            <a:r>
              <a:rPr lang="en-US" sz="1900" dirty="0">
                <a:latin typeface="Bahnschrift Light Condensed" panose="020B0502040204020203" pitchFamily="34" charset="0"/>
              </a:rPr>
              <a:t>5. A sound will play, and once it finishes, the screen will light up: green for negative (not infected), red for positive (infected).</a:t>
            </a:r>
            <a:endParaRPr lang="fr-FR" sz="1900" dirty="0">
              <a:latin typeface="Bahnschrift Light Condensed" panose="020B0502040204020203" pitchFamily="34" charset="0"/>
            </a:endParaRPr>
          </a:p>
        </p:txBody>
      </p:sp>
      <p:pic>
        <p:nvPicPr>
          <p:cNvPr id="1032" name="Picture 6" descr="Cycle Time Icons - Free SVG &amp; PNG Cycle Time Images - Noun Project">
            <a:extLst>
              <a:ext uri="{FF2B5EF4-FFF2-40B4-BE49-F238E27FC236}">
                <a16:creationId xmlns:a16="http://schemas.microsoft.com/office/drawing/2014/main" id="{33474F00-9A80-B0C5-5242-5E514EF4E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088" y="2918890"/>
            <a:ext cx="1157731" cy="115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ZoneTexte 1032">
            <a:extLst>
              <a:ext uri="{FF2B5EF4-FFF2-40B4-BE49-F238E27FC236}">
                <a16:creationId xmlns:a16="http://schemas.microsoft.com/office/drawing/2014/main" id="{D4EBCD24-B20F-9BAB-7E23-9D43ACDC2CD4}"/>
              </a:ext>
            </a:extLst>
          </p:cNvPr>
          <p:cNvSpPr txBox="1"/>
          <p:nvPr/>
        </p:nvSpPr>
        <p:spPr>
          <a:xfrm>
            <a:off x="4680634" y="3945125"/>
            <a:ext cx="1721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latin typeface="Bahnschrift Light Condensed" panose="020B0502040204020203" pitchFamily="34" charset="0"/>
              </a:rPr>
              <a:t>2 seconds</a:t>
            </a:r>
          </a:p>
        </p:txBody>
      </p:sp>
      <p:grpSp>
        <p:nvGrpSpPr>
          <p:cNvPr id="1035" name="Groupe 1034">
            <a:extLst>
              <a:ext uri="{FF2B5EF4-FFF2-40B4-BE49-F238E27FC236}">
                <a16:creationId xmlns:a16="http://schemas.microsoft.com/office/drawing/2014/main" id="{C54B6007-2307-E015-2AAA-2EB348C4D96A}"/>
              </a:ext>
            </a:extLst>
          </p:cNvPr>
          <p:cNvGrpSpPr/>
          <p:nvPr/>
        </p:nvGrpSpPr>
        <p:grpSpPr>
          <a:xfrm>
            <a:off x="-838200" y="-8518196"/>
            <a:ext cx="3295650" cy="7716538"/>
            <a:chOff x="-838200" y="-8518196"/>
            <a:chExt cx="3295650" cy="7716538"/>
          </a:xfrm>
        </p:grpSpPr>
        <p:grpSp>
          <p:nvGrpSpPr>
            <p:cNvPr id="1027" name="Groupe 1026">
              <a:extLst>
                <a:ext uri="{FF2B5EF4-FFF2-40B4-BE49-F238E27FC236}">
                  <a16:creationId xmlns:a16="http://schemas.microsoft.com/office/drawing/2014/main" id="{84E86037-7575-BF90-926D-B404E0BBFEF3}"/>
                </a:ext>
              </a:extLst>
            </p:cNvPr>
            <p:cNvGrpSpPr/>
            <p:nvPr/>
          </p:nvGrpSpPr>
          <p:grpSpPr>
            <a:xfrm>
              <a:off x="-838200" y="-8518196"/>
              <a:ext cx="3295650" cy="7716538"/>
              <a:chOff x="-838200" y="-8518196"/>
              <a:chExt cx="3295650" cy="7716538"/>
            </a:xfrm>
          </p:grpSpPr>
          <p:grpSp>
            <p:nvGrpSpPr>
              <p:cNvPr id="51" name="Groupe 50">
                <a:extLst>
                  <a:ext uri="{FF2B5EF4-FFF2-40B4-BE49-F238E27FC236}">
                    <a16:creationId xmlns:a16="http://schemas.microsoft.com/office/drawing/2014/main" id="{6C0CB942-185F-6B2E-0BD2-0A92B11652B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-838200" y="-8518196"/>
                <a:ext cx="3295650" cy="7716538"/>
                <a:chOff x="-838200" y="-7400748"/>
                <a:chExt cx="2818400" cy="6599090"/>
              </a:xfrm>
            </p:grpSpPr>
            <p:grpSp>
              <p:nvGrpSpPr>
                <p:cNvPr id="50" name="Groupe 49">
                  <a:extLst>
                    <a:ext uri="{FF2B5EF4-FFF2-40B4-BE49-F238E27FC236}">
                      <a16:creationId xmlns:a16="http://schemas.microsoft.com/office/drawing/2014/main" id="{63CF78F7-E300-C2CE-32FA-A81DFACE11A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-838200" y="-6581834"/>
                  <a:ext cx="2818400" cy="5780176"/>
                  <a:chOff x="-838200" y="-6581834"/>
                  <a:chExt cx="2818400" cy="5780176"/>
                </a:xfrm>
              </p:grpSpPr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1810032D-86DC-16C2-3F21-416BC6D2408C}"/>
                      </a:ext>
                    </a:extLst>
                  </p:cNvPr>
                  <p:cNvSpPr/>
                  <p:nvPr/>
                </p:nvSpPr>
                <p:spPr>
                  <a:xfrm>
                    <a:off x="-838200" y="-6581834"/>
                    <a:ext cx="2818400" cy="2648009"/>
                  </a:xfrm>
                  <a:prstGeom prst="rect">
                    <a:avLst/>
                  </a:prstGeom>
                  <a:noFill/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E8B765CD-062A-546B-4B20-7DFB2507A104}"/>
                      </a:ext>
                    </a:extLst>
                  </p:cNvPr>
                  <p:cNvSpPr/>
                  <p:nvPr/>
                </p:nvSpPr>
                <p:spPr>
                  <a:xfrm>
                    <a:off x="-495300" y="-3933825"/>
                    <a:ext cx="2162175" cy="3132167"/>
                  </a:xfrm>
                  <a:prstGeom prst="rect">
                    <a:avLst/>
                  </a:prstGeom>
                  <a:noFill/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BED71CE9-ADCC-5671-8439-45A769086A56}"/>
                      </a:ext>
                    </a:extLst>
                  </p:cNvPr>
                  <p:cNvSpPr/>
                  <p:nvPr/>
                </p:nvSpPr>
                <p:spPr>
                  <a:xfrm>
                    <a:off x="-412750" y="-6155951"/>
                    <a:ext cx="1924050" cy="1831602"/>
                  </a:xfrm>
                  <a:prstGeom prst="rect">
                    <a:avLst/>
                  </a:prstGeom>
                  <a:solidFill>
                    <a:srgbClr val="00B050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1" name="Ellipse 40">
                    <a:extLst>
                      <a:ext uri="{FF2B5EF4-FFF2-40B4-BE49-F238E27FC236}">
                        <a16:creationId xmlns:a16="http://schemas.microsoft.com/office/drawing/2014/main" id="{AD1D65DF-8E3E-855A-5F2B-D4C35ABABD3C}"/>
                      </a:ext>
                    </a:extLst>
                  </p:cNvPr>
                  <p:cNvSpPr/>
                  <p:nvPr/>
                </p:nvSpPr>
                <p:spPr>
                  <a:xfrm>
                    <a:off x="-228600" y="-1228725"/>
                    <a:ext cx="219075" cy="209550"/>
                  </a:xfrm>
                  <a:prstGeom prst="ellipse">
                    <a:avLst/>
                  </a:prstGeom>
                  <a:solidFill>
                    <a:srgbClr val="8C3F35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1D5D67C4-A5DD-4AAE-E768-C5BA1DA40734}"/>
                      </a:ext>
                    </a:extLst>
                  </p:cNvPr>
                  <p:cNvSpPr/>
                  <p:nvPr/>
                </p:nvSpPr>
                <p:spPr>
                  <a:xfrm>
                    <a:off x="143435" y="-3189595"/>
                    <a:ext cx="894790" cy="1333766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DF4490A6-D217-9A03-483E-743BB96C24C0}"/>
                      </a:ext>
                    </a:extLst>
                  </p:cNvPr>
                  <p:cNvSpPr/>
                  <p:nvPr/>
                </p:nvSpPr>
                <p:spPr>
                  <a:xfrm>
                    <a:off x="143435" y="-3189596"/>
                    <a:ext cx="894790" cy="451623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EEBBEC7-81D0-F068-527D-552B1BEFBB53}"/>
                      </a:ext>
                    </a:extLst>
                  </p:cNvPr>
                  <p:cNvSpPr/>
                  <p:nvPr/>
                </p:nvSpPr>
                <p:spPr>
                  <a:xfrm>
                    <a:off x="143435" y="-2737972"/>
                    <a:ext cx="894790" cy="43687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49" name="Connecteur droit 48">
                    <a:extLst>
                      <a:ext uri="{FF2B5EF4-FFF2-40B4-BE49-F238E27FC236}">
                        <a16:creationId xmlns:a16="http://schemas.microsoft.com/office/drawing/2014/main" id="{21921AAC-78D5-5999-328A-45B815EF68BE}"/>
                      </a:ext>
                    </a:extLst>
                  </p:cNvPr>
                  <p:cNvCxnSpPr>
                    <a:stCxn id="45" idx="0"/>
                    <a:endCxn id="44" idx="2"/>
                  </p:cNvCxnSpPr>
                  <p:nvPr/>
                </p:nvCxnSpPr>
                <p:spPr>
                  <a:xfrm>
                    <a:off x="590830" y="-3189596"/>
                    <a:ext cx="0" cy="133376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9" name="Ellipse 38">
                  <a:extLst>
                    <a:ext uri="{FF2B5EF4-FFF2-40B4-BE49-F238E27FC236}">
                      <a16:creationId xmlns:a16="http://schemas.microsoft.com/office/drawing/2014/main" id="{E4D91F79-ABD4-8236-4E0F-46CD8551A20B}"/>
                    </a:ext>
                  </a:extLst>
                </p:cNvPr>
                <p:cNvSpPr/>
                <p:nvPr/>
              </p:nvSpPr>
              <p:spPr>
                <a:xfrm>
                  <a:off x="26194" y="-7400748"/>
                  <a:ext cx="1114425" cy="108567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1025" name="Ellipse 1024">
                <a:extLst>
                  <a:ext uri="{FF2B5EF4-FFF2-40B4-BE49-F238E27FC236}">
                    <a16:creationId xmlns:a16="http://schemas.microsoft.com/office/drawing/2014/main" id="{B9BFDD0A-E04E-99E5-4BF2-F987F5F605E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0208" y="-8134919"/>
                <a:ext cx="507848" cy="49474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034" name="Rectangle 1033">
              <a:extLst>
                <a:ext uri="{FF2B5EF4-FFF2-40B4-BE49-F238E27FC236}">
                  <a16:creationId xmlns:a16="http://schemas.microsoft.com/office/drawing/2014/main" id="{5965EFCF-1037-8006-C26C-A139E39D8CBA}"/>
                </a:ext>
              </a:extLst>
            </p:cNvPr>
            <p:cNvSpPr/>
            <p:nvPr/>
          </p:nvSpPr>
          <p:spPr>
            <a:xfrm>
              <a:off x="-332156" y="-6291098"/>
              <a:ext cx="2232000" cy="594214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039" name="Image 1038" descr="Une image contenant capture d’écran, cercle, dessin humoristique&#10;&#10;Description générée automatiquement">
            <a:extLst>
              <a:ext uri="{FF2B5EF4-FFF2-40B4-BE49-F238E27FC236}">
                <a16:creationId xmlns:a16="http://schemas.microsoft.com/office/drawing/2014/main" id="{58A1FD04-FAEC-877D-CA9F-62E3A41DF5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289" y="1251891"/>
            <a:ext cx="572756" cy="1323820"/>
          </a:xfrm>
          <a:prstGeom prst="rect">
            <a:avLst/>
          </a:prstGeom>
        </p:spPr>
      </p:pic>
      <p:pic>
        <p:nvPicPr>
          <p:cNvPr id="1041" name="Image 1040" descr="Une image contenant capture d’écran, cercle&#10;&#10;Description générée automatiquement">
            <a:extLst>
              <a:ext uri="{FF2B5EF4-FFF2-40B4-BE49-F238E27FC236}">
                <a16:creationId xmlns:a16="http://schemas.microsoft.com/office/drawing/2014/main" id="{1D1EFB90-5B62-FDBF-6231-425021FDD25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967" y="4694274"/>
            <a:ext cx="594779" cy="1374721"/>
          </a:xfrm>
          <a:prstGeom prst="rect">
            <a:avLst/>
          </a:prstGeom>
        </p:spPr>
      </p:pic>
      <p:pic>
        <p:nvPicPr>
          <p:cNvPr id="1043" name="Image 1042" descr="Une image contenant cercle, capture d’écran, conception&#10;&#10;Description générée automatiquement">
            <a:extLst>
              <a:ext uri="{FF2B5EF4-FFF2-40B4-BE49-F238E27FC236}">
                <a16:creationId xmlns:a16="http://schemas.microsoft.com/office/drawing/2014/main" id="{3231B4A6-BA61-7BF3-9F46-51832065727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949" y="4693328"/>
            <a:ext cx="594780" cy="1374723"/>
          </a:xfrm>
          <a:prstGeom prst="rect">
            <a:avLst/>
          </a:prstGeom>
        </p:spPr>
      </p:pic>
      <p:pic>
        <p:nvPicPr>
          <p:cNvPr id="1045" name="Image 1044">
            <a:extLst>
              <a:ext uri="{FF2B5EF4-FFF2-40B4-BE49-F238E27FC236}">
                <a16:creationId xmlns:a16="http://schemas.microsoft.com/office/drawing/2014/main" id="{51375F95-8A9E-DDE4-377F-4A6C88B303D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935912" y="6155654"/>
            <a:ext cx="429836" cy="448641"/>
          </a:xfrm>
          <a:prstGeom prst="rect">
            <a:avLst/>
          </a:prstGeom>
        </p:spPr>
      </p:pic>
      <p:pic>
        <p:nvPicPr>
          <p:cNvPr id="1047" name="Image 1046">
            <a:extLst>
              <a:ext uri="{FF2B5EF4-FFF2-40B4-BE49-F238E27FC236}">
                <a16:creationId xmlns:a16="http://schemas.microsoft.com/office/drawing/2014/main" id="{5D4D80C3-00CA-911E-C172-417F1C67C23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891439" y="6153272"/>
            <a:ext cx="429837" cy="46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757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AA0FC63-7733-0B2E-1248-F37DCD745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758" y="5064923"/>
            <a:ext cx="2676527" cy="14287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C3B055C-A79E-4912-673E-4924F0EC2CAD}"/>
              </a:ext>
            </a:extLst>
          </p:cNvPr>
          <p:cNvSpPr/>
          <p:nvPr/>
        </p:nvSpPr>
        <p:spPr>
          <a:xfrm>
            <a:off x="143435" y="116541"/>
            <a:ext cx="8884024" cy="1057835"/>
          </a:xfrm>
          <a:prstGeom prst="rect">
            <a:avLst/>
          </a:prstGeom>
          <a:solidFill>
            <a:srgbClr val="352E2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026" name="Picture 2" descr="The Last of Us Part II Game Documents Bundle New Fanmade – 2Fast2See">
            <a:extLst>
              <a:ext uri="{FF2B5EF4-FFF2-40B4-BE49-F238E27FC236}">
                <a16:creationId xmlns:a16="http://schemas.microsoft.com/office/drawing/2014/main" id="{85D213C0-E11B-A87A-2918-86A7C35AC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214347" y="-159657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A2BA57F-DF16-5B9C-BB52-54710E31FC92}"/>
              </a:ext>
            </a:extLst>
          </p:cNvPr>
          <p:cNvSpPr/>
          <p:nvPr/>
        </p:nvSpPr>
        <p:spPr>
          <a:xfrm>
            <a:off x="143435" y="1333499"/>
            <a:ext cx="4250765" cy="536484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 descr="Une image contenant Emblème, logo, symbole, Marque&#10;&#10;Description générée automatiquement">
            <a:extLst>
              <a:ext uri="{FF2B5EF4-FFF2-40B4-BE49-F238E27FC236}">
                <a16:creationId xmlns:a16="http://schemas.microsoft.com/office/drawing/2014/main" id="{C3EA12AD-F2AE-2F70-B75E-87B53F7ECB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35" y="57629"/>
            <a:ext cx="1175657" cy="1175657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C1077F38-6070-ED21-1A99-B72EDA9853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235872" y="7713127"/>
            <a:ext cx="6988451" cy="6858000"/>
          </a:xfrm>
          <a:prstGeom prst="rect">
            <a:avLst/>
          </a:prstGeom>
        </p:spPr>
      </p:pic>
      <p:grpSp>
        <p:nvGrpSpPr>
          <p:cNvPr id="23" name="Groupe 22">
            <a:extLst>
              <a:ext uri="{FF2B5EF4-FFF2-40B4-BE49-F238E27FC236}">
                <a16:creationId xmlns:a16="http://schemas.microsoft.com/office/drawing/2014/main" id="{FDE45510-313E-6B9A-1A2D-78221E3F80D9}"/>
              </a:ext>
            </a:extLst>
          </p:cNvPr>
          <p:cNvGrpSpPr/>
          <p:nvPr/>
        </p:nvGrpSpPr>
        <p:grpSpPr>
          <a:xfrm>
            <a:off x="2650273" y="8236974"/>
            <a:ext cx="4353835" cy="6513443"/>
            <a:chOff x="2650273" y="8236974"/>
            <a:chExt cx="4353835" cy="651344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0EFF40C-EA51-06DF-2C1F-39A23985E22B}"/>
                </a:ext>
              </a:extLst>
            </p:cNvPr>
            <p:cNvSpPr/>
            <p:nvPr/>
          </p:nvSpPr>
          <p:spPr>
            <a:xfrm rot="2578906">
              <a:off x="2650273" y="8987572"/>
              <a:ext cx="1743026" cy="576284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2540C6E-A5DF-E768-28F9-88549E9999CF}"/>
                </a:ext>
              </a:extLst>
            </p:cNvPr>
            <p:cNvSpPr/>
            <p:nvPr/>
          </p:nvSpPr>
          <p:spPr>
            <a:xfrm rot="2578906">
              <a:off x="4694055" y="8753341"/>
              <a:ext cx="2310053" cy="1135229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A104931-993A-3853-55B1-333E4FF7F58B}"/>
                </a:ext>
              </a:extLst>
            </p:cNvPr>
            <p:cNvSpPr/>
            <p:nvPr/>
          </p:nvSpPr>
          <p:spPr>
            <a:xfrm rot="2578906">
              <a:off x="4805604" y="8236974"/>
              <a:ext cx="242269" cy="37640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3" name="ZoneTexte 32">
            <a:extLst>
              <a:ext uri="{FF2B5EF4-FFF2-40B4-BE49-F238E27FC236}">
                <a16:creationId xmlns:a16="http://schemas.microsoft.com/office/drawing/2014/main" id="{E20A6241-91F5-866A-EDDF-9C9713B078D5}"/>
              </a:ext>
            </a:extLst>
          </p:cNvPr>
          <p:cNvSpPr txBox="1"/>
          <p:nvPr/>
        </p:nvSpPr>
        <p:spPr>
          <a:xfrm>
            <a:off x="1213236" y="-16263"/>
            <a:ext cx="28184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0" b="1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FEDRA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573F7673-9C2B-30E6-7E04-CED1F4C8FED3}"/>
              </a:ext>
            </a:extLst>
          </p:cNvPr>
          <p:cNvSpPr txBox="1"/>
          <p:nvPr/>
        </p:nvSpPr>
        <p:spPr>
          <a:xfrm>
            <a:off x="4222657" y="232624"/>
            <a:ext cx="5204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>
                <a:solidFill>
                  <a:schemeClr val="bg1"/>
                </a:solidFill>
                <a:latin typeface="Bernard MT Condensed" panose="02050806060905020404" pitchFamily="18" charset="0"/>
              </a:rPr>
              <a:t>INFECTION SCANNER</a:t>
            </a:r>
          </a:p>
        </p:txBody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id="{B90255AC-8158-051D-B60A-6F9CFD0748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6117395" y="-7525049"/>
            <a:ext cx="3973215" cy="6858000"/>
          </a:xfrm>
          <a:prstGeom prst="rect">
            <a:avLst/>
          </a:prstGeom>
        </p:spPr>
      </p:pic>
      <p:pic>
        <p:nvPicPr>
          <p:cNvPr id="43" name="Image 42" descr="Une image contenant capture d’écran, Modélisation 3D, Compositing numérique&#10;&#10;Description générée automatiquement">
            <a:extLst>
              <a:ext uri="{FF2B5EF4-FFF2-40B4-BE49-F238E27FC236}">
                <a16:creationId xmlns:a16="http://schemas.microsoft.com/office/drawing/2014/main" id="{8E1745AE-1801-3D30-83FD-5E3A4C93F0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579" y="-7785282"/>
            <a:ext cx="6858000" cy="6858000"/>
          </a:xfrm>
          <a:prstGeom prst="rect">
            <a:avLst/>
          </a:prstGeom>
        </p:spPr>
      </p:pic>
      <p:pic>
        <p:nvPicPr>
          <p:cNvPr id="53" name="Image 52" descr="Une image contenant capture d’écran, Modélisation 3D&#10;&#10;Description générée automatiquement">
            <a:extLst>
              <a:ext uri="{FF2B5EF4-FFF2-40B4-BE49-F238E27FC236}">
                <a16:creationId xmlns:a16="http://schemas.microsoft.com/office/drawing/2014/main" id="{F14B49EE-D55B-6AF1-B7D9-F54A70AF4F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7458" y="-6012409"/>
            <a:ext cx="6858000" cy="6858000"/>
          </a:xfrm>
          <a:prstGeom prst="rect">
            <a:avLst/>
          </a:prstGeom>
        </p:spPr>
      </p:pic>
      <p:pic>
        <p:nvPicPr>
          <p:cNvPr id="57" name="Image 56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4BA62CA4-01DC-8162-7237-0D1D774714C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117" y="1397766"/>
            <a:ext cx="783915" cy="820433"/>
          </a:xfrm>
          <a:prstGeom prst="rect">
            <a:avLst/>
          </a:prstGeom>
        </p:spPr>
      </p:pic>
      <p:sp>
        <p:nvSpPr>
          <p:cNvPr id="1031" name="ZoneTexte 1030">
            <a:extLst>
              <a:ext uri="{FF2B5EF4-FFF2-40B4-BE49-F238E27FC236}">
                <a16:creationId xmlns:a16="http://schemas.microsoft.com/office/drawing/2014/main" id="{05D3EF48-21BC-79B6-0CBB-8F33F4BA0E6E}"/>
              </a:ext>
            </a:extLst>
          </p:cNvPr>
          <p:cNvSpPr txBox="1"/>
          <p:nvPr/>
        </p:nvSpPr>
        <p:spPr>
          <a:xfrm>
            <a:off x="225545" y="1366088"/>
            <a:ext cx="4086544" cy="5218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latin typeface="Bahnschrift Light Condensed" panose="020B0502040204020203" pitchFamily="34" charset="0"/>
              </a:rPr>
              <a:t>Manual: Spore </a:t>
            </a:r>
            <a:r>
              <a:rPr lang="fr-FR" sz="4400" b="1" dirty="0" err="1">
                <a:latin typeface="Bahnschrift Light Condensed" panose="020B0502040204020203" pitchFamily="34" charset="0"/>
              </a:rPr>
              <a:t>Detection</a:t>
            </a:r>
            <a:endParaRPr lang="fr-FR" sz="2000" b="1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sz="2000" i="1" dirty="0">
                <a:latin typeface="Bahnschrift Light Condensed" panose="020B0502040204020203" pitchFamily="34" charset="0"/>
              </a:rPr>
              <a:t>How to Use the Cordyceps Infection Scanner</a:t>
            </a:r>
          </a:p>
          <a:p>
            <a:pPr algn="just"/>
            <a:endParaRPr lang="en-US" sz="2000" dirty="0">
              <a:latin typeface="Bahnschrift Light Condensed" panose="020B0502040204020203" pitchFamily="34" charset="0"/>
            </a:endParaRPr>
          </a:p>
          <a:p>
            <a:pPr algn="just"/>
            <a:r>
              <a:rPr lang="en-US" sz="1900" dirty="0">
                <a:latin typeface="Bahnschrift Light Condensed" panose="020B0502040204020203" pitchFamily="34" charset="0"/>
              </a:rPr>
              <a:t>1. Select “Spore Detection” mode using the button pad.</a:t>
            </a:r>
          </a:p>
          <a:p>
            <a:pPr algn="just">
              <a:lnSpc>
                <a:spcPct val="150000"/>
              </a:lnSpc>
            </a:pPr>
            <a:r>
              <a:rPr lang="en-US" sz="1900" dirty="0">
                <a:latin typeface="Bahnschrift Light Condensed" panose="020B0502040204020203" pitchFamily="34" charset="0"/>
              </a:rPr>
              <a:t>2. As you approach a spore source, the device will emit a beeping sound.</a:t>
            </a:r>
          </a:p>
          <a:p>
            <a:pPr algn="just">
              <a:lnSpc>
                <a:spcPct val="150000"/>
              </a:lnSpc>
            </a:pPr>
            <a:r>
              <a:rPr lang="en-US" sz="1900" dirty="0">
                <a:latin typeface="Bahnschrift Light Condensed" panose="020B0502040204020203" pitchFamily="34" charset="0"/>
              </a:rPr>
              <a:t>3. The frequency of the beeps increases as the spore concentration rises.</a:t>
            </a:r>
          </a:p>
          <a:p>
            <a:pPr algn="just">
              <a:lnSpc>
                <a:spcPct val="150000"/>
              </a:lnSpc>
            </a:pPr>
            <a:r>
              <a:rPr lang="en-US" sz="1900" dirty="0">
                <a:latin typeface="Bahnschrift Light Condensed" panose="020B0502040204020203" pitchFamily="34" charset="0"/>
              </a:rPr>
              <a:t>4. Upon detecting a lethal dose of spores, the device will emit an urgent, alarming beep.</a:t>
            </a:r>
            <a:endParaRPr lang="fr-FR" sz="1900" dirty="0">
              <a:latin typeface="Bahnschrift Light Condensed" panose="020B0502040204020203" pitchFamily="34" charset="0"/>
            </a:endParaRPr>
          </a:p>
        </p:txBody>
      </p:sp>
      <p:grpSp>
        <p:nvGrpSpPr>
          <p:cNvPr id="1035" name="Groupe 1034">
            <a:extLst>
              <a:ext uri="{FF2B5EF4-FFF2-40B4-BE49-F238E27FC236}">
                <a16:creationId xmlns:a16="http://schemas.microsoft.com/office/drawing/2014/main" id="{C54B6007-2307-E015-2AAA-2EB348C4D96A}"/>
              </a:ext>
            </a:extLst>
          </p:cNvPr>
          <p:cNvGrpSpPr/>
          <p:nvPr/>
        </p:nvGrpSpPr>
        <p:grpSpPr>
          <a:xfrm>
            <a:off x="-838200" y="-8518196"/>
            <a:ext cx="3295650" cy="7716538"/>
            <a:chOff x="-838200" y="-8518196"/>
            <a:chExt cx="3295650" cy="7716538"/>
          </a:xfrm>
        </p:grpSpPr>
        <p:grpSp>
          <p:nvGrpSpPr>
            <p:cNvPr id="1027" name="Groupe 1026">
              <a:extLst>
                <a:ext uri="{FF2B5EF4-FFF2-40B4-BE49-F238E27FC236}">
                  <a16:creationId xmlns:a16="http://schemas.microsoft.com/office/drawing/2014/main" id="{84E86037-7575-BF90-926D-B404E0BBFEF3}"/>
                </a:ext>
              </a:extLst>
            </p:cNvPr>
            <p:cNvGrpSpPr/>
            <p:nvPr/>
          </p:nvGrpSpPr>
          <p:grpSpPr>
            <a:xfrm>
              <a:off x="-838200" y="-8518196"/>
              <a:ext cx="3295650" cy="7716538"/>
              <a:chOff x="-838200" y="-8518196"/>
              <a:chExt cx="3295650" cy="7716538"/>
            </a:xfrm>
          </p:grpSpPr>
          <p:grpSp>
            <p:nvGrpSpPr>
              <p:cNvPr id="51" name="Groupe 50">
                <a:extLst>
                  <a:ext uri="{FF2B5EF4-FFF2-40B4-BE49-F238E27FC236}">
                    <a16:creationId xmlns:a16="http://schemas.microsoft.com/office/drawing/2014/main" id="{6C0CB942-185F-6B2E-0BD2-0A92B11652B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-838200" y="-8518196"/>
                <a:ext cx="3295650" cy="7716538"/>
                <a:chOff x="-838200" y="-7400748"/>
                <a:chExt cx="2818400" cy="6599090"/>
              </a:xfrm>
            </p:grpSpPr>
            <p:grpSp>
              <p:nvGrpSpPr>
                <p:cNvPr id="50" name="Groupe 49">
                  <a:extLst>
                    <a:ext uri="{FF2B5EF4-FFF2-40B4-BE49-F238E27FC236}">
                      <a16:creationId xmlns:a16="http://schemas.microsoft.com/office/drawing/2014/main" id="{63CF78F7-E300-C2CE-32FA-A81DFACE11A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-838200" y="-6581834"/>
                  <a:ext cx="2818400" cy="5780176"/>
                  <a:chOff x="-838200" y="-6581834"/>
                  <a:chExt cx="2818400" cy="5780176"/>
                </a:xfrm>
              </p:grpSpPr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1810032D-86DC-16C2-3F21-416BC6D2408C}"/>
                      </a:ext>
                    </a:extLst>
                  </p:cNvPr>
                  <p:cNvSpPr/>
                  <p:nvPr/>
                </p:nvSpPr>
                <p:spPr>
                  <a:xfrm>
                    <a:off x="-838200" y="-6581834"/>
                    <a:ext cx="2818400" cy="2648009"/>
                  </a:xfrm>
                  <a:prstGeom prst="rect">
                    <a:avLst/>
                  </a:prstGeom>
                  <a:noFill/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E8B765CD-062A-546B-4B20-7DFB2507A104}"/>
                      </a:ext>
                    </a:extLst>
                  </p:cNvPr>
                  <p:cNvSpPr/>
                  <p:nvPr/>
                </p:nvSpPr>
                <p:spPr>
                  <a:xfrm>
                    <a:off x="-495300" y="-3933825"/>
                    <a:ext cx="2162175" cy="3132167"/>
                  </a:xfrm>
                  <a:prstGeom prst="rect">
                    <a:avLst/>
                  </a:prstGeom>
                  <a:noFill/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BED71CE9-ADCC-5671-8439-45A769086A56}"/>
                      </a:ext>
                    </a:extLst>
                  </p:cNvPr>
                  <p:cNvSpPr/>
                  <p:nvPr/>
                </p:nvSpPr>
                <p:spPr>
                  <a:xfrm>
                    <a:off x="-412750" y="-6155951"/>
                    <a:ext cx="1924050" cy="1831602"/>
                  </a:xfrm>
                  <a:prstGeom prst="rect">
                    <a:avLst/>
                  </a:prstGeom>
                  <a:solidFill>
                    <a:srgbClr val="00B050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1" name="Ellipse 40">
                    <a:extLst>
                      <a:ext uri="{FF2B5EF4-FFF2-40B4-BE49-F238E27FC236}">
                        <a16:creationId xmlns:a16="http://schemas.microsoft.com/office/drawing/2014/main" id="{AD1D65DF-8E3E-855A-5F2B-D4C35ABABD3C}"/>
                      </a:ext>
                    </a:extLst>
                  </p:cNvPr>
                  <p:cNvSpPr/>
                  <p:nvPr/>
                </p:nvSpPr>
                <p:spPr>
                  <a:xfrm>
                    <a:off x="-228600" y="-1228725"/>
                    <a:ext cx="219075" cy="209550"/>
                  </a:xfrm>
                  <a:prstGeom prst="ellipse">
                    <a:avLst/>
                  </a:prstGeom>
                  <a:solidFill>
                    <a:srgbClr val="8C3F35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1D5D67C4-A5DD-4AAE-E768-C5BA1DA40734}"/>
                      </a:ext>
                    </a:extLst>
                  </p:cNvPr>
                  <p:cNvSpPr/>
                  <p:nvPr/>
                </p:nvSpPr>
                <p:spPr>
                  <a:xfrm>
                    <a:off x="143435" y="-3189595"/>
                    <a:ext cx="894790" cy="1333766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DF4490A6-D217-9A03-483E-743BB96C24C0}"/>
                      </a:ext>
                    </a:extLst>
                  </p:cNvPr>
                  <p:cNvSpPr/>
                  <p:nvPr/>
                </p:nvSpPr>
                <p:spPr>
                  <a:xfrm>
                    <a:off x="143435" y="-3189596"/>
                    <a:ext cx="894790" cy="451623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EEBBEC7-81D0-F068-527D-552B1BEFBB53}"/>
                      </a:ext>
                    </a:extLst>
                  </p:cNvPr>
                  <p:cNvSpPr/>
                  <p:nvPr/>
                </p:nvSpPr>
                <p:spPr>
                  <a:xfrm>
                    <a:off x="143435" y="-2737972"/>
                    <a:ext cx="894790" cy="43687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49" name="Connecteur droit 48">
                    <a:extLst>
                      <a:ext uri="{FF2B5EF4-FFF2-40B4-BE49-F238E27FC236}">
                        <a16:creationId xmlns:a16="http://schemas.microsoft.com/office/drawing/2014/main" id="{21921AAC-78D5-5999-328A-45B815EF68BE}"/>
                      </a:ext>
                    </a:extLst>
                  </p:cNvPr>
                  <p:cNvCxnSpPr>
                    <a:stCxn id="45" idx="0"/>
                    <a:endCxn id="44" idx="2"/>
                  </p:cNvCxnSpPr>
                  <p:nvPr/>
                </p:nvCxnSpPr>
                <p:spPr>
                  <a:xfrm>
                    <a:off x="590830" y="-3189596"/>
                    <a:ext cx="0" cy="133376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9" name="Ellipse 38">
                  <a:extLst>
                    <a:ext uri="{FF2B5EF4-FFF2-40B4-BE49-F238E27FC236}">
                      <a16:creationId xmlns:a16="http://schemas.microsoft.com/office/drawing/2014/main" id="{E4D91F79-ABD4-8236-4E0F-46CD8551A20B}"/>
                    </a:ext>
                  </a:extLst>
                </p:cNvPr>
                <p:cNvSpPr/>
                <p:nvPr/>
              </p:nvSpPr>
              <p:spPr>
                <a:xfrm>
                  <a:off x="26194" y="-7400748"/>
                  <a:ext cx="1114425" cy="108567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1025" name="Ellipse 1024">
                <a:extLst>
                  <a:ext uri="{FF2B5EF4-FFF2-40B4-BE49-F238E27FC236}">
                    <a16:creationId xmlns:a16="http://schemas.microsoft.com/office/drawing/2014/main" id="{B9BFDD0A-E04E-99E5-4BF2-F987F5F605E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0208" y="-8134919"/>
                <a:ext cx="507848" cy="49474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034" name="Rectangle 1033">
              <a:extLst>
                <a:ext uri="{FF2B5EF4-FFF2-40B4-BE49-F238E27FC236}">
                  <a16:creationId xmlns:a16="http://schemas.microsoft.com/office/drawing/2014/main" id="{5965EFCF-1037-8006-C26C-A139E39D8CBA}"/>
                </a:ext>
              </a:extLst>
            </p:cNvPr>
            <p:cNvSpPr/>
            <p:nvPr/>
          </p:nvSpPr>
          <p:spPr>
            <a:xfrm>
              <a:off x="-332156" y="-6291098"/>
              <a:ext cx="2232000" cy="594214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8" name="Image 7">
            <a:extLst>
              <a:ext uri="{FF2B5EF4-FFF2-40B4-BE49-F238E27FC236}">
                <a16:creationId xmlns:a16="http://schemas.microsoft.com/office/drawing/2014/main" id="{084826DD-2046-CEE2-0976-2E0EF245D84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98381" y="1290459"/>
            <a:ext cx="957760" cy="910753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12A2817C-0886-3B1A-2E9C-AD559743E34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885" y="2285151"/>
            <a:ext cx="2676899" cy="342948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0B7042B2-45C0-45D0-A804-4DD7B2A537C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615" y="3917435"/>
            <a:ext cx="2676190" cy="342857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2DED3B18-A493-D10E-7609-2AD11F0CFED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81579" y="2828121"/>
            <a:ext cx="957760" cy="910753"/>
          </a:xfrm>
          <a:prstGeom prst="rect">
            <a:avLst/>
          </a:prstGeom>
        </p:spPr>
      </p:pic>
      <p:pic>
        <p:nvPicPr>
          <p:cNvPr id="30" name="Image 29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99C5CADD-328C-BF2B-218B-518CD1EAB7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123" y="2873280"/>
            <a:ext cx="783915" cy="820433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B9E51B90-DD4C-406E-2498-C5337E816B7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45806" y="4228701"/>
            <a:ext cx="957760" cy="910753"/>
          </a:xfrm>
          <a:prstGeom prst="rect">
            <a:avLst/>
          </a:prstGeom>
        </p:spPr>
      </p:pic>
      <p:pic>
        <p:nvPicPr>
          <p:cNvPr id="31" name="Image 30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9955967A-11D4-E7A6-8308-4E70A0D3D54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815" y="4347790"/>
            <a:ext cx="783915" cy="82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2326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hèm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</TotalTime>
  <Words>171</Words>
  <Application>Microsoft Office PowerPoint</Application>
  <PresentationFormat>Affichage à l'écran (4:3)</PresentationFormat>
  <Paragraphs>20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9" baseType="lpstr">
      <vt:lpstr>Aptos</vt:lpstr>
      <vt:lpstr>Aptos Display</vt:lpstr>
      <vt:lpstr>Arial</vt:lpstr>
      <vt:lpstr>Bahnschrift Light Condensed</vt:lpstr>
      <vt:lpstr>Bahnschrift SemiCondensed</vt:lpstr>
      <vt:lpstr>Bernard MT Condensed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SDJ SC</dc:creator>
  <cp:lastModifiedBy>SDJ SC</cp:lastModifiedBy>
  <cp:revision>146</cp:revision>
  <dcterms:created xsi:type="dcterms:W3CDTF">2024-09-16T01:11:02Z</dcterms:created>
  <dcterms:modified xsi:type="dcterms:W3CDTF">2024-09-22T03:24:18Z</dcterms:modified>
</cp:coreProperties>
</file>