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62FCAC-9791-4005-A119-8D152E8FDBC4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254B5B-6455-4FF1-A770-49B1AB3FBFA2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P2</a:t>
          </a:r>
        </a:p>
      </dgm:t>
    </dgm:pt>
    <dgm:pt modelId="{B066F8DA-7832-4CB7-9902-12EFFAD1E22D}" type="parTrans" cxnId="{5960A249-77BB-495D-9934-52E9C01FFAE0}">
      <dgm:prSet/>
      <dgm:spPr/>
      <dgm:t>
        <a:bodyPr/>
        <a:lstStyle/>
        <a:p>
          <a:endParaRPr lang="en-US"/>
        </a:p>
      </dgm:t>
    </dgm:pt>
    <dgm:pt modelId="{6E220E2C-77D8-4DD5-99DC-ED40271C858A}" type="sibTrans" cxnId="{5960A249-77BB-495D-9934-52E9C01FFAE0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858A7D81-736B-4DDA-8C94-CEF456C6310D}">
      <dgm:prSet phldrT="[Text]"/>
      <dgm:spPr/>
      <dgm:t>
        <a:bodyPr/>
        <a:lstStyle/>
        <a:p>
          <a:endParaRPr lang="en-US" dirty="0"/>
        </a:p>
      </dgm:t>
    </dgm:pt>
    <dgm:pt modelId="{17A287E7-55BE-4ABF-A26B-7A0C69472523}" type="parTrans" cxnId="{632EC2FD-FAEE-42FE-A4BE-A9073026B473}">
      <dgm:prSet/>
      <dgm:spPr/>
      <dgm:t>
        <a:bodyPr/>
        <a:lstStyle/>
        <a:p>
          <a:endParaRPr lang="en-US"/>
        </a:p>
      </dgm:t>
    </dgm:pt>
    <dgm:pt modelId="{F545B94E-A33A-4FD7-8F66-539C70097832}" type="sibTrans" cxnId="{632EC2FD-FAEE-42FE-A4BE-A9073026B473}">
      <dgm:prSet/>
      <dgm:spPr/>
      <dgm:t>
        <a:bodyPr/>
        <a:lstStyle/>
        <a:p>
          <a:endParaRPr lang="en-US"/>
        </a:p>
      </dgm:t>
    </dgm:pt>
    <dgm:pt modelId="{EFBFD12D-251F-4B29-95DC-F0D6081344E7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P1</a:t>
          </a:r>
        </a:p>
      </dgm:t>
    </dgm:pt>
    <dgm:pt modelId="{85B0F01C-3E9D-405D-8E5A-45BA48AB7430}" type="parTrans" cxnId="{2B47F4D4-B300-44EB-A588-4072BED308D6}">
      <dgm:prSet/>
      <dgm:spPr/>
      <dgm:t>
        <a:bodyPr/>
        <a:lstStyle/>
        <a:p>
          <a:endParaRPr lang="en-US"/>
        </a:p>
      </dgm:t>
    </dgm:pt>
    <dgm:pt modelId="{CED64725-C134-4845-974C-2579726DE097}" type="sibTrans" cxnId="{2B47F4D4-B300-44EB-A588-4072BED308D6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7F3A15F3-2BA0-4AC9-AB08-72B3066045EF}">
      <dgm:prSet phldrT="[Text]"/>
      <dgm:spPr/>
      <dgm:t>
        <a:bodyPr/>
        <a:lstStyle/>
        <a:p>
          <a:endParaRPr lang="en-US" dirty="0"/>
        </a:p>
      </dgm:t>
    </dgm:pt>
    <dgm:pt modelId="{2030980E-FEDB-4CAF-98AF-031D782B4140}" type="parTrans" cxnId="{08E12CB9-FA78-4815-9BD3-A066C20F0153}">
      <dgm:prSet/>
      <dgm:spPr/>
      <dgm:t>
        <a:bodyPr/>
        <a:lstStyle/>
        <a:p>
          <a:endParaRPr lang="en-US"/>
        </a:p>
      </dgm:t>
    </dgm:pt>
    <dgm:pt modelId="{29794224-EFDA-4208-8CFE-B991B42647EC}" type="sibTrans" cxnId="{08E12CB9-FA78-4815-9BD3-A066C20F0153}">
      <dgm:prSet/>
      <dgm:spPr/>
      <dgm:t>
        <a:bodyPr/>
        <a:lstStyle/>
        <a:p>
          <a:endParaRPr lang="en-US"/>
        </a:p>
      </dgm:t>
    </dgm:pt>
    <dgm:pt modelId="{FEC8F015-567F-45B8-89F8-79792E6A14A0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P3</a:t>
          </a:r>
        </a:p>
      </dgm:t>
    </dgm:pt>
    <dgm:pt modelId="{F86B50D1-D2C5-4CBC-AB42-DA49FAA7E472}" type="parTrans" cxnId="{E05C23AC-DCB0-466A-980D-D12EB374BC91}">
      <dgm:prSet/>
      <dgm:spPr/>
      <dgm:t>
        <a:bodyPr/>
        <a:lstStyle/>
        <a:p>
          <a:endParaRPr lang="en-US"/>
        </a:p>
      </dgm:t>
    </dgm:pt>
    <dgm:pt modelId="{D251955E-6FC4-41AA-8726-936863939262}" type="sibTrans" cxnId="{E05C23AC-DCB0-466A-980D-D12EB374BC91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08181043-64F1-4F80-92DB-A739571A6F6F}">
      <dgm:prSet phldrT="[Text]"/>
      <dgm:spPr/>
      <dgm:t>
        <a:bodyPr/>
        <a:lstStyle/>
        <a:p>
          <a:endParaRPr lang="en-US" dirty="0"/>
        </a:p>
      </dgm:t>
    </dgm:pt>
    <dgm:pt modelId="{AA458CC8-7ADC-4627-A1C4-BB8B36C98852}" type="parTrans" cxnId="{C0D82C44-EE5D-49D1-BA00-3B553EA37FA1}">
      <dgm:prSet/>
      <dgm:spPr/>
      <dgm:t>
        <a:bodyPr/>
        <a:lstStyle/>
        <a:p>
          <a:endParaRPr lang="en-US"/>
        </a:p>
      </dgm:t>
    </dgm:pt>
    <dgm:pt modelId="{3A2EED1E-FE6C-41BE-ADA7-39B0FE176773}" type="sibTrans" cxnId="{C0D82C44-EE5D-49D1-BA00-3B553EA37FA1}">
      <dgm:prSet/>
      <dgm:spPr/>
      <dgm:t>
        <a:bodyPr/>
        <a:lstStyle/>
        <a:p>
          <a:endParaRPr lang="en-US"/>
        </a:p>
      </dgm:t>
    </dgm:pt>
    <dgm:pt modelId="{89514ACD-FDC0-4BFC-A3C8-C734B7815EE8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1551B460-4246-4F21-B3F7-D093DC1D7504}" type="parTrans" cxnId="{16621888-3EEF-47A0-B202-873286CD895A}">
      <dgm:prSet/>
      <dgm:spPr/>
      <dgm:t>
        <a:bodyPr/>
        <a:lstStyle/>
        <a:p>
          <a:endParaRPr lang="en-US"/>
        </a:p>
      </dgm:t>
    </dgm:pt>
    <dgm:pt modelId="{5773EC4F-0B36-4B9D-B988-9751F2D1A607}" type="sibTrans" cxnId="{16621888-3EEF-47A0-B202-873286CD895A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2D3C59F4-8547-4179-ABF4-B26DD7D44754}" type="pres">
      <dgm:prSet presAssocID="{8462FCAC-9791-4005-A119-8D152E8FDBC4}" presName="Name0" presStyleCnt="0">
        <dgm:presLayoutVars>
          <dgm:chMax/>
          <dgm:chPref/>
          <dgm:dir/>
          <dgm:animLvl val="lvl"/>
        </dgm:presLayoutVars>
      </dgm:prSet>
      <dgm:spPr/>
    </dgm:pt>
    <dgm:pt modelId="{021E85D7-F418-4FCA-B1D7-5CA4939510EE}" type="pres">
      <dgm:prSet presAssocID="{02254B5B-6455-4FF1-A770-49B1AB3FBFA2}" presName="composite" presStyleCnt="0"/>
      <dgm:spPr/>
    </dgm:pt>
    <dgm:pt modelId="{60A327DB-22C1-4265-AB76-CCC7A4A31FCF}" type="pres">
      <dgm:prSet presAssocID="{02254B5B-6455-4FF1-A770-49B1AB3FBFA2}" presName="Parent1" presStyleLbl="node1" presStyleIdx="0" presStyleCnt="8" custScaleX="17394" custScaleY="16445" custLinFactNeighborX="-87241" custLinFactNeighborY="973">
        <dgm:presLayoutVars>
          <dgm:chMax val="1"/>
          <dgm:chPref val="1"/>
          <dgm:bulletEnabled val="1"/>
        </dgm:presLayoutVars>
      </dgm:prSet>
      <dgm:spPr/>
    </dgm:pt>
    <dgm:pt modelId="{65FDA884-AEB4-42BE-B2EE-6B1606BDF353}" type="pres">
      <dgm:prSet presAssocID="{02254B5B-6455-4FF1-A770-49B1AB3FBFA2}" presName="Childtext1" presStyleLbl="revTx" presStyleIdx="0" presStyleCnt="4" custScaleX="67721" custScaleY="70753">
        <dgm:presLayoutVars>
          <dgm:chMax val="0"/>
          <dgm:chPref val="0"/>
          <dgm:bulletEnabled val="1"/>
        </dgm:presLayoutVars>
      </dgm:prSet>
      <dgm:spPr/>
    </dgm:pt>
    <dgm:pt modelId="{87EEA962-992A-4029-8601-B7A5D84C3C08}" type="pres">
      <dgm:prSet presAssocID="{02254B5B-6455-4FF1-A770-49B1AB3FBFA2}" presName="BalanceSpacing" presStyleCnt="0"/>
      <dgm:spPr/>
    </dgm:pt>
    <dgm:pt modelId="{A8FAFDF0-382C-4C30-87AD-AF164D1A3BEA}" type="pres">
      <dgm:prSet presAssocID="{02254B5B-6455-4FF1-A770-49B1AB3FBFA2}" presName="BalanceSpacing1" presStyleCnt="0"/>
      <dgm:spPr/>
    </dgm:pt>
    <dgm:pt modelId="{9A59BECE-AFF2-422F-AF90-F75880EC738A}" type="pres">
      <dgm:prSet presAssocID="{6E220E2C-77D8-4DD5-99DC-ED40271C858A}" presName="Accent1Text" presStyleLbl="node1" presStyleIdx="1" presStyleCnt="8" custScaleX="17394" custScaleY="16445"/>
      <dgm:spPr/>
    </dgm:pt>
    <dgm:pt modelId="{DD012817-1D00-4FB3-95F7-32778F865589}" type="pres">
      <dgm:prSet presAssocID="{6E220E2C-77D8-4DD5-99DC-ED40271C858A}" presName="spaceBetweenRectangles" presStyleCnt="0"/>
      <dgm:spPr/>
    </dgm:pt>
    <dgm:pt modelId="{3A50D32A-46F3-46B7-A911-10853ED4288F}" type="pres">
      <dgm:prSet presAssocID="{EFBFD12D-251F-4B29-95DC-F0D6081344E7}" presName="composite" presStyleCnt="0"/>
      <dgm:spPr/>
    </dgm:pt>
    <dgm:pt modelId="{7C68C0C1-8E97-4F1E-ABB3-FCBF24B22585}" type="pres">
      <dgm:prSet presAssocID="{EFBFD12D-251F-4B29-95DC-F0D6081344E7}" presName="Parent1" presStyleLbl="node1" presStyleIdx="2" presStyleCnt="8" custScaleX="17394" custScaleY="16445" custLinFactNeighborX="-41399" custLinFactNeighborY="-52528">
        <dgm:presLayoutVars>
          <dgm:chMax val="1"/>
          <dgm:chPref val="1"/>
          <dgm:bulletEnabled val="1"/>
        </dgm:presLayoutVars>
      </dgm:prSet>
      <dgm:spPr/>
    </dgm:pt>
    <dgm:pt modelId="{7941D2F4-E378-4E83-926C-9264071515CE}" type="pres">
      <dgm:prSet presAssocID="{EFBFD12D-251F-4B29-95DC-F0D6081344E7}" presName="Childtext1" presStyleLbl="revTx" presStyleIdx="1" presStyleCnt="4" custFlipVert="0" custFlipHor="0" custScaleX="159943" custScaleY="179343" custLinFactY="26009" custLinFactNeighborX="79312" custLinFactNeighborY="100000">
        <dgm:presLayoutVars>
          <dgm:chMax val="0"/>
          <dgm:chPref val="0"/>
          <dgm:bulletEnabled val="1"/>
        </dgm:presLayoutVars>
      </dgm:prSet>
      <dgm:spPr/>
    </dgm:pt>
    <dgm:pt modelId="{13C8C51E-67DE-4374-BA59-F15605CC838C}" type="pres">
      <dgm:prSet presAssocID="{EFBFD12D-251F-4B29-95DC-F0D6081344E7}" presName="BalanceSpacing" presStyleCnt="0"/>
      <dgm:spPr/>
    </dgm:pt>
    <dgm:pt modelId="{A14687A7-59BC-45E5-B4E1-36F0282FF4EA}" type="pres">
      <dgm:prSet presAssocID="{EFBFD12D-251F-4B29-95DC-F0D6081344E7}" presName="BalanceSpacing1" presStyleCnt="0"/>
      <dgm:spPr/>
    </dgm:pt>
    <dgm:pt modelId="{70965425-A493-4566-A4A7-C31B8B28C074}" type="pres">
      <dgm:prSet presAssocID="{CED64725-C134-4845-974C-2579726DE097}" presName="Accent1Text" presStyleLbl="node1" presStyleIdx="3" presStyleCnt="8" custScaleX="17394" custScaleY="16445" custLinFactX="-70390" custLinFactNeighborX="-100000" custLinFactNeighborY="-53010"/>
      <dgm:spPr/>
    </dgm:pt>
    <dgm:pt modelId="{1D1D0C4B-F1C4-4534-B7AE-2D8922DEDC57}" type="pres">
      <dgm:prSet presAssocID="{CED64725-C134-4845-974C-2579726DE097}" presName="spaceBetweenRectangles" presStyleCnt="0"/>
      <dgm:spPr/>
    </dgm:pt>
    <dgm:pt modelId="{FE89AE3A-EEB6-4005-99C1-D41BD155FFDF}" type="pres">
      <dgm:prSet presAssocID="{FEC8F015-567F-45B8-89F8-79792E6A14A0}" presName="composite" presStyleCnt="0"/>
      <dgm:spPr/>
    </dgm:pt>
    <dgm:pt modelId="{B0EC027C-3C8F-4AFB-AE10-CE1010A2A59A}" type="pres">
      <dgm:prSet presAssocID="{FEC8F015-567F-45B8-89F8-79792E6A14A0}" presName="Parent1" presStyleLbl="node1" presStyleIdx="4" presStyleCnt="8" custScaleX="17394" custScaleY="16445" custLinFactY="-26463" custLinFactNeighborX="-87808" custLinFactNeighborY="-100000">
        <dgm:presLayoutVars>
          <dgm:chMax val="1"/>
          <dgm:chPref val="1"/>
          <dgm:bulletEnabled val="1"/>
        </dgm:presLayoutVars>
      </dgm:prSet>
      <dgm:spPr/>
    </dgm:pt>
    <dgm:pt modelId="{1E2DA667-7060-4C14-ADA4-E528C0986A94}" type="pres">
      <dgm:prSet presAssocID="{FEC8F015-567F-45B8-89F8-79792E6A14A0}" presName="Childtext1" presStyleLbl="revTx" presStyleIdx="2" presStyleCnt="4" custScaleX="17394" custScaleY="16445">
        <dgm:presLayoutVars>
          <dgm:chMax val="0"/>
          <dgm:chPref val="0"/>
          <dgm:bulletEnabled val="1"/>
        </dgm:presLayoutVars>
      </dgm:prSet>
      <dgm:spPr/>
    </dgm:pt>
    <dgm:pt modelId="{C9ABB01A-FE3A-4BCE-A31C-C8FAB36C7C45}" type="pres">
      <dgm:prSet presAssocID="{FEC8F015-567F-45B8-89F8-79792E6A14A0}" presName="BalanceSpacing" presStyleCnt="0"/>
      <dgm:spPr/>
    </dgm:pt>
    <dgm:pt modelId="{CC3D5141-D90E-4B87-9DDC-188AFF10D3E2}" type="pres">
      <dgm:prSet presAssocID="{FEC8F015-567F-45B8-89F8-79792E6A14A0}" presName="BalanceSpacing1" presStyleCnt="0"/>
      <dgm:spPr/>
    </dgm:pt>
    <dgm:pt modelId="{CBF2A02E-01CF-4A9A-88C6-2FF9B0B1DC0E}" type="pres">
      <dgm:prSet presAssocID="{D251955E-6FC4-41AA-8726-936863939262}" presName="Accent1Text" presStyleLbl="node1" presStyleIdx="5" presStyleCnt="8" custScaleX="17394" custScaleY="16445" custLinFactY="-41546" custLinFactNeighborX="-10074" custLinFactNeighborY="-100000"/>
      <dgm:spPr/>
    </dgm:pt>
    <dgm:pt modelId="{F273D13A-ECD5-489E-9BAF-B55CF7FB1408}" type="pres">
      <dgm:prSet presAssocID="{D251955E-6FC4-41AA-8726-936863939262}" presName="spaceBetweenRectangles" presStyleCnt="0"/>
      <dgm:spPr/>
    </dgm:pt>
    <dgm:pt modelId="{5AF320EF-E941-4E52-8CAE-58773602082F}" type="pres">
      <dgm:prSet presAssocID="{89514ACD-FDC0-4BFC-A3C8-C734B7815EE8}" presName="composite" presStyleCnt="0"/>
      <dgm:spPr/>
    </dgm:pt>
    <dgm:pt modelId="{A3F27FBF-49C1-4C7F-A800-6BE3ABCCFED2}" type="pres">
      <dgm:prSet presAssocID="{89514ACD-FDC0-4BFC-A3C8-C734B7815EE8}" presName="Parent1" presStyleLbl="node1" presStyleIdx="6" presStyleCnt="8" custScaleX="17394" custScaleY="16445" custLinFactY="-91060" custLinFactNeighborX="-53780" custLinFactNeighborY="-100000">
        <dgm:presLayoutVars>
          <dgm:chMax val="1"/>
          <dgm:chPref val="1"/>
          <dgm:bulletEnabled val="1"/>
        </dgm:presLayoutVars>
      </dgm:prSet>
      <dgm:spPr/>
    </dgm:pt>
    <dgm:pt modelId="{E9947312-84EA-4C01-AFCB-FEC477ED162D}" type="pres">
      <dgm:prSet presAssocID="{89514ACD-FDC0-4BFC-A3C8-C734B7815EE8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5D5179E0-7D31-4845-9CC6-976DA9866704}" type="pres">
      <dgm:prSet presAssocID="{89514ACD-FDC0-4BFC-A3C8-C734B7815EE8}" presName="BalanceSpacing" presStyleCnt="0"/>
      <dgm:spPr/>
    </dgm:pt>
    <dgm:pt modelId="{39C42EC5-F9DB-4B97-804C-3F131A705111}" type="pres">
      <dgm:prSet presAssocID="{89514ACD-FDC0-4BFC-A3C8-C734B7815EE8}" presName="BalanceSpacing1" presStyleCnt="0"/>
      <dgm:spPr/>
    </dgm:pt>
    <dgm:pt modelId="{5F851880-D254-461B-8EF4-848079127792}" type="pres">
      <dgm:prSet presAssocID="{5773EC4F-0B36-4B9D-B988-9751F2D1A607}" presName="Accent1Text" presStyleLbl="node1" presStyleIdx="7" presStyleCnt="8" custScaleX="17394" custScaleY="16445" custLinFactX="-81950" custLinFactY="-100000" custLinFactNeighborX="-100000" custLinFactNeighborY="-121030"/>
      <dgm:spPr/>
    </dgm:pt>
  </dgm:ptLst>
  <dgm:cxnLst>
    <dgm:cxn modelId="{18997C12-8EBB-459B-BFC7-A404ED912D40}" type="presOf" srcId="{5773EC4F-0B36-4B9D-B988-9751F2D1A607}" destId="{5F851880-D254-461B-8EF4-848079127792}" srcOrd="0" destOrd="0" presId="urn:microsoft.com/office/officeart/2008/layout/AlternatingHexagons"/>
    <dgm:cxn modelId="{F63C7C1D-517B-4D8C-A113-B664E4CB6DD2}" type="presOf" srcId="{08181043-64F1-4F80-92DB-A739571A6F6F}" destId="{1E2DA667-7060-4C14-ADA4-E528C0986A94}" srcOrd="0" destOrd="0" presId="urn:microsoft.com/office/officeart/2008/layout/AlternatingHexagons"/>
    <dgm:cxn modelId="{A2679032-94EB-48AA-AD74-B13D448D7762}" type="presOf" srcId="{CED64725-C134-4845-974C-2579726DE097}" destId="{70965425-A493-4566-A4A7-C31B8B28C074}" srcOrd="0" destOrd="0" presId="urn:microsoft.com/office/officeart/2008/layout/AlternatingHexagons"/>
    <dgm:cxn modelId="{F814A461-8D29-48D0-9D86-F5EEBE1C0218}" type="presOf" srcId="{7F3A15F3-2BA0-4AC9-AB08-72B3066045EF}" destId="{7941D2F4-E378-4E83-926C-9264071515CE}" srcOrd="0" destOrd="0" presId="urn:microsoft.com/office/officeart/2008/layout/AlternatingHexagons"/>
    <dgm:cxn modelId="{C0D82C44-EE5D-49D1-BA00-3B553EA37FA1}" srcId="{FEC8F015-567F-45B8-89F8-79792E6A14A0}" destId="{08181043-64F1-4F80-92DB-A739571A6F6F}" srcOrd="0" destOrd="0" parTransId="{AA458CC8-7ADC-4627-A1C4-BB8B36C98852}" sibTransId="{3A2EED1E-FE6C-41BE-ADA7-39B0FE176773}"/>
    <dgm:cxn modelId="{5960A249-77BB-495D-9934-52E9C01FFAE0}" srcId="{8462FCAC-9791-4005-A119-8D152E8FDBC4}" destId="{02254B5B-6455-4FF1-A770-49B1AB3FBFA2}" srcOrd="0" destOrd="0" parTransId="{B066F8DA-7832-4CB7-9902-12EFFAD1E22D}" sibTransId="{6E220E2C-77D8-4DD5-99DC-ED40271C858A}"/>
    <dgm:cxn modelId="{97F5BF71-BD15-40A6-AD57-9B39B5F93439}" type="presOf" srcId="{858A7D81-736B-4DDA-8C94-CEF456C6310D}" destId="{65FDA884-AEB4-42BE-B2EE-6B1606BDF353}" srcOrd="0" destOrd="0" presId="urn:microsoft.com/office/officeart/2008/layout/AlternatingHexagons"/>
    <dgm:cxn modelId="{16621888-3EEF-47A0-B202-873286CD895A}" srcId="{8462FCAC-9791-4005-A119-8D152E8FDBC4}" destId="{89514ACD-FDC0-4BFC-A3C8-C734B7815EE8}" srcOrd="3" destOrd="0" parTransId="{1551B460-4246-4F21-B3F7-D093DC1D7504}" sibTransId="{5773EC4F-0B36-4B9D-B988-9751F2D1A607}"/>
    <dgm:cxn modelId="{B1A9A88A-1221-46DE-B8AA-D8BA3470B9A3}" type="presOf" srcId="{6E220E2C-77D8-4DD5-99DC-ED40271C858A}" destId="{9A59BECE-AFF2-422F-AF90-F75880EC738A}" srcOrd="0" destOrd="0" presId="urn:microsoft.com/office/officeart/2008/layout/AlternatingHexagons"/>
    <dgm:cxn modelId="{5BA71895-C07C-457D-A23B-45BD4D09D5E8}" type="presOf" srcId="{EFBFD12D-251F-4B29-95DC-F0D6081344E7}" destId="{7C68C0C1-8E97-4F1E-ABB3-FCBF24B22585}" srcOrd="0" destOrd="0" presId="urn:microsoft.com/office/officeart/2008/layout/AlternatingHexagons"/>
    <dgm:cxn modelId="{E05C23AC-DCB0-466A-980D-D12EB374BC91}" srcId="{8462FCAC-9791-4005-A119-8D152E8FDBC4}" destId="{FEC8F015-567F-45B8-89F8-79792E6A14A0}" srcOrd="2" destOrd="0" parTransId="{F86B50D1-D2C5-4CBC-AB42-DA49FAA7E472}" sibTransId="{D251955E-6FC4-41AA-8726-936863939262}"/>
    <dgm:cxn modelId="{C34B51B5-C428-4CAC-A65A-E5DE4DF2059F}" type="presOf" srcId="{D251955E-6FC4-41AA-8726-936863939262}" destId="{CBF2A02E-01CF-4A9A-88C6-2FF9B0B1DC0E}" srcOrd="0" destOrd="0" presId="urn:microsoft.com/office/officeart/2008/layout/AlternatingHexagons"/>
    <dgm:cxn modelId="{08E12CB9-FA78-4815-9BD3-A066C20F0153}" srcId="{EFBFD12D-251F-4B29-95DC-F0D6081344E7}" destId="{7F3A15F3-2BA0-4AC9-AB08-72B3066045EF}" srcOrd="0" destOrd="0" parTransId="{2030980E-FEDB-4CAF-98AF-031D782B4140}" sibTransId="{29794224-EFDA-4208-8CFE-B991B42647EC}"/>
    <dgm:cxn modelId="{4C0B20C9-57F2-4D02-A784-EF0D07B9F6EC}" type="presOf" srcId="{FEC8F015-567F-45B8-89F8-79792E6A14A0}" destId="{B0EC027C-3C8F-4AFB-AE10-CE1010A2A59A}" srcOrd="0" destOrd="0" presId="urn:microsoft.com/office/officeart/2008/layout/AlternatingHexagons"/>
    <dgm:cxn modelId="{2B47F4D4-B300-44EB-A588-4072BED308D6}" srcId="{8462FCAC-9791-4005-A119-8D152E8FDBC4}" destId="{EFBFD12D-251F-4B29-95DC-F0D6081344E7}" srcOrd="1" destOrd="0" parTransId="{85B0F01C-3E9D-405D-8E5A-45BA48AB7430}" sibTransId="{CED64725-C134-4845-974C-2579726DE097}"/>
    <dgm:cxn modelId="{03C6BED5-56EE-45C6-BD3E-BC6DFE26B2FE}" type="presOf" srcId="{02254B5B-6455-4FF1-A770-49B1AB3FBFA2}" destId="{60A327DB-22C1-4265-AB76-CCC7A4A31FCF}" srcOrd="0" destOrd="0" presId="urn:microsoft.com/office/officeart/2008/layout/AlternatingHexagons"/>
    <dgm:cxn modelId="{E742E4DA-4B53-47E1-B37F-4777179D2007}" type="presOf" srcId="{8462FCAC-9791-4005-A119-8D152E8FDBC4}" destId="{2D3C59F4-8547-4179-ABF4-B26DD7D44754}" srcOrd="0" destOrd="0" presId="urn:microsoft.com/office/officeart/2008/layout/AlternatingHexagons"/>
    <dgm:cxn modelId="{5B0E4EEB-DBB1-459F-998C-579654541A3B}" type="presOf" srcId="{89514ACD-FDC0-4BFC-A3C8-C734B7815EE8}" destId="{A3F27FBF-49C1-4C7F-A800-6BE3ABCCFED2}" srcOrd="0" destOrd="0" presId="urn:microsoft.com/office/officeart/2008/layout/AlternatingHexagons"/>
    <dgm:cxn modelId="{632EC2FD-FAEE-42FE-A4BE-A9073026B473}" srcId="{02254B5B-6455-4FF1-A770-49B1AB3FBFA2}" destId="{858A7D81-736B-4DDA-8C94-CEF456C6310D}" srcOrd="0" destOrd="0" parTransId="{17A287E7-55BE-4ABF-A26B-7A0C69472523}" sibTransId="{F545B94E-A33A-4FD7-8F66-539C70097832}"/>
    <dgm:cxn modelId="{C69CC1DA-6806-4081-8E7B-625B3D17C075}" type="presParOf" srcId="{2D3C59F4-8547-4179-ABF4-B26DD7D44754}" destId="{021E85D7-F418-4FCA-B1D7-5CA4939510EE}" srcOrd="0" destOrd="0" presId="urn:microsoft.com/office/officeart/2008/layout/AlternatingHexagons"/>
    <dgm:cxn modelId="{468CF71E-0849-49B6-9E22-BFF4C9AF2C63}" type="presParOf" srcId="{021E85D7-F418-4FCA-B1D7-5CA4939510EE}" destId="{60A327DB-22C1-4265-AB76-CCC7A4A31FCF}" srcOrd="0" destOrd="0" presId="urn:microsoft.com/office/officeart/2008/layout/AlternatingHexagons"/>
    <dgm:cxn modelId="{8D65392A-6CAC-4C95-97F2-EDAC8E991931}" type="presParOf" srcId="{021E85D7-F418-4FCA-B1D7-5CA4939510EE}" destId="{65FDA884-AEB4-42BE-B2EE-6B1606BDF353}" srcOrd="1" destOrd="0" presId="urn:microsoft.com/office/officeart/2008/layout/AlternatingHexagons"/>
    <dgm:cxn modelId="{E8631588-4C57-479E-A377-3D7C95894CB2}" type="presParOf" srcId="{021E85D7-F418-4FCA-B1D7-5CA4939510EE}" destId="{87EEA962-992A-4029-8601-B7A5D84C3C08}" srcOrd="2" destOrd="0" presId="urn:microsoft.com/office/officeart/2008/layout/AlternatingHexagons"/>
    <dgm:cxn modelId="{DD06D8E6-1FC0-4D56-A47C-897CF3389663}" type="presParOf" srcId="{021E85D7-F418-4FCA-B1D7-5CA4939510EE}" destId="{A8FAFDF0-382C-4C30-87AD-AF164D1A3BEA}" srcOrd="3" destOrd="0" presId="urn:microsoft.com/office/officeart/2008/layout/AlternatingHexagons"/>
    <dgm:cxn modelId="{0B82088E-646E-493F-B9DE-D3EC875BEE32}" type="presParOf" srcId="{021E85D7-F418-4FCA-B1D7-5CA4939510EE}" destId="{9A59BECE-AFF2-422F-AF90-F75880EC738A}" srcOrd="4" destOrd="0" presId="urn:microsoft.com/office/officeart/2008/layout/AlternatingHexagons"/>
    <dgm:cxn modelId="{B3F30A77-8B97-470A-8130-CF94171BFBC5}" type="presParOf" srcId="{2D3C59F4-8547-4179-ABF4-B26DD7D44754}" destId="{DD012817-1D00-4FB3-95F7-32778F865589}" srcOrd="1" destOrd="0" presId="urn:microsoft.com/office/officeart/2008/layout/AlternatingHexagons"/>
    <dgm:cxn modelId="{CC9D64A2-9603-481A-9FDA-ADF3962A47F4}" type="presParOf" srcId="{2D3C59F4-8547-4179-ABF4-B26DD7D44754}" destId="{3A50D32A-46F3-46B7-A911-10853ED4288F}" srcOrd="2" destOrd="0" presId="urn:microsoft.com/office/officeart/2008/layout/AlternatingHexagons"/>
    <dgm:cxn modelId="{AC8A570A-9C99-442B-8B18-BEE9D613CDA4}" type="presParOf" srcId="{3A50D32A-46F3-46B7-A911-10853ED4288F}" destId="{7C68C0C1-8E97-4F1E-ABB3-FCBF24B22585}" srcOrd="0" destOrd="0" presId="urn:microsoft.com/office/officeart/2008/layout/AlternatingHexagons"/>
    <dgm:cxn modelId="{5B7B3E7B-666A-4CB1-8FFE-9208EDBF70DE}" type="presParOf" srcId="{3A50D32A-46F3-46B7-A911-10853ED4288F}" destId="{7941D2F4-E378-4E83-926C-9264071515CE}" srcOrd="1" destOrd="0" presId="urn:microsoft.com/office/officeart/2008/layout/AlternatingHexagons"/>
    <dgm:cxn modelId="{0E823D4B-957A-4E5F-A8CF-CCCA07E7A246}" type="presParOf" srcId="{3A50D32A-46F3-46B7-A911-10853ED4288F}" destId="{13C8C51E-67DE-4374-BA59-F15605CC838C}" srcOrd="2" destOrd="0" presId="urn:microsoft.com/office/officeart/2008/layout/AlternatingHexagons"/>
    <dgm:cxn modelId="{D6036764-ACB3-4A27-9089-46C7F792C426}" type="presParOf" srcId="{3A50D32A-46F3-46B7-A911-10853ED4288F}" destId="{A14687A7-59BC-45E5-B4E1-36F0282FF4EA}" srcOrd="3" destOrd="0" presId="urn:microsoft.com/office/officeart/2008/layout/AlternatingHexagons"/>
    <dgm:cxn modelId="{F238A1DD-0519-40C1-97B7-F56127B5D584}" type="presParOf" srcId="{3A50D32A-46F3-46B7-A911-10853ED4288F}" destId="{70965425-A493-4566-A4A7-C31B8B28C074}" srcOrd="4" destOrd="0" presId="urn:microsoft.com/office/officeart/2008/layout/AlternatingHexagons"/>
    <dgm:cxn modelId="{CE52B4A9-9D7F-4F79-8B59-3C61DB9F2801}" type="presParOf" srcId="{2D3C59F4-8547-4179-ABF4-B26DD7D44754}" destId="{1D1D0C4B-F1C4-4534-B7AE-2D8922DEDC57}" srcOrd="3" destOrd="0" presId="urn:microsoft.com/office/officeart/2008/layout/AlternatingHexagons"/>
    <dgm:cxn modelId="{ECFF7C1C-BF5F-4FEB-B4A2-811E65C94C1A}" type="presParOf" srcId="{2D3C59F4-8547-4179-ABF4-B26DD7D44754}" destId="{FE89AE3A-EEB6-4005-99C1-D41BD155FFDF}" srcOrd="4" destOrd="0" presId="urn:microsoft.com/office/officeart/2008/layout/AlternatingHexagons"/>
    <dgm:cxn modelId="{493AB7E4-AA5A-4362-8629-553D49106EC1}" type="presParOf" srcId="{FE89AE3A-EEB6-4005-99C1-D41BD155FFDF}" destId="{B0EC027C-3C8F-4AFB-AE10-CE1010A2A59A}" srcOrd="0" destOrd="0" presId="urn:microsoft.com/office/officeart/2008/layout/AlternatingHexagons"/>
    <dgm:cxn modelId="{D596DD29-90B9-493E-94EA-7FBB748FD317}" type="presParOf" srcId="{FE89AE3A-EEB6-4005-99C1-D41BD155FFDF}" destId="{1E2DA667-7060-4C14-ADA4-E528C0986A94}" srcOrd="1" destOrd="0" presId="urn:microsoft.com/office/officeart/2008/layout/AlternatingHexagons"/>
    <dgm:cxn modelId="{558EF535-73E8-4039-98CD-F270CCD4195C}" type="presParOf" srcId="{FE89AE3A-EEB6-4005-99C1-D41BD155FFDF}" destId="{C9ABB01A-FE3A-4BCE-A31C-C8FAB36C7C45}" srcOrd="2" destOrd="0" presId="urn:microsoft.com/office/officeart/2008/layout/AlternatingHexagons"/>
    <dgm:cxn modelId="{658838FD-5508-4DC3-BFD3-925ACD2B8DFE}" type="presParOf" srcId="{FE89AE3A-EEB6-4005-99C1-D41BD155FFDF}" destId="{CC3D5141-D90E-4B87-9DDC-188AFF10D3E2}" srcOrd="3" destOrd="0" presId="urn:microsoft.com/office/officeart/2008/layout/AlternatingHexagons"/>
    <dgm:cxn modelId="{3C129186-AF3C-4861-B245-BC750C1039D4}" type="presParOf" srcId="{FE89AE3A-EEB6-4005-99C1-D41BD155FFDF}" destId="{CBF2A02E-01CF-4A9A-88C6-2FF9B0B1DC0E}" srcOrd="4" destOrd="0" presId="urn:microsoft.com/office/officeart/2008/layout/AlternatingHexagons"/>
    <dgm:cxn modelId="{7B98C0BD-2C7B-472A-92A3-A774E33CC90D}" type="presParOf" srcId="{2D3C59F4-8547-4179-ABF4-B26DD7D44754}" destId="{F273D13A-ECD5-489E-9BAF-B55CF7FB1408}" srcOrd="5" destOrd="0" presId="urn:microsoft.com/office/officeart/2008/layout/AlternatingHexagons"/>
    <dgm:cxn modelId="{C41D03AF-2D61-411D-A3B3-A2AD558E6250}" type="presParOf" srcId="{2D3C59F4-8547-4179-ABF4-B26DD7D44754}" destId="{5AF320EF-E941-4E52-8CAE-58773602082F}" srcOrd="6" destOrd="0" presId="urn:microsoft.com/office/officeart/2008/layout/AlternatingHexagons"/>
    <dgm:cxn modelId="{146F21CF-8BD8-4692-AE21-44D379D2BB75}" type="presParOf" srcId="{5AF320EF-E941-4E52-8CAE-58773602082F}" destId="{A3F27FBF-49C1-4C7F-A800-6BE3ABCCFED2}" srcOrd="0" destOrd="0" presId="urn:microsoft.com/office/officeart/2008/layout/AlternatingHexagons"/>
    <dgm:cxn modelId="{E6CB093C-58E2-4D33-AE5F-380B0039EF1D}" type="presParOf" srcId="{5AF320EF-E941-4E52-8CAE-58773602082F}" destId="{E9947312-84EA-4C01-AFCB-FEC477ED162D}" srcOrd="1" destOrd="0" presId="urn:microsoft.com/office/officeart/2008/layout/AlternatingHexagons"/>
    <dgm:cxn modelId="{CE16D473-3660-42B0-A39D-68A47172C1E0}" type="presParOf" srcId="{5AF320EF-E941-4E52-8CAE-58773602082F}" destId="{5D5179E0-7D31-4845-9CC6-976DA9866704}" srcOrd="2" destOrd="0" presId="urn:microsoft.com/office/officeart/2008/layout/AlternatingHexagons"/>
    <dgm:cxn modelId="{1BDDF4E1-1B75-4EB0-A5CE-D2F5B4A9B503}" type="presParOf" srcId="{5AF320EF-E941-4E52-8CAE-58773602082F}" destId="{39C42EC5-F9DB-4B97-804C-3F131A705111}" srcOrd="3" destOrd="0" presId="urn:microsoft.com/office/officeart/2008/layout/AlternatingHexagons"/>
    <dgm:cxn modelId="{1F9C2DDE-C8A6-4ACD-9102-DE9720FE99CA}" type="presParOf" srcId="{5AF320EF-E941-4E52-8CAE-58773602082F}" destId="{5F851880-D254-461B-8EF4-84807912779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327DB-22C1-4265-AB76-CCC7A4A31FCF}">
      <dsp:nvSpPr>
        <dsp:cNvPr id="0" name=""/>
        <dsp:cNvSpPr/>
      </dsp:nvSpPr>
      <dsp:spPr>
        <a:xfrm rot="5400000">
          <a:off x="2728188" y="856441"/>
          <a:ext cx="323459" cy="297649"/>
        </a:xfrm>
        <a:prstGeom prst="hexagon">
          <a:avLst>
            <a:gd name="adj" fmla="val 25000"/>
            <a:gd name="vf" fmla="val 11547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P2</a:t>
          </a:r>
        </a:p>
      </dsp:txBody>
      <dsp:txXfrm rot="-5400000">
        <a:off x="2788722" y="895295"/>
        <a:ext cx="202391" cy="219941"/>
      </dsp:txXfrm>
    </dsp:sp>
    <dsp:sp modelId="{65FDA884-AEB4-42BE-B2EE-6B1606BDF353}">
      <dsp:nvSpPr>
        <dsp:cNvPr id="0" name=""/>
        <dsp:cNvSpPr/>
      </dsp:nvSpPr>
      <dsp:spPr>
        <a:xfrm>
          <a:off x="5644613" y="568631"/>
          <a:ext cx="1486530" cy="834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5644613" y="568631"/>
        <a:ext cx="1486530" cy="834992"/>
      </dsp:txXfrm>
    </dsp:sp>
    <dsp:sp modelId="{9A59BECE-AFF2-422F-AF90-F75880EC738A}">
      <dsp:nvSpPr>
        <dsp:cNvPr id="0" name=""/>
        <dsp:cNvSpPr/>
      </dsp:nvSpPr>
      <dsp:spPr>
        <a:xfrm rot="5400000">
          <a:off x="2372956" y="837303"/>
          <a:ext cx="323459" cy="297649"/>
        </a:xfrm>
        <a:prstGeom prst="hexagon">
          <a:avLst>
            <a:gd name="adj" fmla="val 25000"/>
            <a:gd name="vf" fmla="val 11547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2433490" y="876157"/>
        <a:ext cx="202391" cy="219941"/>
      </dsp:txXfrm>
    </dsp:sp>
    <dsp:sp modelId="{7C68C0C1-8E97-4F1E-ABB3-FCBF24B22585}">
      <dsp:nvSpPr>
        <dsp:cNvPr id="0" name=""/>
        <dsp:cNvSpPr/>
      </dsp:nvSpPr>
      <dsp:spPr>
        <a:xfrm rot="5400000">
          <a:off x="2903384" y="1155057"/>
          <a:ext cx="323459" cy="297649"/>
        </a:xfrm>
        <a:prstGeom prst="hexagon">
          <a:avLst>
            <a:gd name="adj" fmla="val 25000"/>
            <a:gd name="vf" fmla="val 11547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P1</a:t>
          </a:r>
        </a:p>
      </dsp:txBody>
      <dsp:txXfrm rot="-5400000">
        <a:off x="2963918" y="1193911"/>
        <a:ext cx="202391" cy="219941"/>
      </dsp:txXfrm>
    </dsp:sp>
    <dsp:sp modelId="{7941D2F4-E378-4E83-926C-9264071515CE}">
      <dsp:nvSpPr>
        <dsp:cNvPr id="0" name=""/>
        <dsp:cNvSpPr/>
      </dsp:nvSpPr>
      <dsp:spPr>
        <a:xfrm>
          <a:off x="1770977" y="2765902"/>
          <a:ext cx="3397624" cy="2116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1770977" y="2765902"/>
        <a:ext cx="3397624" cy="2116518"/>
      </dsp:txXfrm>
    </dsp:sp>
    <dsp:sp modelId="{70965425-A493-4566-A4A7-C31B8B28C074}">
      <dsp:nvSpPr>
        <dsp:cNvPr id="0" name=""/>
        <dsp:cNvSpPr/>
      </dsp:nvSpPr>
      <dsp:spPr>
        <a:xfrm rot="5400000">
          <a:off x="2544182" y="1145576"/>
          <a:ext cx="323459" cy="297649"/>
        </a:xfrm>
        <a:prstGeom prst="hexagon">
          <a:avLst>
            <a:gd name="adj" fmla="val 25000"/>
            <a:gd name="vf" fmla="val 11547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2604716" y="1184430"/>
        <a:ext cx="202391" cy="219941"/>
      </dsp:txXfrm>
    </dsp:sp>
    <dsp:sp modelId="{B0EC027C-3C8F-4AFB-AE10-CE1010A2A59A}">
      <dsp:nvSpPr>
        <dsp:cNvPr id="0" name=""/>
        <dsp:cNvSpPr/>
      </dsp:nvSpPr>
      <dsp:spPr>
        <a:xfrm rot="5400000">
          <a:off x="2718485" y="1445136"/>
          <a:ext cx="323459" cy="297649"/>
        </a:xfrm>
        <a:prstGeom prst="hexagon">
          <a:avLst>
            <a:gd name="adj" fmla="val 25000"/>
            <a:gd name="vf" fmla="val 11547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P3</a:t>
          </a:r>
        </a:p>
      </dsp:txBody>
      <dsp:txXfrm rot="-5400000">
        <a:off x="2779019" y="1483990"/>
        <a:ext cx="202391" cy="219941"/>
      </dsp:txXfrm>
    </dsp:sp>
    <dsp:sp modelId="{1E2DA667-7060-4C14-ADA4-E528C0986A94}">
      <dsp:nvSpPr>
        <dsp:cNvPr id="0" name=""/>
        <dsp:cNvSpPr/>
      </dsp:nvSpPr>
      <dsp:spPr>
        <a:xfrm>
          <a:off x="6196973" y="3984347"/>
          <a:ext cx="381812" cy="194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>
        <a:off x="6196973" y="3984347"/>
        <a:ext cx="381812" cy="194075"/>
      </dsp:txXfrm>
    </dsp:sp>
    <dsp:sp modelId="{CBF2A02E-01CF-4A9A-88C6-2FF9B0B1DC0E}">
      <dsp:nvSpPr>
        <dsp:cNvPr id="0" name=""/>
        <dsp:cNvSpPr/>
      </dsp:nvSpPr>
      <dsp:spPr>
        <a:xfrm rot="5400000">
          <a:off x="2200567" y="1148465"/>
          <a:ext cx="323459" cy="297649"/>
        </a:xfrm>
        <a:prstGeom prst="hexagon">
          <a:avLst>
            <a:gd name="adj" fmla="val 25000"/>
            <a:gd name="vf" fmla="val 11547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2261101" y="1187319"/>
        <a:ext cx="202391" cy="219941"/>
      </dsp:txXfrm>
    </dsp:sp>
    <dsp:sp modelId="{A3F27FBF-49C1-4C7F-A800-6BE3ABCCFED2}">
      <dsp:nvSpPr>
        <dsp:cNvPr id="0" name=""/>
        <dsp:cNvSpPr/>
      </dsp:nvSpPr>
      <dsp:spPr>
        <a:xfrm rot="5400000">
          <a:off x="2373180" y="1450702"/>
          <a:ext cx="323459" cy="297649"/>
        </a:xfrm>
        <a:prstGeom prst="hexagon">
          <a:avLst>
            <a:gd name="adj" fmla="val 25000"/>
            <a:gd name="vf" fmla="val 11547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433714" y="1489556"/>
        <a:ext cx="202391" cy="219941"/>
      </dsp:txXfrm>
    </dsp:sp>
    <dsp:sp modelId="{E9947312-84EA-4C01-AFCB-FEC477ED162D}">
      <dsp:nvSpPr>
        <dsp:cNvPr id="0" name=""/>
        <dsp:cNvSpPr/>
      </dsp:nvSpPr>
      <dsp:spPr>
        <a:xfrm>
          <a:off x="404513" y="4767446"/>
          <a:ext cx="2124272" cy="1180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51880-D254-461B-8EF4-848079127792}">
      <dsp:nvSpPr>
        <dsp:cNvPr id="0" name=""/>
        <dsp:cNvSpPr/>
      </dsp:nvSpPr>
      <dsp:spPr>
        <a:xfrm rot="5400000">
          <a:off x="2028027" y="861217"/>
          <a:ext cx="323459" cy="297649"/>
        </a:xfrm>
        <a:prstGeom prst="hexagon">
          <a:avLst>
            <a:gd name="adj" fmla="val 25000"/>
            <a:gd name="vf" fmla="val 11547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2088561" y="900071"/>
        <a:ext cx="202391" cy="219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05/17/2017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05/17/2017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05/17/2017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05/17/2017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07B69-E38E-46E7-BF82-05369EF4E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D950F-5ACB-4D8D-81FA-54F3DCF27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4798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BC65B8-ADDD-4D34-99E6-002D3E088A85}"/>
              </a:ext>
            </a:extLst>
          </p:cNvPr>
          <p:cNvSpPr/>
          <p:nvPr/>
        </p:nvSpPr>
        <p:spPr>
          <a:xfrm>
            <a:off x="233358" y="100087"/>
            <a:ext cx="8378298" cy="3714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Selenium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8F02CF2-0764-4753-B0A9-815321C6246F}"/>
              </a:ext>
            </a:extLst>
          </p:cNvPr>
          <p:cNvGrpSpPr/>
          <p:nvPr/>
        </p:nvGrpSpPr>
        <p:grpSpPr>
          <a:xfrm>
            <a:off x="6877804" y="581517"/>
            <a:ext cx="1733851" cy="3236173"/>
            <a:chOff x="7173103" y="563870"/>
            <a:chExt cx="1733851" cy="323249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5BDA6B9-6F31-4E5B-BD22-6FA2D0AC2AF0}"/>
                </a:ext>
              </a:extLst>
            </p:cNvPr>
            <p:cNvSpPr/>
            <p:nvPr/>
          </p:nvSpPr>
          <p:spPr>
            <a:xfrm>
              <a:off x="7173103" y="563870"/>
              <a:ext cx="1733851" cy="323249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968C005-CE3E-42FA-9690-0C99037E9E50}"/>
                </a:ext>
              </a:extLst>
            </p:cNvPr>
            <p:cNvSpPr/>
            <p:nvPr/>
          </p:nvSpPr>
          <p:spPr>
            <a:xfrm>
              <a:off x="7267176" y="834781"/>
              <a:ext cx="1545704" cy="89531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APPLICATION MODULES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5903AF5-C2BF-4391-8927-8FBD0659EDC0}"/>
                </a:ext>
              </a:extLst>
            </p:cNvPr>
            <p:cNvSpPr/>
            <p:nvPr/>
          </p:nvSpPr>
          <p:spPr>
            <a:xfrm>
              <a:off x="7262112" y="1927657"/>
              <a:ext cx="1545704" cy="976312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TEST CASES</a:t>
              </a:r>
              <a:endParaRPr 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EA62B46-D2FB-4376-B0D6-8E66B9D4099F}"/>
              </a:ext>
            </a:extLst>
          </p:cNvPr>
          <p:cNvGrpSpPr/>
          <p:nvPr/>
        </p:nvGrpSpPr>
        <p:grpSpPr>
          <a:xfrm>
            <a:off x="233356" y="3916472"/>
            <a:ext cx="11101393" cy="2600325"/>
            <a:chOff x="233356" y="4494204"/>
            <a:chExt cx="9457150" cy="2344758"/>
          </a:xfrm>
        </p:grpSpPr>
        <p:sp>
          <p:nvSpPr>
            <p:cNvPr id="41" name="Rectangle: Top Corners One Rounded and One Snipped 40">
              <a:extLst>
                <a:ext uri="{FF2B5EF4-FFF2-40B4-BE49-F238E27FC236}">
                  <a16:creationId xmlns:a16="http://schemas.microsoft.com/office/drawing/2014/main" id="{37E4852A-D243-4FD0-B884-216E1A5FAA3A}"/>
                </a:ext>
              </a:extLst>
            </p:cNvPr>
            <p:cNvSpPr/>
            <p:nvPr/>
          </p:nvSpPr>
          <p:spPr>
            <a:xfrm>
              <a:off x="8357006" y="5857066"/>
              <a:ext cx="1333500" cy="600076"/>
            </a:xfrm>
            <a:prstGeom prst="snip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Triangle 41">
              <a:extLst>
                <a:ext uri="{FF2B5EF4-FFF2-40B4-BE49-F238E27FC236}">
                  <a16:creationId xmlns:a16="http://schemas.microsoft.com/office/drawing/2014/main" id="{959861B0-2416-4D0D-9D7B-E82E77327CB7}"/>
                </a:ext>
              </a:extLst>
            </p:cNvPr>
            <p:cNvSpPr/>
            <p:nvPr/>
          </p:nvSpPr>
          <p:spPr>
            <a:xfrm>
              <a:off x="8842780" y="5333190"/>
              <a:ext cx="771525" cy="523875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2CAB33D-EDEE-4B6C-8219-71A51CA98A3F}"/>
                </a:ext>
              </a:extLst>
            </p:cNvPr>
            <p:cNvSpPr/>
            <p:nvPr/>
          </p:nvSpPr>
          <p:spPr>
            <a:xfrm>
              <a:off x="7666442" y="4851137"/>
              <a:ext cx="1176339" cy="160600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Executor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0161C9F-9D47-4F98-AE52-6FB9C9F447A2}"/>
                </a:ext>
              </a:extLst>
            </p:cNvPr>
            <p:cNvSpPr/>
            <p:nvPr/>
          </p:nvSpPr>
          <p:spPr>
            <a:xfrm rot="5400000">
              <a:off x="2933793" y="1793767"/>
              <a:ext cx="2023869" cy="742474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6E704CC-C2E7-4DEF-B465-8051B822BFB5}"/>
                </a:ext>
              </a:extLst>
            </p:cNvPr>
            <p:cNvSpPr/>
            <p:nvPr/>
          </p:nvSpPr>
          <p:spPr>
            <a:xfrm>
              <a:off x="5888252" y="4921658"/>
              <a:ext cx="1613884" cy="61319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TEST FOLDER PATHS</a:t>
              </a:r>
              <a:endParaRPr lang="en-US" sz="1400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298821D-22E8-4B04-9C5C-669EBF3A51BD}"/>
                </a:ext>
              </a:extLst>
            </p:cNvPr>
            <p:cNvSpPr/>
            <p:nvPr/>
          </p:nvSpPr>
          <p:spPr>
            <a:xfrm>
              <a:off x="5883491" y="5713000"/>
              <a:ext cx="1618645" cy="61319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Project Environment Setup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DC8B285-8E3B-4E4B-98C7-0043D0A9EA60}"/>
                </a:ext>
              </a:extLst>
            </p:cNvPr>
            <p:cNvSpPr/>
            <p:nvPr/>
          </p:nvSpPr>
          <p:spPr>
            <a:xfrm>
              <a:off x="339336" y="4903374"/>
              <a:ext cx="1709736" cy="61319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PRODUCT AREAS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06DA96F-7611-47FF-99FE-505CE9F9AEEA}"/>
                </a:ext>
              </a:extLst>
            </p:cNvPr>
            <p:cNvSpPr/>
            <p:nvPr/>
          </p:nvSpPr>
          <p:spPr>
            <a:xfrm>
              <a:off x="339336" y="5703475"/>
              <a:ext cx="1709736" cy="61319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LIBRARY DATA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ABE0E96-B55D-44EA-A3F5-8A88933B3A2C}"/>
                </a:ext>
              </a:extLst>
            </p:cNvPr>
            <p:cNvSpPr/>
            <p:nvPr/>
          </p:nvSpPr>
          <p:spPr>
            <a:xfrm>
              <a:off x="2292562" y="4903374"/>
              <a:ext cx="1613884" cy="61319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TEST SETTINGS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507A6C6-A7A1-481F-B761-3E207BD8BA62}"/>
                </a:ext>
              </a:extLst>
            </p:cNvPr>
            <p:cNvSpPr/>
            <p:nvPr/>
          </p:nvSpPr>
          <p:spPr>
            <a:xfrm>
              <a:off x="2292561" y="5713000"/>
              <a:ext cx="1613885" cy="61319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GLOBAL VARIABLES XML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C4DBDE2-D2AA-4300-865A-46D49F53CB97}"/>
                </a:ext>
              </a:extLst>
            </p:cNvPr>
            <p:cNvSpPr/>
            <p:nvPr/>
          </p:nvSpPr>
          <p:spPr>
            <a:xfrm>
              <a:off x="4149936" y="4903374"/>
              <a:ext cx="1494826" cy="61319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TEST DATA</a:t>
              </a:r>
              <a:endParaRPr lang="en-US" sz="1400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4EA14BC9-70E0-40AC-A926-D6DA033292DB}"/>
                </a:ext>
              </a:extLst>
            </p:cNvPr>
            <p:cNvSpPr/>
            <p:nvPr/>
          </p:nvSpPr>
          <p:spPr>
            <a:xfrm>
              <a:off x="4145175" y="5703475"/>
              <a:ext cx="1499587" cy="61319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APP.Config</a:t>
              </a:r>
              <a:endParaRPr lang="en-US" sz="1400" dirty="0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258C5B53-2124-4A9E-A0AA-46E4A22FD322}"/>
                </a:ext>
              </a:extLst>
            </p:cNvPr>
            <p:cNvSpPr/>
            <p:nvPr/>
          </p:nvSpPr>
          <p:spPr>
            <a:xfrm>
              <a:off x="7809019" y="6342837"/>
              <a:ext cx="509586" cy="495300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0AC679CA-E22B-48EB-BC85-46A3BFE54099}"/>
                </a:ext>
              </a:extLst>
            </p:cNvPr>
            <p:cNvSpPr/>
            <p:nvPr/>
          </p:nvSpPr>
          <p:spPr>
            <a:xfrm>
              <a:off x="8919584" y="6342837"/>
              <a:ext cx="509586" cy="495300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E1443B39-8107-43EA-B34C-E5A190A91343}"/>
                </a:ext>
              </a:extLst>
            </p:cNvPr>
            <p:cNvSpPr/>
            <p:nvPr/>
          </p:nvSpPr>
          <p:spPr>
            <a:xfrm>
              <a:off x="6991952" y="6343659"/>
              <a:ext cx="509586" cy="495300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02D15D55-23E0-46AF-83FC-36A5775D5728}"/>
                </a:ext>
              </a:extLst>
            </p:cNvPr>
            <p:cNvSpPr/>
            <p:nvPr/>
          </p:nvSpPr>
          <p:spPr>
            <a:xfrm>
              <a:off x="4558312" y="6343662"/>
              <a:ext cx="509586" cy="495300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0D9F6D1F-9B89-4032-ABFC-8C2B84787B0F}"/>
                </a:ext>
              </a:extLst>
            </p:cNvPr>
            <p:cNvSpPr/>
            <p:nvPr/>
          </p:nvSpPr>
          <p:spPr>
            <a:xfrm>
              <a:off x="986430" y="6343662"/>
              <a:ext cx="509586" cy="495300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3F8E675-2A22-4FB8-8E43-008AACBB9921}"/>
              </a:ext>
            </a:extLst>
          </p:cNvPr>
          <p:cNvGrpSpPr/>
          <p:nvPr/>
        </p:nvGrpSpPr>
        <p:grpSpPr>
          <a:xfrm>
            <a:off x="233357" y="574430"/>
            <a:ext cx="6567493" cy="3243260"/>
            <a:chOff x="233357" y="557216"/>
            <a:chExt cx="6567493" cy="324326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158C1B0-A1A2-4F8A-9C60-EC4F95AAE586}"/>
                </a:ext>
              </a:extLst>
            </p:cNvPr>
            <p:cNvSpPr/>
            <p:nvPr/>
          </p:nvSpPr>
          <p:spPr>
            <a:xfrm>
              <a:off x="233357" y="557216"/>
              <a:ext cx="6567493" cy="3243260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D8E5609-D3D1-4AA4-9EA2-A8940C8FCFE8}"/>
                </a:ext>
              </a:extLst>
            </p:cNvPr>
            <p:cNvSpPr/>
            <p:nvPr/>
          </p:nvSpPr>
          <p:spPr>
            <a:xfrm>
              <a:off x="606035" y="823910"/>
              <a:ext cx="889981" cy="257178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1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TEXT UTILS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3A1D49C-609D-4DD2-9456-241361C181CD}"/>
                </a:ext>
              </a:extLst>
            </p:cNvPr>
            <p:cNvSpPr/>
            <p:nvPr/>
          </p:nvSpPr>
          <p:spPr>
            <a:xfrm>
              <a:off x="3429600" y="828642"/>
              <a:ext cx="957849" cy="2857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DATABASE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24F344C-797C-42C5-9B19-607FB22F3A93}"/>
                </a:ext>
              </a:extLst>
            </p:cNvPr>
            <p:cNvSpPr/>
            <p:nvPr/>
          </p:nvSpPr>
          <p:spPr>
            <a:xfrm>
              <a:off x="3210201" y="1335904"/>
              <a:ext cx="1447237" cy="276199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EMAIL REPORTING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BC6CB59-C41C-41B3-9D24-17110E616BC1}"/>
                </a:ext>
              </a:extLst>
            </p:cNvPr>
            <p:cNvSpPr/>
            <p:nvPr/>
          </p:nvSpPr>
          <p:spPr>
            <a:xfrm>
              <a:off x="1963943" y="1835936"/>
              <a:ext cx="1999052" cy="266696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PUBLISH TO DASHBOARD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1AFD2ED-C1D3-41F3-AE7D-4D68C08ABE5A}"/>
                </a:ext>
              </a:extLst>
            </p:cNvPr>
            <p:cNvSpPr/>
            <p:nvPr/>
          </p:nvSpPr>
          <p:spPr>
            <a:xfrm>
              <a:off x="1648415" y="819174"/>
              <a:ext cx="1628190" cy="290488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CREATE NEW WEBSITE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12FEE92-1C4C-407B-904D-827E141CC844}"/>
                </a:ext>
              </a:extLst>
            </p:cNvPr>
            <p:cNvSpPr/>
            <p:nvPr/>
          </p:nvSpPr>
          <p:spPr>
            <a:xfrm>
              <a:off x="4605031" y="852479"/>
              <a:ext cx="1768684" cy="266704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GLOBAL VARIABLES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26D5810-A853-4373-8D64-4C4970AA7E8C}"/>
                </a:ext>
              </a:extLst>
            </p:cNvPr>
            <p:cNvSpPr/>
            <p:nvPr/>
          </p:nvSpPr>
          <p:spPr>
            <a:xfrm>
              <a:off x="4809837" y="1352552"/>
              <a:ext cx="1768689" cy="25718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IMPORT LIBRARY DATA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33EEC20-59D7-48DB-9999-A4BD826B6458}"/>
                </a:ext>
              </a:extLst>
            </p:cNvPr>
            <p:cNvSpPr/>
            <p:nvPr/>
          </p:nvSpPr>
          <p:spPr>
            <a:xfrm>
              <a:off x="4159230" y="1838270"/>
              <a:ext cx="1812945" cy="264361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GENERIC FUNCTIONS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65A05DD-1ECB-4867-97EA-5C8FFF1CCA84}"/>
                </a:ext>
              </a:extLst>
            </p:cNvPr>
            <p:cNvSpPr/>
            <p:nvPr/>
          </p:nvSpPr>
          <p:spPr>
            <a:xfrm>
              <a:off x="2355057" y="2386008"/>
              <a:ext cx="1197768" cy="29051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SHARED STEPS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7FE5B0C-1629-4AE3-9358-6B3C1BECE73E}"/>
                </a:ext>
              </a:extLst>
            </p:cNvPr>
            <p:cNvSpPr/>
            <p:nvPr/>
          </p:nvSpPr>
          <p:spPr>
            <a:xfrm>
              <a:off x="1935645" y="1345402"/>
              <a:ext cx="1122157" cy="266701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SHARED STEPS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D8436BE-8A0A-451E-BEBB-24FD376ED973}"/>
                </a:ext>
              </a:extLst>
            </p:cNvPr>
            <p:cNvSpPr/>
            <p:nvPr/>
          </p:nvSpPr>
          <p:spPr>
            <a:xfrm>
              <a:off x="634612" y="1821644"/>
              <a:ext cx="1176932" cy="280988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UI CONTROLS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015B067-56AE-4CC0-9C91-19D569930E77}"/>
                </a:ext>
              </a:extLst>
            </p:cNvPr>
            <p:cNvSpPr/>
            <p:nvPr/>
          </p:nvSpPr>
          <p:spPr>
            <a:xfrm>
              <a:off x="606034" y="1339431"/>
              <a:ext cx="1147181" cy="252444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NAVIGATION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FCE1613-24CB-4280-B7D2-C1242F25B7DE}"/>
                </a:ext>
              </a:extLst>
            </p:cNvPr>
            <p:cNvSpPr/>
            <p:nvPr/>
          </p:nvSpPr>
          <p:spPr>
            <a:xfrm>
              <a:off x="634612" y="2376466"/>
              <a:ext cx="1588296" cy="300062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SCREEN RECORDING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F4DAB58-6819-40B3-8F10-63E5B44E6A90}"/>
                </a:ext>
              </a:extLst>
            </p:cNvPr>
            <p:cNvSpPr/>
            <p:nvPr/>
          </p:nvSpPr>
          <p:spPr>
            <a:xfrm>
              <a:off x="4996781" y="2405005"/>
              <a:ext cx="1585329" cy="27625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XML HELPER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E92947F-5A67-4A3E-8A71-72D9222F068D}"/>
                </a:ext>
              </a:extLst>
            </p:cNvPr>
            <p:cNvSpPr/>
            <p:nvPr/>
          </p:nvSpPr>
          <p:spPr>
            <a:xfrm>
              <a:off x="3713552" y="2386008"/>
              <a:ext cx="1064490" cy="29051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APP SERVER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229CDB-D3AF-4A18-B2E2-F59F1635DE1A}"/>
                </a:ext>
              </a:extLst>
            </p:cNvPr>
            <p:cNvSpPr/>
            <p:nvPr/>
          </p:nvSpPr>
          <p:spPr>
            <a:xfrm>
              <a:off x="634612" y="2926444"/>
              <a:ext cx="5913883" cy="27624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GENERIC FORM HANDLERS</a:t>
              </a:r>
            </a:p>
          </p:txBody>
        </p:sp>
      </p:grp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E0648F2-FE09-47AD-8ADE-061697348EDB}"/>
              </a:ext>
            </a:extLst>
          </p:cNvPr>
          <p:cNvSpPr/>
          <p:nvPr/>
        </p:nvSpPr>
        <p:spPr>
          <a:xfrm>
            <a:off x="552450" y="3286125"/>
            <a:ext cx="5962650" cy="4191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MWPLATFORM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7FC7C80-12C9-4790-A003-B40E57762A7C}"/>
              </a:ext>
            </a:extLst>
          </p:cNvPr>
          <p:cNvSpPr/>
          <p:nvPr/>
        </p:nvSpPr>
        <p:spPr>
          <a:xfrm>
            <a:off x="6966813" y="3008090"/>
            <a:ext cx="1528480" cy="63317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00" b="1" dirty="0">
                <a:ln/>
              </a:rPr>
              <a:t>PRODUCT TEST BED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51DDF26-639F-4F72-A43D-F79CD40E92A9}"/>
              </a:ext>
            </a:extLst>
          </p:cNvPr>
          <p:cNvSpPr/>
          <p:nvPr/>
        </p:nvSpPr>
        <p:spPr>
          <a:xfrm>
            <a:off x="854003" y="3965305"/>
            <a:ext cx="6877050" cy="31501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AUTOMATION START</a:t>
            </a:r>
          </a:p>
        </p:txBody>
      </p:sp>
    </p:spTree>
    <p:extLst>
      <p:ext uri="{BB962C8B-B14F-4D97-AF65-F5344CB8AC3E}">
        <p14:creationId xmlns:p14="http://schemas.microsoft.com/office/powerpoint/2010/main" val="11637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463B592-BEA4-450E-96B7-426CF84E1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469150"/>
              </p:ext>
            </p:extLst>
          </p:nvPr>
        </p:nvGraphicFramePr>
        <p:xfrm>
          <a:off x="1380698" y="-447675"/>
          <a:ext cx="7889933" cy="6343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9" name="Rectangle: Top Corners One Rounded and One Snipped 48">
            <a:extLst>
              <a:ext uri="{FF2B5EF4-FFF2-40B4-BE49-F238E27FC236}">
                <a16:creationId xmlns:a16="http://schemas.microsoft.com/office/drawing/2014/main" id="{D8C836B6-02DB-440F-BD71-C6139F0AFC61}"/>
              </a:ext>
            </a:extLst>
          </p:cNvPr>
          <p:cNvSpPr/>
          <p:nvPr/>
        </p:nvSpPr>
        <p:spPr>
          <a:xfrm>
            <a:off x="5686405" y="4751786"/>
            <a:ext cx="2155784" cy="1314450"/>
          </a:xfrm>
          <a:prstGeom prst="snip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5FD89F82-5880-4C81-940B-6B26E9558ED4}"/>
              </a:ext>
            </a:extLst>
          </p:cNvPr>
          <p:cNvSpPr/>
          <p:nvPr/>
        </p:nvSpPr>
        <p:spPr>
          <a:xfrm>
            <a:off x="5748588" y="3612583"/>
            <a:ext cx="1906970" cy="1135630"/>
          </a:xfrm>
          <a:prstGeom prst="rt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07AAD141-F46A-4838-BE81-8B1732037593}"/>
              </a:ext>
            </a:extLst>
          </p:cNvPr>
          <p:cNvSpPr/>
          <p:nvPr/>
        </p:nvSpPr>
        <p:spPr>
          <a:xfrm>
            <a:off x="69906" y="6191250"/>
            <a:ext cx="8762902" cy="419100"/>
          </a:xfrm>
          <a:prstGeom prst="flowChartInputOutpu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E5EFDE-5277-4422-87BE-0ECDF4E0306B}"/>
              </a:ext>
            </a:extLst>
          </p:cNvPr>
          <p:cNvSpPr/>
          <p:nvPr/>
        </p:nvSpPr>
        <p:spPr>
          <a:xfrm>
            <a:off x="1476375" y="2231233"/>
            <a:ext cx="4819650" cy="386715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0370F7AF-353D-45C7-968C-DD68AC8D86DA}"/>
              </a:ext>
            </a:extLst>
          </p:cNvPr>
          <p:cNvSpPr/>
          <p:nvPr/>
        </p:nvSpPr>
        <p:spPr>
          <a:xfrm>
            <a:off x="9448800" y="4238625"/>
            <a:ext cx="1866900" cy="1343025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9663F3-9662-424D-8B26-D835DD357B01}"/>
              </a:ext>
            </a:extLst>
          </p:cNvPr>
          <p:cNvSpPr/>
          <p:nvPr/>
        </p:nvSpPr>
        <p:spPr>
          <a:xfrm>
            <a:off x="1557338" y="2526508"/>
            <a:ext cx="2743200" cy="900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Full Pass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D44769-21EB-4C01-A629-4C341DFAE7F9}"/>
              </a:ext>
            </a:extLst>
          </p:cNvPr>
          <p:cNvSpPr/>
          <p:nvPr/>
        </p:nvSpPr>
        <p:spPr>
          <a:xfrm>
            <a:off x="1885950" y="3643312"/>
            <a:ext cx="2743200" cy="900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Smokes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2AA21D-069C-4DBA-BEEC-C57F50D529BD}"/>
              </a:ext>
            </a:extLst>
          </p:cNvPr>
          <p:cNvSpPr/>
          <p:nvPr/>
        </p:nvSpPr>
        <p:spPr>
          <a:xfrm>
            <a:off x="1557338" y="4795838"/>
            <a:ext cx="2743200" cy="900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Selective Runs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500AB4D-67D6-446A-A702-7A48DB6EB489}"/>
              </a:ext>
            </a:extLst>
          </p:cNvPr>
          <p:cNvSpPr/>
          <p:nvPr/>
        </p:nvSpPr>
        <p:spPr>
          <a:xfrm>
            <a:off x="4629150" y="2597946"/>
            <a:ext cx="1171575" cy="30099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9B46A383-5F30-4233-8583-0C88699B386F}"/>
              </a:ext>
            </a:extLst>
          </p:cNvPr>
          <p:cNvSpPr/>
          <p:nvPr/>
        </p:nvSpPr>
        <p:spPr>
          <a:xfrm>
            <a:off x="8268354" y="4760117"/>
            <a:ext cx="1128909" cy="1200150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9183AD6-E79B-47F4-977C-1189B158AF77}"/>
              </a:ext>
            </a:extLst>
          </p:cNvPr>
          <p:cNvSpPr/>
          <p:nvPr/>
        </p:nvSpPr>
        <p:spPr>
          <a:xfrm>
            <a:off x="4724400" y="2686051"/>
            <a:ext cx="1171575" cy="30099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7E66EF5-D4AA-4101-BBFD-4990DA0A6FEF}"/>
              </a:ext>
            </a:extLst>
          </p:cNvPr>
          <p:cNvSpPr/>
          <p:nvPr/>
        </p:nvSpPr>
        <p:spPr>
          <a:xfrm>
            <a:off x="4819650" y="2774156"/>
            <a:ext cx="1171575" cy="30099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1693E2C-8E1F-43B3-92B0-D8196FED1A50}"/>
              </a:ext>
            </a:extLst>
          </p:cNvPr>
          <p:cNvSpPr/>
          <p:nvPr/>
        </p:nvSpPr>
        <p:spPr>
          <a:xfrm>
            <a:off x="4924425" y="2843215"/>
            <a:ext cx="1171575" cy="30099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Test Cases</a:t>
            </a:r>
          </a:p>
        </p:txBody>
      </p:sp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48AE12C8-14B3-4EE2-84CD-C1B1C8FE3DD4}"/>
              </a:ext>
            </a:extLst>
          </p:cNvPr>
          <p:cNvSpPr/>
          <p:nvPr/>
        </p:nvSpPr>
        <p:spPr>
          <a:xfrm>
            <a:off x="9601200" y="4391025"/>
            <a:ext cx="1866900" cy="1343025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croll: Vertical 21">
            <a:extLst>
              <a:ext uri="{FF2B5EF4-FFF2-40B4-BE49-F238E27FC236}">
                <a16:creationId xmlns:a16="http://schemas.microsoft.com/office/drawing/2014/main" id="{19666034-6C7C-452F-BC3C-29264746CD6C}"/>
              </a:ext>
            </a:extLst>
          </p:cNvPr>
          <p:cNvSpPr/>
          <p:nvPr/>
        </p:nvSpPr>
        <p:spPr>
          <a:xfrm>
            <a:off x="9753600" y="4543425"/>
            <a:ext cx="1866900" cy="1343025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croll: Vertical 22">
            <a:extLst>
              <a:ext uri="{FF2B5EF4-FFF2-40B4-BE49-F238E27FC236}">
                <a16:creationId xmlns:a16="http://schemas.microsoft.com/office/drawing/2014/main" id="{CBBB89CB-9CD8-4407-8C9D-BFFCE8F8BE09}"/>
              </a:ext>
            </a:extLst>
          </p:cNvPr>
          <p:cNvSpPr/>
          <p:nvPr/>
        </p:nvSpPr>
        <p:spPr>
          <a:xfrm>
            <a:off x="9906000" y="4695825"/>
            <a:ext cx="1866900" cy="1343025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croll: Vertical 23">
            <a:extLst>
              <a:ext uri="{FF2B5EF4-FFF2-40B4-BE49-F238E27FC236}">
                <a16:creationId xmlns:a16="http://schemas.microsoft.com/office/drawing/2014/main" id="{A677A544-6505-4B90-8A27-0A2E86C48CA2}"/>
              </a:ext>
            </a:extLst>
          </p:cNvPr>
          <p:cNvSpPr/>
          <p:nvPr/>
        </p:nvSpPr>
        <p:spPr>
          <a:xfrm>
            <a:off x="10058400" y="4848225"/>
            <a:ext cx="1866900" cy="1343025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croll: Vertical 24">
            <a:extLst>
              <a:ext uri="{FF2B5EF4-FFF2-40B4-BE49-F238E27FC236}">
                <a16:creationId xmlns:a16="http://schemas.microsoft.com/office/drawing/2014/main" id="{EB2F3182-9FEE-48E6-BB76-8F39F2ACAECC}"/>
              </a:ext>
            </a:extLst>
          </p:cNvPr>
          <p:cNvSpPr/>
          <p:nvPr/>
        </p:nvSpPr>
        <p:spPr>
          <a:xfrm>
            <a:off x="10210800" y="5000625"/>
            <a:ext cx="1866900" cy="1343025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Reports</a:t>
            </a:r>
          </a:p>
        </p:txBody>
      </p:sp>
      <p:sp>
        <p:nvSpPr>
          <p:cNvPr id="26" name="Arrow: Bent-Up 25">
            <a:extLst>
              <a:ext uri="{FF2B5EF4-FFF2-40B4-BE49-F238E27FC236}">
                <a16:creationId xmlns:a16="http://schemas.microsoft.com/office/drawing/2014/main" id="{D4934894-F53B-40AB-B75D-C626EB901981}"/>
              </a:ext>
            </a:extLst>
          </p:cNvPr>
          <p:cNvSpPr/>
          <p:nvPr/>
        </p:nvSpPr>
        <p:spPr>
          <a:xfrm rot="5400000">
            <a:off x="-578048" y="2309219"/>
            <a:ext cx="3164680" cy="1303735"/>
          </a:xfrm>
          <a:prstGeom prst="bentUp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0D245E74-F1CC-4DBB-AFF3-0CAC45F7D276}"/>
              </a:ext>
            </a:extLst>
          </p:cNvPr>
          <p:cNvSpPr/>
          <p:nvPr/>
        </p:nvSpPr>
        <p:spPr>
          <a:xfrm>
            <a:off x="69906" y="502445"/>
            <a:ext cx="1586254" cy="952500"/>
          </a:xfrm>
          <a:prstGeom prst="flowChartDocumen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App.Config</a:t>
            </a:r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80A0AEB5-564A-407E-ACB1-BCE833750635}"/>
              </a:ext>
            </a:extLst>
          </p:cNvPr>
          <p:cNvSpPr/>
          <p:nvPr/>
        </p:nvSpPr>
        <p:spPr>
          <a:xfrm rot="10800000">
            <a:off x="6200774" y="1235871"/>
            <a:ext cx="1320743" cy="2190750"/>
          </a:xfrm>
          <a:prstGeom prst="ben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37BBA0A3-370A-4C52-8888-86272B61227C}"/>
              </a:ext>
            </a:extLst>
          </p:cNvPr>
          <p:cNvSpPr/>
          <p:nvPr/>
        </p:nvSpPr>
        <p:spPr>
          <a:xfrm>
            <a:off x="6524625" y="188122"/>
            <a:ext cx="1987493" cy="1190624"/>
          </a:xfrm>
          <a:prstGeom prst="flowChartMultidocumen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Test Folder Paths</a:t>
            </a:r>
          </a:p>
        </p:txBody>
      </p:sp>
      <p:sp>
        <p:nvSpPr>
          <p:cNvPr id="34" name="Arrow: Striped Right 33">
            <a:extLst>
              <a:ext uri="{FF2B5EF4-FFF2-40B4-BE49-F238E27FC236}">
                <a16:creationId xmlns:a16="http://schemas.microsoft.com/office/drawing/2014/main" id="{91D3D323-CAE4-4835-9CB4-982D91F623B1}"/>
              </a:ext>
            </a:extLst>
          </p:cNvPr>
          <p:cNvSpPr/>
          <p:nvPr/>
        </p:nvSpPr>
        <p:spPr>
          <a:xfrm rot="5400000">
            <a:off x="3673841" y="1562271"/>
            <a:ext cx="833100" cy="504825"/>
          </a:xfrm>
          <a:prstGeom prst="striped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EDE2EE-414C-47E3-9DEB-7B9BED8494AB}"/>
              </a:ext>
            </a:extLst>
          </p:cNvPr>
          <p:cNvSpPr/>
          <p:nvPr/>
        </p:nvSpPr>
        <p:spPr>
          <a:xfrm>
            <a:off x="6185529" y="4386560"/>
            <a:ext cx="14847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3"/>
                </a:solidFill>
                <a:effectLst/>
              </a:rPr>
              <a:t>Executor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ACF96BC8-65C0-40E5-81EA-1CB8319ECADC}"/>
              </a:ext>
            </a:extLst>
          </p:cNvPr>
          <p:cNvSpPr/>
          <p:nvPr/>
        </p:nvSpPr>
        <p:spPr>
          <a:xfrm>
            <a:off x="6086476" y="5898957"/>
            <a:ext cx="552450" cy="6096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8789ED2D-7986-4471-8929-BF2CB4F4EF1C}"/>
              </a:ext>
            </a:extLst>
          </p:cNvPr>
          <p:cNvSpPr/>
          <p:nvPr/>
        </p:nvSpPr>
        <p:spPr>
          <a:xfrm>
            <a:off x="7103108" y="5895975"/>
            <a:ext cx="552450" cy="6096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1D1F480-A245-4688-9283-BC0960DC422B}"/>
              </a:ext>
            </a:extLst>
          </p:cNvPr>
          <p:cNvSpPr/>
          <p:nvPr/>
        </p:nvSpPr>
        <p:spPr>
          <a:xfrm>
            <a:off x="4448165" y="5899548"/>
            <a:ext cx="552450" cy="6096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4FEA1EB0-4F5E-460A-A250-C83B1894BC2A}"/>
              </a:ext>
            </a:extLst>
          </p:cNvPr>
          <p:cNvSpPr/>
          <p:nvPr/>
        </p:nvSpPr>
        <p:spPr>
          <a:xfrm>
            <a:off x="2468889" y="5886448"/>
            <a:ext cx="552450" cy="6096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CC982FF-5C01-4CFA-A277-B570692A87D7}"/>
              </a:ext>
            </a:extLst>
          </p:cNvPr>
          <p:cNvSpPr/>
          <p:nvPr/>
        </p:nvSpPr>
        <p:spPr>
          <a:xfrm>
            <a:off x="6964561" y="4983956"/>
            <a:ext cx="561974" cy="7119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3A00DF5-6822-4CA8-8264-49CA16EE84FA}"/>
              </a:ext>
            </a:extLst>
          </p:cNvPr>
          <p:cNvSpPr/>
          <p:nvPr/>
        </p:nvSpPr>
        <p:spPr>
          <a:xfrm>
            <a:off x="4142759" y="264664"/>
            <a:ext cx="1657966" cy="88820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Product Areas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215FABE-50C0-49DC-8D67-DA9788882B94}"/>
              </a:ext>
            </a:extLst>
          </p:cNvPr>
          <p:cNvSpPr/>
          <p:nvPr/>
        </p:nvSpPr>
        <p:spPr>
          <a:xfrm>
            <a:off x="7472840" y="1179062"/>
            <a:ext cx="1359469" cy="73580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</a:rPr>
              <a:t>Solution Area</a:t>
            </a:r>
          </a:p>
        </p:txBody>
      </p:sp>
    </p:spTree>
    <p:extLst>
      <p:ext uri="{BB962C8B-B14F-4D97-AF65-F5344CB8AC3E}">
        <p14:creationId xmlns:p14="http://schemas.microsoft.com/office/powerpoint/2010/main" val="2236374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1349</TotalTime>
  <Words>90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Optimus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Optimus</dc:title>
  <dc:creator>Shivam Mishra</dc:creator>
  <cp:lastModifiedBy>Shivam Mishra</cp:lastModifiedBy>
  <cp:revision>87</cp:revision>
  <dcterms:created xsi:type="dcterms:W3CDTF">2017-05-17T11:56:07Z</dcterms:created>
  <dcterms:modified xsi:type="dcterms:W3CDTF">2017-05-18T10:25:28Z</dcterms:modified>
</cp:coreProperties>
</file>