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6" r:id="rId11"/>
    <p:sldId id="280" r:id="rId12"/>
    <p:sldId id="281" r:id="rId13"/>
    <p:sldId id="282" r:id="rId14"/>
    <p:sldId id="265" r:id="rId15"/>
    <p:sldId id="268" r:id="rId16"/>
    <p:sldId id="272" r:id="rId17"/>
    <p:sldId id="273" r:id="rId18"/>
    <p:sldId id="274" r:id="rId19"/>
    <p:sldId id="279" r:id="rId20"/>
    <p:sldId id="275" r:id="rId21"/>
    <p:sldId id="276" r:id="rId22"/>
    <p:sldId id="277" r:id="rId23"/>
    <p:sldId id="278" r:id="rId24"/>
    <p:sldId id="270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8C13D-2B3F-42C3-B83D-5B01E123299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C6CAD-3638-4FCF-97B9-8FF04A7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to talk about: Cribs – large indexes of what each person typically said</a:t>
            </a:r>
          </a:p>
          <a:p>
            <a:r>
              <a:rPr lang="en-US" baseline="0" dirty="0" smtClean="0"/>
              <a:t>Chit-chat in the clear from Enigma operators</a:t>
            </a:r>
          </a:p>
          <a:p>
            <a:r>
              <a:rPr lang="en-US" baseline="0" dirty="0" smtClean="0"/>
              <a:t>‘continuations’ and times</a:t>
            </a:r>
          </a:p>
          <a:p>
            <a:r>
              <a:rPr lang="en-US" baseline="0" dirty="0" smtClean="0"/>
              <a:t>Turned agent – Treasure – sent long messages that were enciphered in both Dockyard Cipher and Enigma – handy </a:t>
            </a:r>
          </a:p>
          <a:p>
            <a:r>
              <a:rPr lang="en-US" baseline="0" dirty="0" smtClean="0"/>
              <a:t>Initially broken because first three characters and next three characters were encrypted the same way</a:t>
            </a:r>
          </a:p>
          <a:p>
            <a:r>
              <a:rPr lang="en-US" baseline="0" dirty="0" smtClean="0"/>
              <a:t>“Gardening” – planting cribs during important events,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, planting mines in a carefully chosen position such that the message about them would contain a needed word</a:t>
            </a:r>
          </a:p>
          <a:p>
            <a:r>
              <a:rPr lang="en-US" baseline="0" dirty="0" smtClean="0"/>
              <a:t>No letter would ever decrypt to itself</a:t>
            </a:r>
          </a:p>
          <a:p>
            <a:r>
              <a:rPr lang="en-US" baseline="0" dirty="0" smtClean="0"/>
              <a:t>The same rotor wheel couldn’t be used in adjacent positions</a:t>
            </a:r>
          </a:p>
          <a:p>
            <a:r>
              <a:rPr lang="en-US" baseline="0" dirty="0" smtClean="0"/>
              <a:t>Every German operative in Britain was either captured or turned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C6CAD-3638-4FCF-97B9-8FF04A7663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5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9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3F1F-ADBF-4FAE-A422-13185970833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ron@skullsecurity.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1470025"/>
          </a:xfrm>
        </p:spPr>
        <p:txBody>
          <a:bodyPr/>
          <a:lstStyle/>
          <a:p>
            <a:r>
              <a:rPr lang="en-US" dirty="0" smtClean="0"/>
              <a:t>Crypto: You’re doing it wrong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7575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Ron Bowes, Leviathan Security Group</a:t>
            </a:r>
          </a:p>
          <a:p>
            <a:r>
              <a:rPr lang="en-US" dirty="0" err="1" smtClean="0"/>
              <a:t>Shmoocon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600"/>
            <a:ext cx="37338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get more modern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27200"/>
            <a:ext cx="6502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1970s: DES was invented!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en-US" dirty="0" smtClean="0"/>
              <a:t>A symmetric-key block cipher</a:t>
            </a:r>
          </a:p>
          <a:p>
            <a:r>
              <a:rPr lang="en-US" dirty="0" smtClean="0"/>
              <a:t>Message could be decrypted by the intended recipient and everybody who’s stolen the 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77089"/>
            <a:ext cx="1189637" cy="1073630"/>
          </a:xfrm>
          <a:prstGeom prst="rect">
            <a:avLst/>
          </a:prstGeom>
        </p:spPr>
      </p:pic>
      <p:pic>
        <p:nvPicPr>
          <p:cNvPr id="7" name="Picture 6" title="as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07521"/>
            <a:ext cx="2183349" cy="161276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14600" y="4191001"/>
            <a:ext cx="29718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5200" y="4191001"/>
            <a:ext cx="0" cy="137159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638799"/>
            <a:ext cx="1447800" cy="9048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11244" y="382166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E(“This cereal sucks”)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51717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“Bob”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0" y="647542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“Eve” (aka, guy who stole the key)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49871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1970s: Along came DH and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Now the keys could be exchanged with “Eve”, making his/her job slightly more difficult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68151"/>
            <a:ext cx="1189637" cy="1073630"/>
          </a:xfrm>
          <a:prstGeom prst="rect">
            <a:avLst/>
          </a:prstGeom>
        </p:spPr>
      </p:pic>
      <p:pic>
        <p:nvPicPr>
          <p:cNvPr id="5" name="Picture 4" title="as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51" y="3234752"/>
            <a:ext cx="2183349" cy="16127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676400" y="3804966"/>
            <a:ext cx="19050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676400" y="4267200"/>
            <a:ext cx="19050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73312"/>
            <a:ext cx="1447800" cy="904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45451" y="489902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“Bob”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1720" y="4647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“Eve”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47818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72050" y="4341781"/>
            <a:ext cx="17907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006898" y="3804966"/>
            <a:ext cx="1676400" cy="1486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2600" y="34292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bob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362200" y="423495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eve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24100" y="34305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alice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90478" y="4341781"/>
            <a:ext cx="68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eve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778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1990s: Certification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7882"/>
          </a:xfrm>
        </p:spPr>
        <p:txBody>
          <a:bodyPr/>
          <a:lstStyle/>
          <a:p>
            <a:pPr algn="r"/>
            <a:r>
              <a:rPr lang="en-US" dirty="0" smtClean="0"/>
              <a:t>Now you can see if any of 100s of users thinks the “Bob” is actually “Bob”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40" y="2808082"/>
            <a:ext cx="1189637" cy="1073630"/>
          </a:xfrm>
          <a:prstGeom prst="rect">
            <a:avLst/>
          </a:prstGeom>
        </p:spPr>
      </p:pic>
      <p:pic>
        <p:nvPicPr>
          <p:cNvPr id="5" name="Picture 4" title="as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72" y="5059527"/>
            <a:ext cx="2183349" cy="1612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76837"/>
            <a:ext cx="1447800" cy="904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16940" y="648762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“Bob”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371" y="38853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“Eve”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11498" y="389635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38300" y="3366323"/>
            <a:ext cx="17907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5677" y="3366323"/>
            <a:ext cx="1979923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4993" y="2986278"/>
            <a:ext cx="68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eve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5677" y="2976837"/>
            <a:ext cx="2437123" cy="36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bob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12" y="2667000"/>
            <a:ext cx="1819751" cy="20223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4758436" y="3678174"/>
            <a:ext cx="1870964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78076" y="3731011"/>
            <a:ext cx="2437123" cy="36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Sure, whatever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78357" y="468934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“modern” crypto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Relative strength when used properly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Relative strength when used incorrectly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7158072"/>
              </p:ext>
            </p:extLst>
          </p:nvPr>
        </p:nvGraphicFramePr>
        <p:xfrm>
          <a:off x="533400" y="2286000"/>
          <a:ext cx="38100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58420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Completely broken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Somewhat broken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Probably good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 (1979)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RC4 (1987)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3DES (1998)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AES (1998)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Blowfish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MD4 (1990)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MD5 (1992)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SHA1 (1995)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SHSA2 (2001)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SHA3 (2012)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Content Placeholder 1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74809705"/>
              </p:ext>
            </p:extLst>
          </p:nvPr>
        </p:nvGraphicFramePr>
        <p:xfrm>
          <a:off x="4724400" y="2286000"/>
          <a:ext cx="38100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58420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Completely broken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Somewhat broken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Probably good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 (1979)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RC4 (1987)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3DES (1998)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AES (1998)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Blowfish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MD4 (1990)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MD5 (1992)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SHA1 (1995)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SHSA2 (2001)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SHA3 (2012)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???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 of obscuring data using a secret key, such that only the intended recipient – and anybody else who manages to steal the key – can read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– Stream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– Block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 – 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 smtClean="0"/>
              <a:t>Ron Bowes</a:t>
            </a:r>
          </a:p>
          <a:p>
            <a:pPr lvl="1"/>
            <a:r>
              <a:rPr lang="en-US" dirty="0" smtClean="0"/>
              <a:t>@iagox86</a:t>
            </a:r>
          </a:p>
          <a:p>
            <a:pPr lvl="1"/>
            <a:r>
              <a:rPr lang="en-US" dirty="0" smtClean="0">
                <a:hlinkClick r:id="rId2"/>
              </a:rPr>
              <a:t>ron@skullsecurity.net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Security consultant for Leviathan Security Group</a:t>
            </a:r>
          </a:p>
          <a:p>
            <a:r>
              <a:rPr lang="en-US" dirty="0" smtClean="0"/>
              <a:t>Canadian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"/>
            <a:ext cx="403889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638"/>
            <a:ext cx="3048000" cy="11430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that requires both parties to send their key to a malicious third party before communicating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 with 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that requires one or both parties to trust hundreds of untrustworthy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 of crypto attacks</a:t>
            </a:r>
          </a:p>
          <a:p>
            <a:r>
              <a:rPr lang="en-US" dirty="0" smtClean="0"/>
              <a:t>A bunch of examples, with proofs of concept</a:t>
            </a:r>
          </a:p>
          <a:p>
            <a:pPr lvl="1"/>
            <a:r>
              <a:rPr lang="en-US" dirty="0" smtClean="0"/>
              <a:t>Bit flipping</a:t>
            </a:r>
          </a:p>
          <a:p>
            <a:pPr lvl="1"/>
            <a:r>
              <a:rPr lang="en-US" dirty="0" smtClean="0"/>
              <a:t>Key re-use</a:t>
            </a:r>
          </a:p>
          <a:p>
            <a:pPr lvl="1"/>
            <a:r>
              <a:rPr lang="en-US" dirty="0" smtClean="0"/>
              <a:t>Compression attack</a:t>
            </a:r>
          </a:p>
          <a:p>
            <a:pPr lvl="1"/>
            <a:r>
              <a:rPr lang="en-US" dirty="0" smtClean="0"/>
              <a:t>Padding oracle</a:t>
            </a:r>
          </a:p>
          <a:p>
            <a:pPr lvl="1"/>
            <a:r>
              <a:rPr lang="en-US" dirty="0" smtClean="0"/>
              <a:t>Hash length extension</a:t>
            </a:r>
          </a:p>
          <a:p>
            <a:pPr lvl="1"/>
            <a:r>
              <a:rPr lang="en-US" dirty="0" smtClean="0"/>
              <a:t>Bad random numbers</a:t>
            </a:r>
          </a:p>
          <a:p>
            <a:r>
              <a:rPr lang="en-US" dirty="0" smtClean="0"/>
              <a:t>Some proposed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 I doing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my opinion, crypto is one of the most important technologies in the modern world, if implemented correctly</a:t>
            </a:r>
          </a:p>
          <a:p>
            <a:r>
              <a:rPr lang="en-US" dirty="0" smtClean="0"/>
              <a:t>Crypto implementation is hard</a:t>
            </a:r>
          </a:p>
          <a:p>
            <a:r>
              <a:rPr lang="en-US" dirty="0" smtClean="0"/>
              <a:t>I decided to teach myself attacks by writing tools</a:t>
            </a:r>
          </a:p>
          <a:p>
            <a:pPr lvl="1"/>
            <a:r>
              <a:rPr lang="en-US" dirty="0" smtClean="0"/>
              <a:t>Before I knew it, I had enough to make an interesting talk!</a:t>
            </a:r>
          </a:p>
        </p:txBody>
      </p:sp>
    </p:spTree>
    <p:extLst>
      <p:ext uri="{BB962C8B-B14F-4D97-AF65-F5344CB8AC3E}">
        <p14:creationId xmlns:p14="http://schemas.microsoft.com/office/powerpoint/2010/main" val="10793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our purposes…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“Crypto”, in the context of this talk, will cover: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Hashing</a:t>
            </a:r>
          </a:p>
          <a:p>
            <a:pPr lvl="1"/>
            <a:r>
              <a:rPr lang="en-US" dirty="0" smtClean="0"/>
              <a:t>Random numbers</a:t>
            </a:r>
          </a:p>
          <a:p>
            <a:pPr lvl="1"/>
            <a:r>
              <a:rPr lang="en-US" dirty="0" smtClean="0"/>
              <a:t>Anything else I need</a:t>
            </a:r>
            <a:br>
              <a:rPr lang="en-US" dirty="0" smtClean="0"/>
            </a:br>
            <a:r>
              <a:rPr lang="en-US" dirty="0" smtClean="0"/>
              <a:t>it to cover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86000"/>
            <a:ext cx="2769220" cy="41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8809" y="5334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History of Crypto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84" y="152400"/>
            <a:ext cx="6160850" cy="48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</a:t>
            </a:r>
            <a:r>
              <a:rPr lang="en-US" dirty="0" smtClean="0"/>
              <a:t>75 BC</a:t>
            </a:r>
            <a:r>
              <a:rPr lang="en-US" dirty="0" smtClean="0"/>
              <a:t>: Caesar cipher</a:t>
            </a:r>
            <a:endParaRPr lang="en-US" dirty="0"/>
          </a:p>
        </p:txBody>
      </p:sp>
      <p:pic>
        <p:nvPicPr>
          <p:cNvPr id="1026" name="Picture 2" descr="http://www.jungle-systems.co.uk/wp-content/uploads/2011/09/Caesar_Ho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7116"/>
            <a:ext cx="2857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omanemperors.com/images/claudius/emperor-claudi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33" y="3924300"/>
            <a:ext cx="1948567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09233" y="45074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</a:t>
            </a:r>
            <a:r>
              <a:rPr lang="en-US" dirty="0" err="1" smtClean="0"/>
              <a:t>uijol</a:t>
            </a:r>
            <a:r>
              <a:rPr lang="en-US" dirty="0" smtClean="0"/>
              <a:t> </a:t>
            </a:r>
            <a:r>
              <a:rPr lang="en-US" dirty="0" err="1" smtClean="0"/>
              <a:t>nz</a:t>
            </a:r>
            <a:r>
              <a:rPr lang="en-US" dirty="0" smtClean="0"/>
              <a:t> </a:t>
            </a:r>
            <a:r>
              <a:rPr lang="en-US" dirty="0" err="1" smtClean="0"/>
              <a:t>gsjfoet</a:t>
            </a:r>
            <a:r>
              <a:rPr lang="en-US" dirty="0" smtClean="0"/>
              <a:t> </a:t>
            </a:r>
            <a:r>
              <a:rPr lang="en-US" dirty="0" err="1" smtClean="0"/>
              <a:t>bsf</a:t>
            </a:r>
            <a:r>
              <a:rPr lang="en-US" dirty="0" smtClean="0"/>
              <a:t> </a:t>
            </a:r>
            <a:r>
              <a:rPr lang="en-US" dirty="0" err="1" smtClean="0"/>
              <a:t>uszjoh</a:t>
            </a:r>
            <a:r>
              <a:rPr lang="en-US" dirty="0" smtClean="0"/>
              <a:t> up </a:t>
            </a:r>
            <a:r>
              <a:rPr lang="en-US" dirty="0" err="1" smtClean="0"/>
              <a:t>ljmm</a:t>
            </a:r>
            <a:r>
              <a:rPr lang="en-US" dirty="0" smtClean="0"/>
              <a:t> </a:t>
            </a:r>
            <a:r>
              <a:rPr lang="en-US" dirty="0" err="1" smtClean="0"/>
              <a:t>nf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31166" y="53911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57500" y="4876800"/>
            <a:ext cx="4337933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7500" y="5791200"/>
            <a:ext cx="4337933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Shift cipher</a:t>
            </a:r>
          </a:p>
          <a:p>
            <a:r>
              <a:rPr lang="en-US" dirty="0" smtClean="0"/>
              <a:t>25 possible encodings (26, if you count ‘0’)</a:t>
            </a:r>
          </a:p>
          <a:p>
            <a:r>
              <a:rPr lang="en-US" dirty="0" smtClean="0"/>
              <a:t>Trivially </a:t>
            </a:r>
            <a:r>
              <a:rPr lang="en-US" dirty="0" err="1" smtClean="0"/>
              <a:t>bruteforced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Caesar – World War II: No developments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371600"/>
            <a:ext cx="8985250" cy="2667000"/>
          </a:xfrm>
        </p:spPr>
      </p:pic>
    </p:spTree>
    <p:extLst>
      <p:ext uri="{BB962C8B-B14F-4D97-AF65-F5344CB8AC3E}">
        <p14:creationId xmlns:p14="http://schemas.microsoft.com/office/powerpoint/2010/main" val="10191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War II: Enigma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71237"/>
            <a:ext cx="4648200" cy="24839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1237"/>
            <a:ext cx="4646341" cy="2486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3770971"/>
            <a:ext cx="6019800" cy="312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</TotalTime>
  <Words>649</Words>
  <Application>Microsoft Office PowerPoint</Application>
  <PresentationFormat>On-screen Show (4:3)</PresentationFormat>
  <Paragraphs>140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Crypto: You’re doing it wrong</vt:lpstr>
      <vt:lpstr>About me</vt:lpstr>
      <vt:lpstr>Quick agenda</vt:lpstr>
      <vt:lpstr>Why am I doing this?</vt:lpstr>
      <vt:lpstr>For our purposes…</vt:lpstr>
      <vt:lpstr>History of Crypto</vt:lpstr>
      <vt:lpstr>c. 75 BC: Caesar cipher</vt:lpstr>
      <vt:lpstr>Caesar – World War II: No developments</vt:lpstr>
      <vt:lpstr>World War II: Enigma Machine</vt:lpstr>
      <vt:lpstr>Let’s get more modern</vt:lpstr>
      <vt:lpstr>1970s: DES was invented!</vt:lpstr>
      <vt:lpstr>Still 1970s: Along came DH and RSA</vt:lpstr>
      <vt:lpstr>1990s: Certification Authorities</vt:lpstr>
      <vt:lpstr>Comparing “modern” crypto methods</vt:lpstr>
      <vt:lpstr>Important concepts</vt:lpstr>
      <vt:lpstr>Encryption</vt:lpstr>
      <vt:lpstr>Encryption – Stream cipher</vt:lpstr>
      <vt:lpstr>Encryption – Block cipher</vt:lpstr>
      <vt:lpstr>Encryption – Public key cryptography</vt:lpstr>
      <vt:lpstr>Hashing</vt:lpstr>
      <vt:lpstr>Random numbers</vt:lpstr>
      <vt:lpstr>Attacks</vt:lpstr>
      <vt:lpstr>Public key cryptography</vt:lpstr>
      <vt:lpstr>Public-key encryption</vt:lpstr>
      <vt:lpstr>Public-key encryption with 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You’re doing it wrong</dc:title>
  <dc:creator>Ron</dc:creator>
  <cp:lastModifiedBy>Ron</cp:lastModifiedBy>
  <cp:revision>27</cp:revision>
  <dcterms:created xsi:type="dcterms:W3CDTF">2013-01-28T21:20:46Z</dcterms:created>
  <dcterms:modified xsi:type="dcterms:W3CDTF">2013-01-30T21:13:14Z</dcterms:modified>
</cp:coreProperties>
</file>