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 autoAdjust="0"/>
    <p:restoredTop sz="78228" autoAdjust="0"/>
  </p:normalViewPr>
  <p:slideViewPr>
    <p:cSldViewPr>
      <p:cViewPr varScale="1">
        <p:scale>
          <a:sx n="70" d="100"/>
          <a:sy n="70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9FA1-83BF-4EA4-88EF-8F46CC4D1D1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BE2A-0592-4741-B3A0-94A972E71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8BE2A-0592-4741-B3A0-94A972E71A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76128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76130" name="Rectangle 17612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DF97-5FBE-4A2C-93FE-FEF304045CF6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(c) 2006 Leviathan Security Group, Inc.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5932-FD72-430C-A69E-F45557FB288F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94DC-9B45-4916-9DAF-FC821E368307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480-98C1-413A-89FC-7A00D03FBB50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9141-3195-4AFD-A937-F2A2CC99E53C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110A-9380-49C4-A4CE-F01E0CFC1E6E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898B-A8B1-4F04-9D71-D432201B8678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CD79-CAA2-4508-B4CA-127BFE0384AD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E5DF-9DFF-4DAB-8FDE-82F2F8A1F364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E8D4-FFFE-475A-8AED-ACE7777C5224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F65-170F-4B78-B87C-935B333747FE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8F22-6553-4D49-A0B7-A476AD4BD040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E5E246-FE11-4D01-8EAF-B318B3EA30A7}" type="datetime1">
              <a:rPr lang="en-US" smtClean="0"/>
              <a:pPr/>
              <a:t>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ullsecurit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icture 1"/>
          <p:cNvSpPr>
            <a:spLocks noGrp="1" noChangeArrowheads="1"/>
          </p:cNvSpPr>
          <p:nvPr>
            <p:ph type="ctrTitle"/>
          </p:nvPr>
        </p:nvSpPr>
        <p:spPr>
          <a:xfrm>
            <a:off x="617997" y="1516475"/>
            <a:ext cx="7767721" cy="1454813"/>
          </a:xfrm>
          <a:scene3d>
            <a:camera prst="orthographicFront"/>
            <a:lightRig rig="threePt" dir="t"/>
          </a:scene3d>
          <a:sp3d/>
        </p:spPr>
        <p:txBody>
          <a:bodyPr>
            <a:normAutofit fontScale="90000"/>
          </a:bodyPr>
          <a:lstStyle/>
          <a:p>
            <a:pPr marL="0" indent="0" defTabSz="9144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Crypto: You’re doing it wrong</a:t>
            </a:r>
            <a:endParaRPr lang="en-US" dirty="0"/>
          </a:p>
        </p:txBody>
      </p:sp>
      <p:sp>
        <p:nvSpPr>
          <p:cNvPr id="2075" name="Subtitle 2074"/>
          <p:cNvSpPr>
            <a:spLocks noGrp="1" noChangeArrowheads="1"/>
          </p:cNvSpPr>
          <p:nvPr>
            <p:ph type="subTitle" idx="1"/>
          </p:nvPr>
        </p:nvSpPr>
        <p:spPr>
          <a:xfrm>
            <a:off x="1927296" y="6372225"/>
            <a:ext cx="6400800" cy="381000"/>
          </a:xfrm>
        </p:spPr>
        <p:txBody>
          <a:bodyPr/>
          <a:lstStyle/>
          <a:p>
            <a:pPr marR="0" defTabSz="914400" eaLnBrk="1" hangingPunct="1">
              <a:lnSpc>
                <a:spcPct val="90000"/>
              </a:lnSpc>
            </a:pPr>
            <a:r>
              <a:rPr lang="en-US" sz="1700" dirty="0" smtClean="0"/>
              <a:t>Copyright © 2012 Leviathan Security Group, Inc.</a:t>
            </a:r>
          </a:p>
          <a:p>
            <a:pPr marR="0" defTabSz="914400" eaLnBrk="1" hangingPunct="1">
              <a:lnSpc>
                <a:spcPct val="90000"/>
              </a:lnSpc>
            </a:pPr>
            <a:endParaRPr lang="en-US" sz="17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635-1CB6-423B-A948-3570452204AD}" type="slidenum">
              <a:rPr lang="en-US"/>
              <a:pPr/>
              <a:t>1</a:t>
            </a:fld>
            <a:endParaRPr lang="en-US"/>
          </a:p>
        </p:txBody>
      </p:sp>
      <p:pic>
        <p:nvPicPr>
          <p:cNvPr id="7171" name="Rectangle 71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486400"/>
            <a:ext cx="31972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icture 1"/>
          <p:cNvSpPr txBox="1">
            <a:spLocks noChangeArrowheads="1"/>
          </p:cNvSpPr>
          <p:nvPr/>
        </p:nvSpPr>
        <p:spPr>
          <a:xfrm>
            <a:off x="770396" y="3200400"/>
            <a:ext cx="7767721" cy="123788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dirty="0" smtClean="0"/>
              <a:t>Ron Bowes</a:t>
            </a:r>
          </a:p>
          <a:p>
            <a:pPr algn="ctr">
              <a:defRPr/>
            </a:pPr>
            <a:r>
              <a:rPr lang="en-US" sz="3600" dirty="0" err="1" smtClean="0"/>
              <a:t>Shmoocon</a:t>
            </a:r>
            <a:r>
              <a:rPr lang="en-US" sz="3600" dirty="0" smtClean="0"/>
              <a:t> 2013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About 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 defTabSz="914400" eaLnBrk="1" hangingPunct="1"/>
            <a:r>
              <a:rPr lang="en-US" dirty="0" smtClean="0"/>
              <a:t>@iagox86</a:t>
            </a:r>
          </a:p>
          <a:p>
            <a:pPr marL="273050" indent="-273050" defTabSz="914400" eaLnBrk="1" hangingPunct="1"/>
            <a:r>
              <a:rPr lang="en-US" dirty="0" smtClean="0"/>
              <a:t>I run </a:t>
            </a:r>
            <a:r>
              <a:rPr lang="en-US" dirty="0" smtClean="0">
                <a:hlinkClick r:id="rId3"/>
              </a:rPr>
              <a:t>http://www.skullsecurity.org</a:t>
            </a:r>
            <a:endParaRPr lang="en-US" dirty="0" smtClean="0"/>
          </a:p>
          <a:p>
            <a:pPr marL="273050" indent="-273050" defTabSz="914400" eaLnBrk="1" hangingPunct="1"/>
            <a:r>
              <a:rPr lang="en-US" dirty="0" smtClean="0"/>
              <a:t>I am a security consultant for Leviathan Security Group</a:t>
            </a:r>
          </a:p>
          <a:p>
            <a:pPr marL="273050" indent="-273050" defTabSz="914400" eaLnBrk="1" hangingPunct="1"/>
            <a:r>
              <a:rPr lang="en-US" dirty="0" smtClean="0"/>
              <a:t>I’m pretty good at taking things apart, not so good at putting things back together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81B6-3DA6-4F38-A881-D2A50DAC2D52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76</TotalTime>
  <Words>72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Crypto: You’re doing it wrong</vt:lpstr>
      <vt:lpstr>About me</vt:lpstr>
      <vt:lpstr>About this talk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You’re doing it wrong</dc:title>
  <dc:creator>Ron</dc:creator>
  <cp:lastModifiedBy>Ron</cp:lastModifiedBy>
  <cp:revision>2</cp:revision>
  <dcterms:created xsi:type="dcterms:W3CDTF">2013-01-28T17:42:17Z</dcterms:created>
  <dcterms:modified xsi:type="dcterms:W3CDTF">2013-01-28T18:58:33Z</dcterms:modified>
</cp:coreProperties>
</file>