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2" r:id="rId11"/>
    <p:sldId id="267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138726"/>
            <a:ext cx="1828800" cy="490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2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94" y="1030555"/>
            <a:ext cx="1961076" cy="6399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" y="809932"/>
            <a:ext cx="1840756" cy="3930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6" y="17340"/>
            <a:ext cx="1264434" cy="732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07" y="0"/>
            <a:ext cx="1070747" cy="10707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16" y="81458"/>
            <a:ext cx="3003122" cy="11005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62" y="1217871"/>
            <a:ext cx="2206038" cy="6588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13" y="165499"/>
            <a:ext cx="2206038" cy="613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" y="1235403"/>
            <a:ext cx="2183141" cy="623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86" y="902497"/>
            <a:ext cx="1236627" cy="8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7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C995-E1C3-4089-B972-D75395801EE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3E29-4166-49F5-86CC-33B990C2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NFC &amp; RFID Harvesting for REDACTED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Legary</a:t>
            </a:r>
            <a:endParaRPr lang="en-US" dirty="0" smtClean="0"/>
          </a:p>
          <a:p>
            <a:r>
              <a:rPr lang="en-US" dirty="0" smtClean="0"/>
              <a:t>12:00pm – 1:00pm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Metaphors — Discussing problems with others while avoiding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More</a:t>
            </a:r>
          </a:p>
          <a:p>
            <a:r>
              <a:rPr lang="en-US" dirty="0" smtClean="0"/>
              <a:t>1:00pm – 2:00pm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malicious activity and malware on a large network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Enright</a:t>
            </a:r>
          </a:p>
          <a:p>
            <a:r>
              <a:rPr lang="en-US" dirty="0" smtClean="0"/>
              <a:t>2:00pm – 3:00pm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Auditable Offline </a:t>
            </a:r>
            <a:r>
              <a:rPr lang="en-US" dirty="0" err="1" smtClean="0"/>
              <a:t>Bitcoin</a:t>
            </a:r>
            <a:r>
              <a:rPr lang="en-US" dirty="0" smtClean="0"/>
              <a:t> Wallet 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Jenkins</a:t>
            </a:r>
          </a:p>
          <a:p>
            <a:r>
              <a:rPr lang="en-US" dirty="0" smtClean="0"/>
              <a:t>3:00pm – 4:00pm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USB: A Look Inside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Rodd &amp; Chris Otto</a:t>
            </a:r>
          </a:p>
          <a:p>
            <a:r>
              <a:rPr lang="en-US" dirty="0" smtClean="0"/>
              <a:t>4:00pm – 5:00pm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VoIP and VoIP related fraud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Leslie Bester</a:t>
            </a:r>
          </a:p>
          <a:p>
            <a:r>
              <a:rPr lang="en-US" dirty="0" smtClean="0"/>
              <a:t>4:30pm – 5:00pm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ARP attack on IXP infrastructure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Sergii</a:t>
            </a:r>
            <a:r>
              <a:rPr lang="en-US" dirty="0" smtClean="0"/>
              <a:t> </a:t>
            </a:r>
            <a:r>
              <a:rPr lang="en-US" dirty="0" err="1" smtClean="0"/>
              <a:t>Polishcuk</a:t>
            </a:r>
            <a:endParaRPr lang="en-US" dirty="0" smtClean="0"/>
          </a:p>
          <a:p>
            <a:r>
              <a:rPr lang="en-US" dirty="0" smtClean="0"/>
              <a:t>5:00pm – 5:30pm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in the Open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Yvan</a:t>
            </a:r>
            <a:r>
              <a:rPr lang="en-US" dirty="0" smtClean="0"/>
              <a:t> </a:t>
            </a:r>
            <a:r>
              <a:rPr lang="en-US" dirty="0" err="1" smtClean="0"/>
              <a:t>Boily</a:t>
            </a:r>
            <a:endParaRPr lang="en-US" dirty="0" smtClean="0"/>
          </a:p>
          <a:p>
            <a:r>
              <a:rPr lang="en-US" dirty="0" smtClean="0"/>
              <a:t>5:30pm – 6:30pm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Ceremonies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Mak</a:t>
            </a:r>
            <a:r>
              <a:rPr lang="en-US" dirty="0" smtClean="0"/>
              <a:t> </a:t>
            </a:r>
            <a:r>
              <a:rPr lang="en-US" dirty="0" err="1" smtClean="0"/>
              <a:t>Kolybabi</a:t>
            </a:r>
            <a:endParaRPr lang="en-US" dirty="0" smtClean="0"/>
          </a:p>
          <a:p>
            <a:r>
              <a:rPr lang="en-US" dirty="0" smtClean="0"/>
              <a:t>6:30pm – 7:00pm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Ceremony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Bowes</a:t>
            </a:r>
          </a:p>
          <a:p>
            <a:r>
              <a:rPr lang="en-US" dirty="0" smtClean="0"/>
              <a:t>12:30pm – 1:00pm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Threat Intelligence: Is it Real, or is it Hokum?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Trump</a:t>
            </a:r>
          </a:p>
          <a:p>
            <a:r>
              <a:rPr lang="en-US" dirty="0" smtClean="0"/>
              <a:t>1:00pm – 2:00pm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InfoSec from an ISP Perspective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Baschak</a:t>
            </a:r>
            <a:endParaRPr lang="en-US" dirty="0" smtClean="0"/>
          </a:p>
          <a:p>
            <a:r>
              <a:rPr lang="en-US" dirty="0" smtClean="0"/>
              <a:t>2:00pm – 3:00pm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Canadian Cyber </a:t>
            </a:r>
            <a:r>
              <a:rPr lang="en-US" dirty="0" err="1" smtClean="0"/>
              <a:t>Defence</a:t>
            </a:r>
            <a:r>
              <a:rPr lang="en-US" dirty="0" smtClean="0"/>
              <a:t> Challenge: Building a War Zone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</a:t>
            </a:r>
            <a:r>
              <a:rPr lang="en-US" dirty="0" err="1" smtClean="0"/>
              <a:t>Bater</a:t>
            </a:r>
            <a:r>
              <a:rPr lang="en-US" dirty="0" smtClean="0"/>
              <a:t> &amp; Chris </a:t>
            </a:r>
            <a:r>
              <a:rPr lang="en-US" dirty="0" err="1" smtClean="0"/>
              <a:t>Kluka</a:t>
            </a:r>
            <a:endParaRPr lang="en-US" dirty="0" smtClean="0"/>
          </a:p>
          <a:p>
            <a:r>
              <a:rPr lang="en-US" dirty="0" smtClean="0"/>
              <a:t>3:00pm – 4:00pm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Bots for Fun &amp; No Profit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</a:t>
            </a:r>
            <a:r>
              <a:rPr lang="en-US" dirty="0" err="1" smtClean="0"/>
              <a:t>Geske</a:t>
            </a:r>
            <a:endParaRPr lang="en-US" dirty="0" smtClean="0"/>
          </a:p>
          <a:p>
            <a:r>
              <a:rPr lang="en-US" dirty="0" smtClean="0"/>
              <a:t>4:00pm – 4:30pm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VoIP and VoIP related fraud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Leslie Bester</a:t>
            </a:r>
          </a:p>
          <a:p>
            <a:r>
              <a:rPr lang="en-US" dirty="0" smtClean="0"/>
              <a:t>4:30pm – 5:00pm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pen-testing analysis sexy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Adrien</a:t>
            </a:r>
            <a:r>
              <a:rPr lang="en-US" dirty="0" smtClean="0"/>
              <a:t> de Beaupre</a:t>
            </a:r>
          </a:p>
          <a:p>
            <a:r>
              <a:rPr lang="en-US" dirty="0" smtClean="0"/>
              <a:t>5:00pm – 6:00pm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SSD Security Risks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Zapp</a:t>
            </a:r>
            <a:endParaRPr lang="en-US" dirty="0" smtClean="0"/>
          </a:p>
          <a:p>
            <a:r>
              <a:rPr lang="en-US" dirty="0" smtClean="0"/>
              <a:t>6:00pm – 7:00pm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195</Words>
  <Application>Microsoft Office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DAY 1</vt:lpstr>
      <vt:lpstr>Opening Ceremony</vt:lpstr>
      <vt:lpstr>Cyber Threat Intelligence: Is it Real, or is it Hokum?</vt:lpstr>
      <vt:lpstr>InfoSec from an ISP Perspective</vt:lpstr>
      <vt:lpstr>Canadian Cyber Defence Challenge: Building a War Zone</vt:lpstr>
      <vt:lpstr>Internet Bots for Fun &amp; No Profit</vt:lpstr>
      <vt:lpstr>VoIP and VoIP related fraud</vt:lpstr>
      <vt:lpstr>Making pen-testing analysis sexy</vt:lpstr>
      <vt:lpstr>SSD Security Risks</vt:lpstr>
      <vt:lpstr>DAY 2</vt:lpstr>
      <vt:lpstr>NFC &amp; RFID Harvesting for REDACTED</vt:lpstr>
      <vt:lpstr>Security Metaphors — Discussing problems with others while avoiding arguments</vt:lpstr>
      <vt:lpstr>Detecting malicious activity and malware on a large network</vt:lpstr>
      <vt:lpstr>Auditable Offline Bitcoin Wallet Implementation</vt:lpstr>
      <vt:lpstr>USB: A Look Inside</vt:lpstr>
      <vt:lpstr>VoIP and VoIP related fraud</vt:lpstr>
      <vt:lpstr>ARP attack on IXP infrastructure</vt:lpstr>
      <vt:lpstr>Security in the Open</vt:lpstr>
      <vt:lpstr>Closing Ceremonies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Ceremony</dc:title>
  <dc:creator>Ron</dc:creator>
  <cp:lastModifiedBy>Ron</cp:lastModifiedBy>
  <cp:revision>19</cp:revision>
  <dcterms:created xsi:type="dcterms:W3CDTF">2013-11-14T21:44:37Z</dcterms:created>
  <dcterms:modified xsi:type="dcterms:W3CDTF">2013-11-14T22:35:28Z</dcterms:modified>
</cp:coreProperties>
</file>