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2373-1211-4AC4-AE08-476652FD24D8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BSides</a:t>
            </a:r>
            <a:r>
              <a:rPr lang="en-US" dirty="0" smtClean="0">
                <a:latin typeface="Comic Sans MS" panose="030F0702030302020204" pitchFamily="66" charset="0"/>
              </a:rPr>
              <a:t> Winnipeg 2013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Opening Ceremonies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village</a:t>
            </a:r>
          </a:p>
          <a:p>
            <a:pPr lvl="1"/>
            <a:r>
              <a:rPr lang="en-US" dirty="0" smtClean="0"/>
              <a:t>Being run by Colin </a:t>
            </a:r>
            <a:r>
              <a:rPr lang="en-US" dirty="0" err="1" smtClean="0"/>
              <a:t>Stanners</a:t>
            </a:r>
            <a:endParaRPr lang="en-US" dirty="0" smtClean="0"/>
          </a:p>
          <a:p>
            <a:pPr lvl="1"/>
            <a:r>
              <a:rPr lang="en-US" dirty="0" smtClean="0"/>
              <a:t>Play with wireless tools!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Saturday evening…</a:t>
            </a:r>
          </a:p>
          <a:p>
            <a:pPr lvl="1"/>
            <a:r>
              <a:rPr lang="en-US" dirty="0" smtClean="0"/>
              <a:t>Stick around the King's Head and party!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SkullSpace</a:t>
            </a:r>
            <a:r>
              <a:rPr lang="en-US" dirty="0" smtClean="0"/>
              <a:t> to chill and work on projects or the CTF or just watch some movies</a:t>
            </a:r>
          </a:p>
          <a:p>
            <a:pPr lvl="1"/>
            <a:r>
              <a:rPr lang="en-US" dirty="0" smtClean="0"/>
              <a:t>Go see local bands The </a:t>
            </a:r>
            <a:r>
              <a:rPr lang="en-US" dirty="0" err="1" smtClean="0"/>
              <a:t>Ripperz</a:t>
            </a:r>
            <a:r>
              <a:rPr lang="en-US" dirty="0" smtClean="0"/>
              <a:t>, </a:t>
            </a:r>
            <a:r>
              <a:rPr lang="en-US" dirty="0" err="1" smtClean="0"/>
              <a:t>Clipwing</a:t>
            </a:r>
            <a:r>
              <a:rPr lang="en-US" dirty="0" smtClean="0"/>
              <a:t>, and </a:t>
            </a:r>
            <a:r>
              <a:rPr lang="en-US" dirty="0" err="1" smtClean="0"/>
              <a:t>Dangercat</a:t>
            </a:r>
            <a:r>
              <a:rPr lang="en-US" dirty="0" smtClean="0"/>
              <a:t> at Union Sound Hall (starts at 10pm)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16 talks, counting this one (8 each day)</a:t>
            </a:r>
          </a:p>
          <a:p>
            <a:pPr lvl="1"/>
            <a:r>
              <a:rPr lang="en-US" dirty="0" smtClean="0"/>
              <a:t>You should all have a schedule!</a:t>
            </a:r>
          </a:p>
          <a:p>
            <a:r>
              <a:rPr lang="en-US" dirty="0" smtClean="0"/>
              <a:t>There are no breaks for meals, or between talks, but feel free to eat in the next room if you want to be somewhere quiet</a:t>
            </a:r>
          </a:p>
          <a:p>
            <a:r>
              <a:rPr lang="en-US" dirty="0" smtClean="0"/>
              <a:t>After talks, speakers are encouraged to have an informal Q&amp;A session in the spare room!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We couldn't have done this without our sponsors!</a:t>
            </a:r>
          </a:p>
          <a:p>
            <a:r>
              <a:rPr lang="en-US" dirty="0" smtClean="0"/>
              <a:t>Level 3:</a:t>
            </a:r>
          </a:p>
          <a:p>
            <a:pPr lvl="1"/>
            <a:r>
              <a:rPr lang="en-US" dirty="0" err="1" smtClean="0"/>
              <a:t>Seccuris</a:t>
            </a:r>
            <a:endParaRPr lang="en-US" dirty="0" smtClean="0"/>
          </a:p>
          <a:p>
            <a:r>
              <a:rPr lang="en-US" dirty="0" smtClean="0"/>
              <a:t>Level 2:</a:t>
            </a:r>
          </a:p>
          <a:p>
            <a:pPr lvl="1"/>
            <a:r>
              <a:rPr lang="en-US" dirty="0" smtClean="0"/>
              <a:t>Dash9 Security</a:t>
            </a:r>
          </a:p>
          <a:p>
            <a:pPr lvl="1"/>
            <a:r>
              <a:rPr lang="en-US" dirty="0" smtClean="0"/>
              <a:t>Octopi Managed Services</a:t>
            </a:r>
          </a:p>
          <a:p>
            <a:pPr lvl="1"/>
            <a:r>
              <a:rPr lang="en-US" dirty="0" smtClean="0"/>
              <a:t>Marcus </a:t>
            </a:r>
            <a:r>
              <a:rPr lang="en-US" dirty="0" err="1" smtClean="0"/>
              <a:t>Jungbauer</a:t>
            </a:r>
            <a:endParaRPr lang="en-US" dirty="0" smtClean="0"/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Tenable Network Security</a:t>
            </a:r>
          </a:p>
          <a:p>
            <a:pPr lvl="1"/>
            <a:r>
              <a:rPr lang="en-US" dirty="0" err="1" smtClean="0"/>
              <a:t>ThreatGauge</a:t>
            </a:r>
            <a:endParaRPr lang="en-US" dirty="0" smtClean="0"/>
          </a:p>
          <a:p>
            <a:pPr lvl="1"/>
            <a:r>
              <a:rPr lang="en-US" dirty="0" smtClean="0"/>
              <a:t>Viper Network Systems</a:t>
            </a:r>
          </a:p>
          <a:p>
            <a:r>
              <a:rPr lang="en-US" dirty="0" smtClean="0"/>
              <a:t>Tier 1:</a:t>
            </a:r>
          </a:p>
          <a:p>
            <a:pPr lvl="1"/>
            <a:r>
              <a:rPr lang="en-US" dirty="0" smtClean="0"/>
              <a:t>On-Call Software</a:t>
            </a:r>
          </a:p>
          <a:p>
            <a:r>
              <a:rPr lang="en-US" dirty="0" smtClean="0"/>
              <a:t>Custom tier:</a:t>
            </a:r>
          </a:p>
          <a:p>
            <a:pPr lvl="1"/>
            <a:r>
              <a:rPr lang="en-US" dirty="0" smtClean="0"/>
              <a:t>King's Head Pub</a:t>
            </a:r>
          </a:p>
          <a:p>
            <a:pPr lvl="1"/>
            <a:r>
              <a:rPr lang="en-US" dirty="0" err="1" smtClean="0"/>
              <a:t>SkullSpace</a:t>
            </a:r>
            <a:endParaRPr lang="en-US" dirty="0" smtClean="0"/>
          </a:p>
          <a:p>
            <a:pPr lvl="1"/>
            <a:r>
              <a:rPr lang="en-US" dirty="0" err="1" smtClean="0"/>
              <a:t>VideoPool</a:t>
            </a:r>
            <a:endParaRPr lang="en-US" dirty="0" smtClean="0"/>
          </a:p>
          <a:p>
            <a:pPr lvl="1"/>
            <a:r>
              <a:rPr lang="en-US" dirty="0" err="1" smtClean="0"/>
              <a:t>Voi</a:t>
            </a:r>
            <a:r>
              <a:rPr lang="en-US" dirty="0" smtClean="0"/>
              <a:t>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38001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Thanks, and enjoy the talks!</a:t>
            </a:r>
          </a:p>
          <a:p>
            <a:r>
              <a:rPr lang="en-US" dirty="0" smtClean="0"/>
              <a:t>For up-to-the-minute news and schedule changes, please…</a:t>
            </a:r>
          </a:p>
          <a:p>
            <a:pPr lvl="1"/>
            <a:r>
              <a:rPr lang="en-US" dirty="0" smtClean="0"/>
              <a:t>Follow us on Twitter: @</a:t>
            </a:r>
            <a:r>
              <a:rPr lang="en-US" dirty="0" err="1" smtClean="0"/>
              <a:t>BSidesWpg</a:t>
            </a:r>
            <a:endParaRPr lang="en-US" dirty="0" smtClean="0"/>
          </a:p>
          <a:p>
            <a:pPr lvl="1"/>
            <a:r>
              <a:rPr lang="en-US" dirty="0" smtClean="0"/>
              <a:t>Join our IRC channel: #</a:t>
            </a:r>
            <a:r>
              <a:rPr lang="en-US" dirty="0" err="1" smtClean="0"/>
              <a:t>BSidesWpg</a:t>
            </a:r>
            <a:r>
              <a:rPr lang="en-US" dirty="0" smtClean="0"/>
              <a:t> on irc.freenode.net</a:t>
            </a:r>
          </a:p>
        </p:txBody>
      </p:sp>
    </p:spTree>
    <p:extLst>
      <p:ext uri="{BB962C8B-B14F-4D97-AF65-F5344CB8AC3E}">
        <p14:creationId xmlns:p14="http://schemas.microsoft.com/office/powerpoint/2010/main" val="33741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BSides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ever </a:t>
            </a:r>
            <a:r>
              <a:rPr lang="en-US" dirty="0" err="1" smtClean="0"/>
              <a:t>BSides</a:t>
            </a:r>
            <a:r>
              <a:rPr lang="en-US" dirty="0" smtClean="0"/>
              <a:t> in Winnipeg!</a:t>
            </a:r>
          </a:p>
          <a:p>
            <a:r>
              <a:rPr lang="en-US" dirty="0" smtClean="0"/>
              <a:t>The first technical security conference in Winnipeg!</a:t>
            </a:r>
          </a:p>
          <a:p>
            <a:r>
              <a:rPr lang="en-US" dirty="0" smtClean="0"/>
              <a:t>And it's hosted at the famous King's Head pub!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huge thanks to the organizers…</a:t>
            </a:r>
          </a:p>
          <a:p>
            <a:pPr lvl="1"/>
            <a:r>
              <a:rPr lang="en-US" dirty="0" smtClean="0"/>
              <a:t>Ron Bowes</a:t>
            </a:r>
          </a:p>
          <a:p>
            <a:pPr lvl="1"/>
            <a:r>
              <a:rPr lang="en-US" dirty="0" smtClean="0"/>
              <a:t>Colin Childs</a:t>
            </a:r>
          </a:p>
          <a:p>
            <a:pPr lvl="1"/>
            <a:r>
              <a:rPr lang="en-US" dirty="0" err="1" smtClean="0"/>
              <a:t>Mak</a:t>
            </a:r>
            <a:r>
              <a:rPr lang="en-US" dirty="0" smtClean="0"/>
              <a:t> </a:t>
            </a:r>
            <a:r>
              <a:rPr lang="en-US" dirty="0" err="1" smtClean="0"/>
              <a:t>Kolybabi</a:t>
            </a:r>
            <a:endParaRPr lang="en-US" dirty="0" smtClean="0"/>
          </a:p>
          <a:p>
            <a:pPr lvl="1"/>
            <a:r>
              <a:rPr lang="en-US" dirty="0" smtClean="0"/>
              <a:t>Andrew Orr</a:t>
            </a:r>
          </a:p>
          <a:p>
            <a:pPr lvl="1"/>
            <a:r>
              <a:rPr lang="en-US" dirty="0" smtClean="0"/>
              <a:t>Jay Smith</a:t>
            </a:r>
          </a:p>
          <a:p>
            <a:pPr lvl="1"/>
            <a:r>
              <a:rPr lang="en-US" dirty="0" smtClean="0"/>
              <a:t>Alex Weber</a:t>
            </a:r>
          </a:p>
          <a:p>
            <a:r>
              <a:rPr lang="en-US" dirty="0" smtClean="0"/>
              <a:t>And also to our various volunteers!</a:t>
            </a:r>
          </a:p>
          <a:p>
            <a:r>
              <a:rPr lang="en-US" dirty="0" smtClean="0"/>
              <a:t>If you need anything, look for somebody wearing a "Staff" badge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hook up to our network, feel free to use our wireless connection!</a:t>
            </a:r>
          </a:p>
          <a:p>
            <a:pPr lvl="1"/>
            <a:r>
              <a:rPr lang="en-US" dirty="0" smtClean="0"/>
              <a:t>SSID: TBD</a:t>
            </a:r>
          </a:p>
          <a:p>
            <a:pPr lvl="1"/>
            <a:r>
              <a:rPr lang="en-US" dirty="0" smtClean="0"/>
              <a:t>Passphrase: TBD</a:t>
            </a:r>
          </a:p>
          <a:p>
            <a:r>
              <a:rPr lang="en-US" dirty="0" smtClean="0"/>
              <a:t>Graciously sponsored by </a:t>
            </a:r>
            <a:r>
              <a:rPr lang="en-US" dirty="0" err="1" smtClean="0"/>
              <a:t>Voi</a:t>
            </a:r>
            <a:r>
              <a:rPr lang="en-US" dirty="0" smtClean="0"/>
              <a:t>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King's Head is letting us use their venue free of charge!</a:t>
            </a:r>
          </a:p>
          <a:p>
            <a:r>
              <a:rPr lang="en-US" dirty="0" smtClean="0"/>
              <a:t>Meals will be provided, and were paid for by various sponsors</a:t>
            </a:r>
          </a:p>
          <a:p>
            <a:r>
              <a:rPr lang="en-US" dirty="0" smtClean="0"/>
              <a:t>Please be respectful, don't make a mess, please drink a lot!</a:t>
            </a:r>
          </a:p>
          <a:p>
            <a:pPr lvl="1"/>
            <a:r>
              <a:rPr lang="en-US" dirty="0" smtClean="0"/>
              <a:t>(We want them to invite us back next year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Meals will be served at noon and 5pm, both days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It's buffet style, when it's gone it's gone!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talks will be recorded and streamed on </a:t>
            </a:r>
            <a:r>
              <a:rPr lang="en-US" dirty="0" err="1" smtClean="0"/>
              <a:t>UStream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http://www.ustream.tv/user/BSidesWpg</a:t>
            </a:r>
            <a:endParaRPr lang="en-US" dirty="0" smtClean="0"/>
          </a:p>
          <a:p>
            <a:r>
              <a:rPr lang="en-US" dirty="0" smtClean="0"/>
              <a:t>They will be available to view on </a:t>
            </a:r>
            <a:r>
              <a:rPr lang="en-US" dirty="0" err="1" smtClean="0"/>
              <a:t>Vimeo</a:t>
            </a:r>
            <a:r>
              <a:rPr lang="en-US" dirty="0" smtClean="0"/>
              <a:t> afterwards</a:t>
            </a:r>
          </a:p>
          <a:p>
            <a:pPr lvl="1"/>
            <a:r>
              <a:rPr lang="en-US" dirty="0"/>
              <a:t>https://vimeo.com/bsideswpg</a:t>
            </a:r>
            <a:endParaRPr lang="en-US" dirty="0" smtClean="0"/>
          </a:p>
          <a:p>
            <a:r>
              <a:rPr lang="en-US" dirty="0" smtClean="0"/>
              <a:t>All recording equipment sponsored by </a:t>
            </a:r>
            <a:r>
              <a:rPr lang="en-US" dirty="0" err="1" smtClean="0"/>
              <a:t>VideoPool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63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SkullSpace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this would have been possible without </a:t>
            </a:r>
            <a:r>
              <a:rPr lang="en-US" dirty="0" err="1" smtClean="0"/>
              <a:t>SkullSpace</a:t>
            </a:r>
            <a:r>
              <a:rPr lang="en-US" dirty="0" smtClean="0"/>
              <a:t>!</a:t>
            </a:r>
          </a:p>
          <a:p>
            <a:r>
              <a:rPr lang="en-US" dirty="0" smtClean="0"/>
              <a:t>One of our first goals when founding </a:t>
            </a:r>
            <a:r>
              <a:rPr lang="en-US" dirty="0" err="1" smtClean="0"/>
              <a:t>SkullSpace</a:t>
            </a:r>
            <a:r>
              <a:rPr lang="en-US" dirty="0" smtClean="0"/>
              <a:t> was to host an </a:t>
            </a:r>
            <a:r>
              <a:rPr lang="en-US" dirty="0" err="1" smtClean="0"/>
              <a:t>infosec</a:t>
            </a:r>
            <a:r>
              <a:rPr lang="en-US" dirty="0" smtClean="0"/>
              <a:t> conference in Winnipeg</a:t>
            </a:r>
          </a:p>
          <a:p>
            <a:pPr lvl="1"/>
            <a:r>
              <a:rPr lang="en-US" dirty="0" smtClean="0"/>
              <a:t>(Our other goals involved a foosball table)</a:t>
            </a:r>
          </a:p>
          <a:p>
            <a:r>
              <a:rPr lang="en-US" dirty="0" smtClean="0"/>
              <a:t>Three years later, here we 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BSides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planning in July/2012</a:t>
            </a:r>
          </a:p>
          <a:p>
            <a:r>
              <a:rPr lang="en-US" dirty="0" smtClean="0"/>
              <a:t>Didn't do much for the first 9 months…</a:t>
            </a:r>
          </a:p>
          <a:p>
            <a:r>
              <a:rPr lang="en-US" dirty="0" smtClean="0"/>
              <a:t>Then got it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CTF</a:t>
            </a:r>
          </a:p>
          <a:p>
            <a:pPr lvl="1"/>
            <a:r>
              <a:rPr lang="en-US" dirty="0" smtClean="0"/>
              <a:t>Aka, "Capture the Flag"</a:t>
            </a:r>
          </a:p>
          <a:p>
            <a:pPr lvl="1"/>
            <a:r>
              <a:rPr lang="en-US" dirty="0" smtClean="0"/>
              <a:t>Goes from 6pm Friday – 6pm Sunday</a:t>
            </a:r>
          </a:p>
          <a:p>
            <a:pPr lvl="1"/>
            <a:r>
              <a:rPr lang="en-US" dirty="0" smtClean="0"/>
              <a:t>Winners will be announced at the Closing Ceremonies on Sunday</a:t>
            </a:r>
          </a:p>
          <a:p>
            <a:pPr lvl="1"/>
            <a:r>
              <a:rPr lang="en-US" dirty="0" smtClean="0"/>
              <a:t>Open to everybody, only participants can win prizes though</a:t>
            </a:r>
          </a:p>
        </p:txBody>
      </p:sp>
    </p:spTree>
    <p:extLst>
      <p:ext uri="{BB962C8B-B14F-4D97-AF65-F5344CB8AC3E}">
        <p14:creationId xmlns:p14="http://schemas.microsoft.com/office/powerpoint/2010/main" val="531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22</TotalTime>
  <Words>523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Winter</vt:lpstr>
      <vt:lpstr>BSides Winnipeg 2013</vt:lpstr>
      <vt:lpstr>Welcome to BSides!</vt:lpstr>
      <vt:lpstr>Staff</vt:lpstr>
      <vt:lpstr>WiFi</vt:lpstr>
      <vt:lpstr>Venue</vt:lpstr>
      <vt:lpstr>Streaming</vt:lpstr>
      <vt:lpstr>SkullSpace</vt:lpstr>
      <vt:lpstr>BSides Background</vt:lpstr>
      <vt:lpstr>Events…</vt:lpstr>
      <vt:lpstr>Events…</vt:lpstr>
      <vt:lpstr>Events</vt:lpstr>
      <vt:lpstr>Talks</vt:lpstr>
      <vt:lpstr>Sponsors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BSides Winnipeg 2013</dc:title>
  <dc:creator>Ron</dc:creator>
  <cp:lastModifiedBy>Ron</cp:lastModifiedBy>
  <cp:revision>29</cp:revision>
  <dcterms:created xsi:type="dcterms:W3CDTF">2013-11-14T22:42:48Z</dcterms:created>
  <dcterms:modified xsi:type="dcterms:W3CDTF">2013-11-14T23:05:28Z</dcterms:modified>
</cp:coreProperties>
</file>