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81" r:id="rId4"/>
    <p:sldId id="282" r:id="rId5"/>
    <p:sldId id="283" r:id="rId6"/>
    <p:sldId id="284" r:id="rId7"/>
    <p:sldId id="262" r:id="rId8"/>
    <p:sldId id="287" r:id="rId9"/>
    <p:sldId id="288" r:id="rId10"/>
    <p:sldId id="286" r:id="rId11"/>
    <p:sldId id="269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83"/>
            <p14:sldId id="284"/>
            <p14:sldId id="262"/>
            <p14:sldId id="287"/>
            <p14:sldId id="288"/>
          </p14:sldIdLst>
        </p14:section>
        <p14:section name="Topic 1" id="{6D9936A3-3945-4757-BC8B-B5C252D8E036}">
          <p14:sldIdLst>
            <p14:sldId id="286"/>
          </p14:sldIdLst>
        </p14:section>
        <p14:section name="Sample Slides for Visuals" id="{BAB3A466-96C9-4230-9978-795378D75699}">
          <p14:sldIdLst>
            <p14:sldId id="269"/>
          </p14:sldIdLst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7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8" autoAdjust="0"/>
    <p:restoredTop sz="83944" autoAdjust="0"/>
  </p:normalViewPr>
  <p:slideViewPr>
    <p:cSldViewPr>
      <p:cViewPr varScale="1">
        <p:scale>
          <a:sx n="75" d="100"/>
          <a:sy n="75" d="100"/>
        </p:scale>
        <p:origin x="-7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14EAE-3705-4293-B54E-FC9611342619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B93EC05-4AB8-452B-B662-1DF551CD7C01}">
      <dgm:prSet phldrT="[Text]"/>
      <dgm:spPr/>
      <dgm:t>
        <a:bodyPr/>
        <a:lstStyle/>
        <a:p>
          <a:r>
            <a:rPr lang="en-US" dirty="0" smtClean="0"/>
            <a:t>Text</a:t>
          </a:r>
          <a:endParaRPr lang="en-IN" dirty="0"/>
        </a:p>
      </dgm:t>
    </dgm:pt>
    <dgm:pt modelId="{AE68FDF1-ECCE-4B30-A670-BAE87F114F1A}" type="parTrans" cxnId="{AE67CE60-3E01-4852-9915-D5D8DEB44C94}">
      <dgm:prSet/>
      <dgm:spPr/>
      <dgm:t>
        <a:bodyPr/>
        <a:lstStyle/>
        <a:p>
          <a:endParaRPr lang="en-IN"/>
        </a:p>
      </dgm:t>
    </dgm:pt>
    <dgm:pt modelId="{CAA7B02A-4A6E-4153-B7E6-673A89722C75}" type="sibTrans" cxnId="{AE67CE60-3E01-4852-9915-D5D8DEB44C94}">
      <dgm:prSet/>
      <dgm:spPr/>
      <dgm:t>
        <a:bodyPr/>
        <a:lstStyle/>
        <a:p>
          <a:endParaRPr lang="en-IN"/>
        </a:p>
      </dgm:t>
    </dgm:pt>
    <dgm:pt modelId="{ED672B09-4651-49FB-A122-4DB887A6DD90}">
      <dgm:prSet phldrT="[Text]"/>
      <dgm:spPr/>
      <dgm:t>
        <a:bodyPr/>
        <a:lstStyle/>
        <a:p>
          <a:r>
            <a:rPr lang="en-US" altLang="zh-TW" b="1" dirty="0" smtClean="0"/>
            <a:t>Fixed by the program</a:t>
          </a:r>
          <a:endParaRPr lang="en-IN" b="1" dirty="0"/>
        </a:p>
      </dgm:t>
    </dgm:pt>
    <dgm:pt modelId="{0AD2A057-81CA-4679-8CDD-8391392E587D}" type="parTrans" cxnId="{6065CB8F-1690-4F6D-8781-874129498082}">
      <dgm:prSet/>
      <dgm:spPr/>
      <dgm:t>
        <a:bodyPr/>
        <a:lstStyle/>
        <a:p>
          <a:endParaRPr lang="en-IN"/>
        </a:p>
      </dgm:t>
    </dgm:pt>
    <dgm:pt modelId="{DEA7741A-D1F3-46F4-A886-D5E6BB9E6DAF}" type="sibTrans" cxnId="{6065CB8F-1690-4F6D-8781-874129498082}">
      <dgm:prSet/>
      <dgm:spPr/>
      <dgm:t>
        <a:bodyPr/>
        <a:lstStyle/>
        <a:p>
          <a:endParaRPr lang="en-IN"/>
        </a:p>
      </dgm:t>
    </dgm:pt>
    <dgm:pt modelId="{FD5E7568-FEE4-42CE-A092-DF55A66D7261}">
      <dgm:prSet phldrT="[Text]"/>
      <dgm:spPr/>
      <dgm:t>
        <a:bodyPr/>
        <a:lstStyle/>
        <a:p>
          <a:r>
            <a:rPr lang="en-US" altLang="zh-TW" b="1" dirty="0" smtClean="0"/>
            <a:t>Read-only</a:t>
          </a:r>
          <a:endParaRPr lang="en-IN" b="1" dirty="0"/>
        </a:p>
      </dgm:t>
    </dgm:pt>
    <dgm:pt modelId="{11C9A44A-AABA-4BCE-AA7C-22BDBE27511D}" type="parTrans" cxnId="{FD6416B5-CD43-4FF4-A4E2-8EC272C71E57}">
      <dgm:prSet/>
      <dgm:spPr/>
      <dgm:t>
        <a:bodyPr/>
        <a:lstStyle/>
        <a:p>
          <a:endParaRPr lang="en-IN"/>
        </a:p>
      </dgm:t>
    </dgm:pt>
    <dgm:pt modelId="{668D93FA-08C1-4492-9D96-9AA475E303D2}" type="sibTrans" cxnId="{FD6416B5-CD43-4FF4-A4E2-8EC272C71E57}">
      <dgm:prSet/>
      <dgm:spPr/>
      <dgm:t>
        <a:bodyPr/>
        <a:lstStyle/>
        <a:p>
          <a:endParaRPr lang="en-IN"/>
        </a:p>
      </dgm:t>
    </dgm:pt>
    <dgm:pt modelId="{0EC5D7EF-295B-44F1-AE29-E2C5F8BA877C}">
      <dgm:prSet phldrT="[Text]"/>
      <dgm:spPr/>
      <dgm:t>
        <a:bodyPr/>
        <a:lstStyle/>
        <a:p>
          <a:r>
            <a:rPr lang="en-US" dirty="0" smtClean="0"/>
            <a:t>Data</a:t>
          </a:r>
          <a:endParaRPr lang="en-IN" dirty="0"/>
        </a:p>
      </dgm:t>
    </dgm:pt>
    <dgm:pt modelId="{C227C695-3E17-491E-82B3-156990B16714}" type="parTrans" cxnId="{02F86A58-2B53-4592-ADA0-6B5AB71E3705}">
      <dgm:prSet/>
      <dgm:spPr/>
      <dgm:t>
        <a:bodyPr/>
        <a:lstStyle/>
        <a:p>
          <a:endParaRPr lang="en-IN"/>
        </a:p>
      </dgm:t>
    </dgm:pt>
    <dgm:pt modelId="{0FA0B573-B64C-405C-8DCE-9071DECB902E}" type="sibTrans" cxnId="{02F86A58-2B53-4592-ADA0-6B5AB71E3705}">
      <dgm:prSet/>
      <dgm:spPr/>
      <dgm:t>
        <a:bodyPr/>
        <a:lstStyle/>
        <a:p>
          <a:endParaRPr lang="en-IN"/>
        </a:p>
      </dgm:t>
    </dgm:pt>
    <dgm:pt modelId="{A5A0FB3F-C14C-45A9-87E2-B78E9BD54E67}">
      <dgm:prSet phldrT="[Text]"/>
      <dgm:spPr/>
      <dgm:t>
        <a:bodyPr/>
        <a:lstStyle/>
        <a:p>
          <a:r>
            <a:rPr lang="en-US" b="1" dirty="0" smtClean="0"/>
            <a:t>Initialized &amp; Uninitialized Data </a:t>
          </a:r>
          <a:endParaRPr lang="en-IN" b="1" dirty="0"/>
        </a:p>
      </dgm:t>
    </dgm:pt>
    <dgm:pt modelId="{80C75070-0B70-4A7E-8C67-97278A9425E0}" type="parTrans" cxnId="{F4E175C3-B71E-4970-BC59-6F50E23816A3}">
      <dgm:prSet/>
      <dgm:spPr/>
      <dgm:t>
        <a:bodyPr/>
        <a:lstStyle/>
        <a:p>
          <a:endParaRPr lang="en-IN"/>
        </a:p>
      </dgm:t>
    </dgm:pt>
    <dgm:pt modelId="{A611EDBA-6EE7-48BF-B276-B33B31015372}" type="sibTrans" cxnId="{F4E175C3-B71E-4970-BC59-6F50E23816A3}">
      <dgm:prSet/>
      <dgm:spPr/>
      <dgm:t>
        <a:bodyPr/>
        <a:lstStyle/>
        <a:p>
          <a:endParaRPr lang="en-IN"/>
        </a:p>
      </dgm:t>
    </dgm:pt>
    <dgm:pt modelId="{28DC82D3-B910-452B-9ED1-0F6171E8016F}">
      <dgm:prSet phldrT="[Text]"/>
      <dgm:spPr/>
      <dgm:t>
        <a:bodyPr/>
        <a:lstStyle/>
        <a:p>
          <a:r>
            <a:rPr lang="en-US" altLang="zh-TW" b="1" dirty="0" smtClean="0"/>
            <a:t>Static variables are stored here</a:t>
          </a:r>
          <a:endParaRPr lang="en-IN" b="1" dirty="0"/>
        </a:p>
      </dgm:t>
    </dgm:pt>
    <dgm:pt modelId="{7A303D6B-03E5-4F8E-AFE6-D1AACAA54B98}" type="parTrans" cxnId="{4D5E8420-E1AE-4CB7-87E0-CBA69488FFFB}">
      <dgm:prSet/>
      <dgm:spPr/>
      <dgm:t>
        <a:bodyPr/>
        <a:lstStyle/>
        <a:p>
          <a:endParaRPr lang="en-IN"/>
        </a:p>
      </dgm:t>
    </dgm:pt>
    <dgm:pt modelId="{C23CA5FD-AC7D-4F2C-899D-AE4C57A1A0E3}" type="sibTrans" cxnId="{4D5E8420-E1AE-4CB7-87E0-CBA69488FFFB}">
      <dgm:prSet/>
      <dgm:spPr/>
      <dgm:t>
        <a:bodyPr/>
        <a:lstStyle/>
        <a:p>
          <a:endParaRPr lang="en-IN"/>
        </a:p>
      </dgm:t>
    </dgm:pt>
    <dgm:pt modelId="{13288130-A45C-434E-BBDD-7233DEAE2556}">
      <dgm:prSet phldrT="[Text]"/>
      <dgm:spPr/>
      <dgm:t>
        <a:bodyPr/>
        <a:lstStyle/>
        <a:p>
          <a:r>
            <a:rPr lang="en-US" dirty="0" smtClean="0"/>
            <a:t>Stack</a:t>
          </a:r>
          <a:endParaRPr lang="en-IN" dirty="0"/>
        </a:p>
      </dgm:t>
    </dgm:pt>
    <dgm:pt modelId="{F0BF799B-B46A-4014-AA9E-7DC24FF7BE3F}" type="parTrans" cxnId="{FE6D1367-9043-41EC-9181-9204286A6611}">
      <dgm:prSet/>
      <dgm:spPr/>
      <dgm:t>
        <a:bodyPr/>
        <a:lstStyle/>
        <a:p>
          <a:endParaRPr lang="en-IN"/>
        </a:p>
      </dgm:t>
    </dgm:pt>
    <dgm:pt modelId="{E07DC06C-041D-4FB8-A9E7-B8376450CBC5}" type="sibTrans" cxnId="{FE6D1367-9043-41EC-9181-9204286A6611}">
      <dgm:prSet/>
      <dgm:spPr/>
      <dgm:t>
        <a:bodyPr/>
        <a:lstStyle/>
        <a:p>
          <a:endParaRPr lang="en-IN"/>
        </a:p>
      </dgm:t>
    </dgm:pt>
    <dgm:pt modelId="{E5BACBD9-2348-4BDC-87FC-DC7E58F1221E}">
      <dgm:prSet phldrT="[Text]"/>
      <dgm:spPr/>
      <dgm:t>
        <a:bodyPr/>
        <a:lstStyle/>
        <a:p>
          <a:r>
            <a:rPr lang="en-US" altLang="zh-TW" b="1" dirty="0" smtClean="0"/>
            <a:t>Local variables for functions</a:t>
          </a:r>
          <a:endParaRPr lang="en-IN" b="1" dirty="0"/>
        </a:p>
      </dgm:t>
    </dgm:pt>
    <dgm:pt modelId="{C90BD2C2-5AC4-486A-9F07-222B781A4941}" type="parTrans" cxnId="{82894106-309A-431C-8B89-8AD760F04289}">
      <dgm:prSet/>
      <dgm:spPr/>
      <dgm:t>
        <a:bodyPr/>
        <a:lstStyle/>
        <a:p>
          <a:endParaRPr lang="en-IN"/>
        </a:p>
      </dgm:t>
    </dgm:pt>
    <dgm:pt modelId="{80AD2B1D-B851-4AF1-955C-8F5C2DA699A3}" type="sibTrans" cxnId="{82894106-309A-431C-8B89-8AD760F04289}">
      <dgm:prSet/>
      <dgm:spPr/>
      <dgm:t>
        <a:bodyPr/>
        <a:lstStyle/>
        <a:p>
          <a:endParaRPr lang="en-IN"/>
        </a:p>
      </dgm:t>
    </dgm:pt>
    <dgm:pt modelId="{18CA30F7-E576-4AFD-8F5D-22C6A4186767}">
      <dgm:prSet phldrT="[Text]"/>
      <dgm:spPr/>
      <dgm:t>
        <a:bodyPr/>
        <a:lstStyle/>
        <a:p>
          <a:r>
            <a:rPr lang="en-IN" b="1" dirty="0" smtClean="0"/>
            <a:t>Return address and local stack pointer</a:t>
          </a:r>
          <a:endParaRPr lang="en-IN" b="1" dirty="0"/>
        </a:p>
      </dgm:t>
    </dgm:pt>
    <dgm:pt modelId="{6AA3D83D-B103-41D9-9D8D-5F304B7F57FF}" type="parTrans" cxnId="{32BB59AF-C08B-4AD5-8C7A-5E6D89DB2F5C}">
      <dgm:prSet/>
      <dgm:spPr/>
      <dgm:t>
        <a:bodyPr/>
        <a:lstStyle/>
        <a:p>
          <a:endParaRPr lang="en-IN"/>
        </a:p>
      </dgm:t>
    </dgm:pt>
    <dgm:pt modelId="{9F74A670-1CF7-4CB2-8286-96DF1DB70AED}" type="sibTrans" cxnId="{32BB59AF-C08B-4AD5-8C7A-5E6D89DB2F5C}">
      <dgm:prSet/>
      <dgm:spPr/>
      <dgm:t>
        <a:bodyPr/>
        <a:lstStyle/>
        <a:p>
          <a:endParaRPr lang="en-IN"/>
        </a:p>
      </dgm:t>
    </dgm:pt>
    <dgm:pt modelId="{C4451E11-9FC0-4507-98BA-383DEA2C66BB}" type="pres">
      <dgm:prSet presAssocID="{8E614EAE-3705-4293-B54E-FC96113426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267500D-B4FC-46D1-8A95-CABDC30279C7}" type="pres">
      <dgm:prSet presAssocID="{4B93EC05-4AB8-452B-B662-1DF551CD7C01}" presName="composite" presStyleCnt="0"/>
      <dgm:spPr/>
    </dgm:pt>
    <dgm:pt modelId="{36651AAC-1FF4-49A9-9187-90103973A19C}" type="pres">
      <dgm:prSet presAssocID="{4B93EC05-4AB8-452B-B662-1DF551CD7C0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9F7569-6316-427B-97D9-27D3739FD90E}" type="pres">
      <dgm:prSet presAssocID="{4B93EC05-4AB8-452B-B662-1DF551CD7C0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84256C-A9C1-4B76-BBFC-A6C70C7430E6}" type="pres">
      <dgm:prSet presAssocID="{CAA7B02A-4A6E-4153-B7E6-673A89722C75}" presName="sp" presStyleCnt="0"/>
      <dgm:spPr/>
    </dgm:pt>
    <dgm:pt modelId="{A74263E3-66DA-4737-81B0-E82857DC7841}" type="pres">
      <dgm:prSet presAssocID="{0EC5D7EF-295B-44F1-AE29-E2C5F8BA877C}" presName="composite" presStyleCnt="0"/>
      <dgm:spPr/>
    </dgm:pt>
    <dgm:pt modelId="{D3F0711D-C7C1-46AD-B6AB-FCDA9B227ECD}" type="pres">
      <dgm:prSet presAssocID="{0EC5D7EF-295B-44F1-AE29-E2C5F8BA877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463A69-F39D-4BF3-A595-E38C30BAA8A7}" type="pres">
      <dgm:prSet presAssocID="{0EC5D7EF-295B-44F1-AE29-E2C5F8BA877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77903C-FCC5-415B-A6C1-BA65EB81AAE0}" type="pres">
      <dgm:prSet presAssocID="{0FA0B573-B64C-405C-8DCE-9071DECB902E}" presName="sp" presStyleCnt="0"/>
      <dgm:spPr/>
    </dgm:pt>
    <dgm:pt modelId="{ED248AA3-9D05-4F35-8CB1-9580EF36E256}" type="pres">
      <dgm:prSet presAssocID="{13288130-A45C-434E-BBDD-7233DEAE2556}" presName="composite" presStyleCnt="0"/>
      <dgm:spPr/>
    </dgm:pt>
    <dgm:pt modelId="{88F409E7-E62A-482D-8427-1473F5D776C0}" type="pres">
      <dgm:prSet presAssocID="{13288130-A45C-434E-BBDD-7233DEAE255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09B6A9-C890-4E40-9ECE-29A6005C3920}" type="pres">
      <dgm:prSet presAssocID="{13288130-A45C-434E-BBDD-7233DEAE255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2BB59AF-C08B-4AD5-8C7A-5E6D89DB2F5C}" srcId="{13288130-A45C-434E-BBDD-7233DEAE2556}" destId="{18CA30F7-E576-4AFD-8F5D-22C6A4186767}" srcOrd="1" destOrd="0" parTransId="{6AA3D83D-B103-41D9-9D8D-5F304B7F57FF}" sibTransId="{9F74A670-1CF7-4CB2-8286-96DF1DB70AED}"/>
    <dgm:cxn modelId="{4D5E8420-E1AE-4CB7-87E0-CBA69488FFFB}" srcId="{0EC5D7EF-295B-44F1-AE29-E2C5F8BA877C}" destId="{28DC82D3-B910-452B-9ED1-0F6171E8016F}" srcOrd="1" destOrd="0" parTransId="{7A303D6B-03E5-4F8E-AFE6-D1AACAA54B98}" sibTransId="{C23CA5FD-AC7D-4F2C-899D-AE4C57A1A0E3}"/>
    <dgm:cxn modelId="{CAAC4173-1E7A-4C10-A09D-4E9A93772C24}" type="presOf" srcId="{FD5E7568-FEE4-42CE-A092-DF55A66D7261}" destId="{3C9F7569-6316-427B-97D9-27D3739FD90E}" srcOrd="0" destOrd="1" presId="urn:microsoft.com/office/officeart/2005/8/layout/chevron2"/>
    <dgm:cxn modelId="{994DD63A-A5EA-465F-A926-0F7CB77376E1}" type="presOf" srcId="{A5A0FB3F-C14C-45A9-87E2-B78E9BD54E67}" destId="{3F463A69-F39D-4BF3-A595-E38C30BAA8A7}" srcOrd="0" destOrd="0" presId="urn:microsoft.com/office/officeart/2005/8/layout/chevron2"/>
    <dgm:cxn modelId="{9B6CC5AF-330D-4E9B-AB14-CED69CD3CA0A}" type="presOf" srcId="{13288130-A45C-434E-BBDD-7233DEAE2556}" destId="{88F409E7-E62A-482D-8427-1473F5D776C0}" srcOrd="0" destOrd="0" presId="urn:microsoft.com/office/officeart/2005/8/layout/chevron2"/>
    <dgm:cxn modelId="{36D26D7B-D139-4902-8D4E-0F543D7900D2}" type="presOf" srcId="{E5BACBD9-2348-4BDC-87FC-DC7E58F1221E}" destId="{0209B6A9-C890-4E40-9ECE-29A6005C3920}" srcOrd="0" destOrd="0" presId="urn:microsoft.com/office/officeart/2005/8/layout/chevron2"/>
    <dgm:cxn modelId="{D1DCC2F7-917B-4403-A964-A0AF45A25147}" type="presOf" srcId="{0EC5D7EF-295B-44F1-AE29-E2C5F8BA877C}" destId="{D3F0711D-C7C1-46AD-B6AB-FCDA9B227ECD}" srcOrd="0" destOrd="0" presId="urn:microsoft.com/office/officeart/2005/8/layout/chevron2"/>
    <dgm:cxn modelId="{C7D05DBC-C2E6-40B9-9A19-CD34F18E226F}" type="presOf" srcId="{ED672B09-4651-49FB-A122-4DB887A6DD90}" destId="{3C9F7569-6316-427B-97D9-27D3739FD90E}" srcOrd="0" destOrd="0" presId="urn:microsoft.com/office/officeart/2005/8/layout/chevron2"/>
    <dgm:cxn modelId="{FE6D1367-9043-41EC-9181-9204286A6611}" srcId="{8E614EAE-3705-4293-B54E-FC9611342619}" destId="{13288130-A45C-434E-BBDD-7233DEAE2556}" srcOrd="2" destOrd="0" parTransId="{F0BF799B-B46A-4014-AA9E-7DC24FF7BE3F}" sibTransId="{E07DC06C-041D-4FB8-A9E7-B8376450CBC5}"/>
    <dgm:cxn modelId="{FD6416B5-CD43-4FF4-A4E2-8EC272C71E57}" srcId="{4B93EC05-4AB8-452B-B662-1DF551CD7C01}" destId="{FD5E7568-FEE4-42CE-A092-DF55A66D7261}" srcOrd="1" destOrd="0" parTransId="{11C9A44A-AABA-4BCE-AA7C-22BDBE27511D}" sibTransId="{668D93FA-08C1-4492-9D96-9AA475E303D2}"/>
    <dgm:cxn modelId="{6065CB8F-1690-4F6D-8781-874129498082}" srcId="{4B93EC05-4AB8-452B-B662-1DF551CD7C01}" destId="{ED672B09-4651-49FB-A122-4DB887A6DD90}" srcOrd="0" destOrd="0" parTransId="{0AD2A057-81CA-4679-8CDD-8391392E587D}" sibTransId="{DEA7741A-D1F3-46F4-A886-D5E6BB9E6DAF}"/>
    <dgm:cxn modelId="{2347950F-08AE-4F97-91B7-AE7F7E596777}" type="presOf" srcId="{28DC82D3-B910-452B-9ED1-0F6171E8016F}" destId="{3F463A69-F39D-4BF3-A595-E38C30BAA8A7}" srcOrd="0" destOrd="1" presId="urn:microsoft.com/office/officeart/2005/8/layout/chevron2"/>
    <dgm:cxn modelId="{F501C3DE-DE36-4BA0-9A8D-154AE5D830C1}" type="presOf" srcId="{18CA30F7-E576-4AFD-8F5D-22C6A4186767}" destId="{0209B6A9-C890-4E40-9ECE-29A6005C3920}" srcOrd="0" destOrd="1" presId="urn:microsoft.com/office/officeart/2005/8/layout/chevron2"/>
    <dgm:cxn modelId="{F4E175C3-B71E-4970-BC59-6F50E23816A3}" srcId="{0EC5D7EF-295B-44F1-AE29-E2C5F8BA877C}" destId="{A5A0FB3F-C14C-45A9-87E2-B78E9BD54E67}" srcOrd="0" destOrd="0" parTransId="{80C75070-0B70-4A7E-8C67-97278A9425E0}" sibTransId="{A611EDBA-6EE7-48BF-B276-B33B31015372}"/>
    <dgm:cxn modelId="{82894106-309A-431C-8B89-8AD760F04289}" srcId="{13288130-A45C-434E-BBDD-7233DEAE2556}" destId="{E5BACBD9-2348-4BDC-87FC-DC7E58F1221E}" srcOrd="0" destOrd="0" parTransId="{C90BD2C2-5AC4-486A-9F07-222B781A4941}" sibTransId="{80AD2B1D-B851-4AF1-955C-8F5C2DA699A3}"/>
    <dgm:cxn modelId="{02F86A58-2B53-4592-ADA0-6B5AB71E3705}" srcId="{8E614EAE-3705-4293-B54E-FC9611342619}" destId="{0EC5D7EF-295B-44F1-AE29-E2C5F8BA877C}" srcOrd="1" destOrd="0" parTransId="{C227C695-3E17-491E-82B3-156990B16714}" sibTransId="{0FA0B573-B64C-405C-8DCE-9071DECB902E}"/>
    <dgm:cxn modelId="{8ECA851C-4284-43CE-B5F7-05E23910E39A}" type="presOf" srcId="{8E614EAE-3705-4293-B54E-FC9611342619}" destId="{C4451E11-9FC0-4507-98BA-383DEA2C66BB}" srcOrd="0" destOrd="0" presId="urn:microsoft.com/office/officeart/2005/8/layout/chevron2"/>
    <dgm:cxn modelId="{49E7F4E3-C87B-4D41-B1EF-F3EC85899E4B}" type="presOf" srcId="{4B93EC05-4AB8-452B-B662-1DF551CD7C01}" destId="{36651AAC-1FF4-49A9-9187-90103973A19C}" srcOrd="0" destOrd="0" presId="urn:microsoft.com/office/officeart/2005/8/layout/chevron2"/>
    <dgm:cxn modelId="{AE67CE60-3E01-4852-9915-D5D8DEB44C94}" srcId="{8E614EAE-3705-4293-B54E-FC9611342619}" destId="{4B93EC05-4AB8-452B-B662-1DF551CD7C01}" srcOrd="0" destOrd="0" parTransId="{AE68FDF1-ECCE-4B30-A670-BAE87F114F1A}" sibTransId="{CAA7B02A-4A6E-4153-B7E6-673A89722C75}"/>
    <dgm:cxn modelId="{FF78679C-79ED-44CD-8E4C-B3DBB0566967}" type="presParOf" srcId="{C4451E11-9FC0-4507-98BA-383DEA2C66BB}" destId="{E267500D-B4FC-46D1-8A95-CABDC30279C7}" srcOrd="0" destOrd="0" presId="urn:microsoft.com/office/officeart/2005/8/layout/chevron2"/>
    <dgm:cxn modelId="{CAA28A69-CAE1-4F41-9098-AE323313ACA3}" type="presParOf" srcId="{E267500D-B4FC-46D1-8A95-CABDC30279C7}" destId="{36651AAC-1FF4-49A9-9187-90103973A19C}" srcOrd="0" destOrd="0" presId="urn:microsoft.com/office/officeart/2005/8/layout/chevron2"/>
    <dgm:cxn modelId="{DE3CF960-8C29-4EC4-820E-66DDBDC42BD5}" type="presParOf" srcId="{E267500D-B4FC-46D1-8A95-CABDC30279C7}" destId="{3C9F7569-6316-427B-97D9-27D3739FD90E}" srcOrd="1" destOrd="0" presId="urn:microsoft.com/office/officeart/2005/8/layout/chevron2"/>
    <dgm:cxn modelId="{6F672C73-F8E8-4C5F-BC15-9F96BFC6F3B2}" type="presParOf" srcId="{C4451E11-9FC0-4507-98BA-383DEA2C66BB}" destId="{4084256C-A9C1-4B76-BBFC-A6C70C7430E6}" srcOrd="1" destOrd="0" presId="urn:microsoft.com/office/officeart/2005/8/layout/chevron2"/>
    <dgm:cxn modelId="{2B6135C3-9D75-4FE2-9C51-D1CCDDD6106B}" type="presParOf" srcId="{C4451E11-9FC0-4507-98BA-383DEA2C66BB}" destId="{A74263E3-66DA-4737-81B0-E82857DC7841}" srcOrd="2" destOrd="0" presId="urn:microsoft.com/office/officeart/2005/8/layout/chevron2"/>
    <dgm:cxn modelId="{A468D05D-8EA9-4704-B7AA-1BDDC199F0AE}" type="presParOf" srcId="{A74263E3-66DA-4737-81B0-E82857DC7841}" destId="{D3F0711D-C7C1-46AD-B6AB-FCDA9B227ECD}" srcOrd="0" destOrd="0" presId="urn:microsoft.com/office/officeart/2005/8/layout/chevron2"/>
    <dgm:cxn modelId="{ABC94A6A-62F0-4DCF-A8C3-7CDCA81C69BD}" type="presParOf" srcId="{A74263E3-66DA-4737-81B0-E82857DC7841}" destId="{3F463A69-F39D-4BF3-A595-E38C30BAA8A7}" srcOrd="1" destOrd="0" presId="urn:microsoft.com/office/officeart/2005/8/layout/chevron2"/>
    <dgm:cxn modelId="{CAD69535-E869-45FD-BDDB-6E72E9284E2F}" type="presParOf" srcId="{C4451E11-9FC0-4507-98BA-383DEA2C66BB}" destId="{DA77903C-FCC5-415B-A6C1-BA65EB81AAE0}" srcOrd="3" destOrd="0" presId="urn:microsoft.com/office/officeart/2005/8/layout/chevron2"/>
    <dgm:cxn modelId="{547F9BDB-2ABE-4054-94B4-CC8398DC90F8}" type="presParOf" srcId="{C4451E11-9FC0-4507-98BA-383DEA2C66BB}" destId="{ED248AA3-9D05-4F35-8CB1-9580EF36E256}" srcOrd="4" destOrd="0" presId="urn:microsoft.com/office/officeart/2005/8/layout/chevron2"/>
    <dgm:cxn modelId="{5E2E5CD8-E55E-4AFB-969A-02B0D9C18053}" type="presParOf" srcId="{ED248AA3-9D05-4F35-8CB1-9580EF36E256}" destId="{88F409E7-E62A-482D-8427-1473F5D776C0}" srcOrd="0" destOrd="0" presId="urn:microsoft.com/office/officeart/2005/8/layout/chevron2"/>
    <dgm:cxn modelId="{F6C0EF83-3E26-49DA-85C7-E747E4A9B3EF}" type="presParOf" srcId="{ED248AA3-9D05-4F35-8CB1-9580EF36E256}" destId="{0209B6A9-C890-4E40-9ECE-29A6005C392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3436B4-E65F-4D05-B570-2ACD97ADBC7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27F7D2-B425-4EC6-AD05-80EB136FE6E4}">
      <dgm:prSet phldrT="[Text]"/>
      <dgm:spPr/>
      <dgm:t>
        <a:bodyPr/>
        <a:lstStyle/>
        <a:p>
          <a:r>
            <a:rPr lang="en-US" dirty="0" smtClean="0"/>
            <a:t>LIFO</a:t>
          </a:r>
          <a:endParaRPr lang="en-IN" dirty="0"/>
        </a:p>
      </dgm:t>
    </dgm:pt>
    <dgm:pt modelId="{A7835289-33A2-462C-8ACF-BA4A02A56CA1}" type="parTrans" cxnId="{18F3A139-C8ED-405C-BB3A-4016DAFC9681}">
      <dgm:prSet/>
      <dgm:spPr/>
      <dgm:t>
        <a:bodyPr/>
        <a:lstStyle/>
        <a:p>
          <a:endParaRPr lang="en-IN"/>
        </a:p>
      </dgm:t>
    </dgm:pt>
    <dgm:pt modelId="{D4E277A8-13A7-4E23-A347-51D03B6BE3CF}" type="sibTrans" cxnId="{18F3A139-C8ED-405C-BB3A-4016DAFC9681}">
      <dgm:prSet/>
      <dgm:spPr/>
      <dgm:t>
        <a:bodyPr/>
        <a:lstStyle/>
        <a:p>
          <a:endParaRPr lang="en-IN"/>
        </a:p>
      </dgm:t>
    </dgm:pt>
    <dgm:pt modelId="{F6FB4172-F62B-40FB-80F4-61E58200CE17}">
      <dgm:prSet phldrT="[Text]" custT="1"/>
      <dgm:spPr/>
      <dgm:t>
        <a:bodyPr/>
        <a:lstStyle/>
        <a:p>
          <a:r>
            <a:rPr lang="en-US" sz="2000" b="1" dirty="0" smtClean="0"/>
            <a:t>Stack is LIFO – Last In First Out</a:t>
          </a:r>
          <a:endParaRPr lang="en-IN" sz="2000" b="1" dirty="0"/>
        </a:p>
      </dgm:t>
    </dgm:pt>
    <dgm:pt modelId="{0EC41EA0-29F8-4254-9826-29C26D004B91}" type="parTrans" cxnId="{E3C39809-A0DA-49A5-B791-99294566392B}">
      <dgm:prSet/>
      <dgm:spPr/>
      <dgm:t>
        <a:bodyPr/>
        <a:lstStyle/>
        <a:p>
          <a:endParaRPr lang="en-IN"/>
        </a:p>
      </dgm:t>
    </dgm:pt>
    <dgm:pt modelId="{B117748C-E2BC-4CF4-8641-51C37A4B3B13}" type="sibTrans" cxnId="{E3C39809-A0DA-49A5-B791-99294566392B}">
      <dgm:prSet/>
      <dgm:spPr/>
      <dgm:t>
        <a:bodyPr/>
        <a:lstStyle/>
        <a:p>
          <a:endParaRPr lang="en-IN"/>
        </a:p>
      </dgm:t>
    </dgm:pt>
    <dgm:pt modelId="{D0E76FBC-90A2-43DE-A07B-C0731BA6F463}">
      <dgm:prSet phldrT="[Text]" custT="1"/>
      <dgm:spPr/>
      <dgm:t>
        <a:bodyPr/>
        <a:lstStyle/>
        <a:p>
          <a:r>
            <a:rPr lang="en-US" sz="2000" b="1" dirty="0" smtClean="0"/>
            <a:t>PUSH &amp; POP operation</a:t>
          </a:r>
          <a:endParaRPr lang="en-IN" sz="2000" b="1" dirty="0"/>
        </a:p>
      </dgm:t>
    </dgm:pt>
    <dgm:pt modelId="{AA2276D8-E944-4709-8815-3EE7D8B7ACEF}" type="parTrans" cxnId="{00A19757-8A6C-4963-98F1-1773ED74D100}">
      <dgm:prSet/>
      <dgm:spPr/>
      <dgm:t>
        <a:bodyPr/>
        <a:lstStyle/>
        <a:p>
          <a:endParaRPr lang="en-IN"/>
        </a:p>
      </dgm:t>
    </dgm:pt>
    <dgm:pt modelId="{42A59CA0-4DA1-433A-BAFB-E7E5B00E4D71}" type="sibTrans" cxnId="{00A19757-8A6C-4963-98F1-1773ED74D100}">
      <dgm:prSet/>
      <dgm:spPr/>
      <dgm:t>
        <a:bodyPr/>
        <a:lstStyle/>
        <a:p>
          <a:endParaRPr lang="en-IN"/>
        </a:p>
      </dgm:t>
    </dgm:pt>
    <dgm:pt modelId="{AB9EA1FD-9536-417A-8F23-57DCB4245D1E}">
      <dgm:prSet phldrT="[Text]"/>
      <dgm:spPr/>
      <dgm:t>
        <a:bodyPr/>
        <a:lstStyle/>
        <a:p>
          <a:r>
            <a:rPr lang="en-US" dirty="0" smtClean="0"/>
            <a:t>Used</a:t>
          </a:r>
          <a:endParaRPr lang="en-IN" dirty="0"/>
        </a:p>
      </dgm:t>
    </dgm:pt>
    <dgm:pt modelId="{6272EC62-2A19-40E1-853B-10D8E079A5D4}" type="parTrans" cxnId="{EAC4500C-A40F-45FF-B606-1FCCE5913848}">
      <dgm:prSet/>
      <dgm:spPr/>
      <dgm:t>
        <a:bodyPr/>
        <a:lstStyle/>
        <a:p>
          <a:endParaRPr lang="en-IN"/>
        </a:p>
      </dgm:t>
    </dgm:pt>
    <dgm:pt modelId="{2E537EC0-186D-4A42-ACE7-FEC1088A5E95}" type="sibTrans" cxnId="{EAC4500C-A40F-45FF-B606-1FCCE5913848}">
      <dgm:prSet/>
      <dgm:spPr/>
      <dgm:t>
        <a:bodyPr/>
        <a:lstStyle/>
        <a:p>
          <a:endParaRPr lang="en-IN"/>
        </a:p>
      </dgm:t>
    </dgm:pt>
    <dgm:pt modelId="{6374375B-4B7E-4DC0-A08A-1D580B773973}">
      <dgm:prSet phldrT="[Text]" custT="1"/>
      <dgm:spPr/>
      <dgm:t>
        <a:bodyPr/>
        <a:lstStyle/>
        <a:p>
          <a:r>
            <a:rPr lang="en-IN" sz="2000" b="1" dirty="0" smtClean="0"/>
            <a:t>Dynamically allocate local variables used in functions</a:t>
          </a:r>
          <a:endParaRPr lang="en-IN" sz="2000" b="1" dirty="0"/>
        </a:p>
      </dgm:t>
    </dgm:pt>
    <dgm:pt modelId="{1B8C6C84-B702-4123-915E-95C277426C47}" type="parTrans" cxnId="{4E80E544-1616-4FC6-A291-538DC6B9D5D8}">
      <dgm:prSet/>
      <dgm:spPr/>
      <dgm:t>
        <a:bodyPr/>
        <a:lstStyle/>
        <a:p>
          <a:endParaRPr lang="en-IN"/>
        </a:p>
      </dgm:t>
    </dgm:pt>
    <dgm:pt modelId="{3A21C227-BB3F-43CB-B035-CDA9F3D29F18}" type="sibTrans" cxnId="{4E80E544-1616-4FC6-A291-538DC6B9D5D8}">
      <dgm:prSet/>
      <dgm:spPr/>
      <dgm:t>
        <a:bodyPr/>
        <a:lstStyle/>
        <a:p>
          <a:endParaRPr lang="en-IN"/>
        </a:p>
      </dgm:t>
    </dgm:pt>
    <dgm:pt modelId="{51C4ABA2-D258-4C1E-9BF6-AE8B22CB1C91}">
      <dgm:prSet phldrT="[Text]"/>
      <dgm:spPr/>
      <dgm:t>
        <a:bodyPr/>
        <a:lstStyle/>
        <a:p>
          <a:r>
            <a:rPr lang="en-US" dirty="0" smtClean="0"/>
            <a:t>Info</a:t>
          </a:r>
          <a:endParaRPr lang="en-IN" dirty="0"/>
        </a:p>
      </dgm:t>
    </dgm:pt>
    <dgm:pt modelId="{2D29B62D-0933-4367-93EE-B1AAAF733009}" type="parTrans" cxnId="{3CE05319-93CC-4BC8-A0F9-5F320C28A42B}">
      <dgm:prSet/>
      <dgm:spPr/>
      <dgm:t>
        <a:bodyPr/>
        <a:lstStyle/>
        <a:p>
          <a:endParaRPr lang="en-IN"/>
        </a:p>
      </dgm:t>
    </dgm:pt>
    <dgm:pt modelId="{2AD12060-123F-489E-BEB4-C37FEE422A70}" type="sibTrans" cxnId="{3CE05319-93CC-4BC8-A0F9-5F320C28A42B}">
      <dgm:prSet/>
      <dgm:spPr/>
      <dgm:t>
        <a:bodyPr/>
        <a:lstStyle/>
        <a:p>
          <a:endParaRPr lang="en-IN"/>
        </a:p>
      </dgm:t>
    </dgm:pt>
    <dgm:pt modelId="{3ACD7FCE-385E-45B3-BB6A-02BDEF81EBCB}">
      <dgm:prSet phldrT="[Text]" custT="1"/>
      <dgm:spPr/>
      <dgm:t>
        <a:bodyPr/>
        <a:lstStyle/>
        <a:p>
          <a:r>
            <a:rPr lang="en-US" altLang="zh-TW" sz="2000" b="1" dirty="0" smtClean="0"/>
            <a:t>Stack Pointer (SP) points to the top of the stack</a:t>
          </a:r>
          <a:endParaRPr lang="en-IN" sz="2000" b="1" dirty="0"/>
        </a:p>
      </dgm:t>
    </dgm:pt>
    <dgm:pt modelId="{554D27C9-815A-4476-95D9-665B5D3F26C8}" type="parTrans" cxnId="{E7085CD3-EE8A-46A5-A9A3-370C2C171C2E}">
      <dgm:prSet/>
      <dgm:spPr/>
      <dgm:t>
        <a:bodyPr/>
        <a:lstStyle/>
        <a:p>
          <a:endParaRPr lang="en-IN"/>
        </a:p>
      </dgm:t>
    </dgm:pt>
    <dgm:pt modelId="{5E753963-DA40-437B-A2E1-CD3AF6281E1D}" type="sibTrans" cxnId="{E7085CD3-EE8A-46A5-A9A3-370C2C171C2E}">
      <dgm:prSet/>
      <dgm:spPr/>
      <dgm:t>
        <a:bodyPr/>
        <a:lstStyle/>
        <a:p>
          <a:endParaRPr lang="en-IN"/>
        </a:p>
      </dgm:t>
    </dgm:pt>
    <dgm:pt modelId="{65BF23FF-7D03-4140-AD1F-E00DE1E9843A}">
      <dgm:prSet phldrT="[Text]" custT="1"/>
      <dgm:spPr/>
      <dgm:t>
        <a:bodyPr/>
        <a:lstStyle/>
        <a:p>
          <a:r>
            <a:rPr lang="en-US" altLang="zh-TW" sz="2000" b="1" dirty="0" smtClean="0"/>
            <a:t>Contains return address and local stack pointer</a:t>
          </a:r>
          <a:endParaRPr lang="en-IN" sz="2000" b="1" dirty="0"/>
        </a:p>
      </dgm:t>
    </dgm:pt>
    <dgm:pt modelId="{E325A0A9-3A4F-4293-9704-734A76C3F105}" type="parTrans" cxnId="{5822B27D-8CD1-4080-A322-AC6E40213AAC}">
      <dgm:prSet/>
      <dgm:spPr/>
      <dgm:t>
        <a:bodyPr/>
        <a:lstStyle/>
        <a:p>
          <a:endParaRPr lang="en-IN"/>
        </a:p>
      </dgm:t>
    </dgm:pt>
    <dgm:pt modelId="{CAA6BF9A-BB0E-4CE2-B986-4001DD648F63}" type="sibTrans" cxnId="{5822B27D-8CD1-4080-A322-AC6E40213AAC}">
      <dgm:prSet/>
      <dgm:spPr/>
      <dgm:t>
        <a:bodyPr/>
        <a:lstStyle/>
        <a:p>
          <a:endParaRPr lang="en-IN"/>
        </a:p>
      </dgm:t>
    </dgm:pt>
    <dgm:pt modelId="{97CD57DB-D377-4EA4-9B86-87427769D7DF}">
      <dgm:prSet phldrT="[Text]" custT="1"/>
      <dgm:spPr/>
      <dgm:t>
        <a:bodyPr/>
        <a:lstStyle/>
        <a:p>
          <a:r>
            <a:rPr lang="en-IN" sz="2000" b="1" dirty="0" smtClean="0"/>
            <a:t>Pass parameters to functions, etc.</a:t>
          </a:r>
          <a:endParaRPr lang="en-IN" sz="2000" b="1" dirty="0"/>
        </a:p>
      </dgm:t>
    </dgm:pt>
    <dgm:pt modelId="{4A73B865-CDF6-48CB-846F-52CAC78C3C41}" type="parTrans" cxnId="{F087FD9F-7F91-4729-86D9-118BC9A9827D}">
      <dgm:prSet/>
      <dgm:spPr/>
      <dgm:t>
        <a:bodyPr/>
        <a:lstStyle/>
        <a:p>
          <a:endParaRPr lang="en-IN"/>
        </a:p>
      </dgm:t>
    </dgm:pt>
    <dgm:pt modelId="{0C5B248A-BCD4-46B2-A0E9-C4E97E45245C}" type="sibTrans" cxnId="{F087FD9F-7F91-4729-86D9-118BC9A9827D}">
      <dgm:prSet/>
      <dgm:spPr/>
      <dgm:t>
        <a:bodyPr/>
        <a:lstStyle/>
        <a:p>
          <a:endParaRPr lang="en-IN"/>
        </a:p>
      </dgm:t>
    </dgm:pt>
    <dgm:pt modelId="{8F2A008F-88B4-45A4-B352-1D392F532AC1}" type="pres">
      <dgm:prSet presAssocID="{683436B4-E65F-4D05-B570-2ACD97ADBC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5909D89-2083-4FDB-A400-328BC20D4BB5}" type="pres">
      <dgm:prSet presAssocID="{CA27F7D2-B425-4EC6-AD05-80EB136FE6E4}" presName="linNode" presStyleCnt="0"/>
      <dgm:spPr/>
    </dgm:pt>
    <dgm:pt modelId="{5622AA25-7E0E-485E-9629-BB8904C4B80C}" type="pres">
      <dgm:prSet presAssocID="{CA27F7D2-B425-4EC6-AD05-80EB136FE6E4}" presName="parentText" presStyleLbl="node1" presStyleIdx="0" presStyleCnt="3" custLinFactNeighborX="-123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0B1030-9CF3-4E1D-ABB3-357711DD18C4}" type="pres">
      <dgm:prSet presAssocID="{CA27F7D2-B425-4EC6-AD05-80EB136FE6E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52FDB2-B075-4DDC-8E02-7BF42FA7D0B8}" type="pres">
      <dgm:prSet presAssocID="{D4E277A8-13A7-4E23-A347-51D03B6BE3CF}" presName="sp" presStyleCnt="0"/>
      <dgm:spPr/>
    </dgm:pt>
    <dgm:pt modelId="{43C72C39-9688-4382-8357-8732044328CF}" type="pres">
      <dgm:prSet presAssocID="{AB9EA1FD-9536-417A-8F23-57DCB4245D1E}" presName="linNode" presStyleCnt="0"/>
      <dgm:spPr/>
    </dgm:pt>
    <dgm:pt modelId="{A468E351-DF73-443A-B881-67B1A8C6AE8F}" type="pres">
      <dgm:prSet presAssocID="{AB9EA1FD-9536-417A-8F23-57DCB4245D1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046DEA-56B4-492D-97AC-376AC3BC50EB}" type="pres">
      <dgm:prSet presAssocID="{AB9EA1FD-9536-417A-8F23-57DCB4245D1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DE2DF5-EBE4-457A-A214-73DB570E6014}" type="pres">
      <dgm:prSet presAssocID="{2E537EC0-186D-4A42-ACE7-FEC1088A5E95}" presName="sp" presStyleCnt="0"/>
      <dgm:spPr/>
    </dgm:pt>
    <dgm:pt modelId="{478E4D9A-BBD8-40DF-8C2C-C352FD511502}" type="pres">
      <dgm:prSet presAssocID="{51C4ABA2-D258-4C1E-9BF6-AE8B22CB1C91}" presName="linNode" presStyleCnt="0"/>
      <dgm:spPr/>
    </dgm:pt>
    <dgm:pt modelId="{162A3691-4DB0-410A-951F-5ED890F50A2B}" type="pres">
      <dgm:prSet presAssocID="{51C4ABA2-D258-4C1E-9BF6-AE8B22CB1C9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9F8F08-BD63-4009-9213-65876906D806}" type="pres">
      <dgm:prSet presAssocID="{51C4ABA2-D258-4C1E-9BF6-AE8B22CB1C9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3C39809-A0DA-49A5-B791-99294566392B}" srcId="{CA27F7D2-B425-4EC6-AD05-80EB136FE6E4}" destId="{F6FB4172-F62B-40FB-80F4-61E58200CE17}" srcOrd="0" destOrd="0" parTransId="{0EC41EA0-29F8-4254-9826-29C26D004B91}" sibTransId="{B117748C-E2BC-4CF4-8641-51C37A4B3B13}"/>
    <dgm:cxn modelId="{C55CF6F2-7BAD-4F8A-B87B-AF7F2EE70BF2}" type="presOf" srcId="{683436B4-E65F-4D05-B570-2ACD97ADBC70}" destId="{8F2A008F-88B4-45A4-B352-1D392F532AC1}" srcOrd="0" destOrd="0" presId="urn:microsoft.com/office/officeart/2005/8/layout/vList5"/>
    <dgm:cxn modelId="{47F6A257-8189-4595-A34E-FE994822807C}" type="presOf" srcId="{3ACD7FCE-385E-45B3-BB6A-02BDEF81EBCB}" destId="{579F8F08-BD63-4009-9213-65876906D806}" srcOrd="0" destOrd="0" presId="urn:microsoft.com/office/officeart/2005/8/layout/vList5"/>
    <dgm:cxn modelId="{9F1D8E1E-D52A-43E5-BF92-1C18D2EA4CC4}" type="presOf" srcId="{AB9EA1FD-9536-417A-8F23-57DCB4245D1E}" destId="{A468E351-DF73-443A-B881-67B1A8C6AE8F}" srcOrd="0" destOrd="0" presId="urn:microsoft.com/office/officeart/2005/8/layout/vList5"/>
    <dgm:cxn modelId="{EAC4500C-A40F-45FF-B606-1FCCE5913848}" srcId="{683436B4-E65F-4D05-B570-2ACD97ADBC70}" destId="{AB9EA1FD-9536-417A-8F23-57DCB4245D1E}" srcOrd="1" destOrd="0" parTransId="{6272EC62-2A19-40E1-853B-10D8E079A5D4}" sibTransId="{2E537EC0-186D-4A42-ACE7-FEC1088A5E95}"/>
    <dgm:cxn modelId="{4E80E544-1616-4FC6-A291-538DC6B9D5D8}" srcId="{AB9EA1FD-9536-417A-8F23-57DCB4245D1E}" destId="{6374375B-4B7E-4DC0-A08A-1D580B773973}" srcOrd="0" destOrd="0" parTransId="{1B8C6C84-B702-4123-915E-95C277426C47}" sibTransId="{3A21C227-BB3F-43CB-B035-CDA9F3D29F18}"/>
    <dgm:cxn modelId="{3CE05319-93CC-4BC8-A0F9-5F320C28A42B}" srcId="{683436B4-E65F-4D05-B570-2ACD97ADBC70}" destId="{51C4ABA2-D258-4C1E-9BF6-AE8B22CB1C91}" srcOrd="2" destOrd="0" parTransId="{2D29B62D-0933-4367-93EE-B1AAAF733009}" sibTransId="{2AD12060-123F-489E-BEB4-C37FEE422A70}"/>
    <dgm:cxn modelId="{E7085CD3-EE8A-46A5-A9A3-370C2C171C2E}" srcId="{51C4ABA2-D258-4C1E-9BF6-AE8B22CB1C91}" destId="{3ACD7FCE-385E-45B3-BB6A-02BDEF81EBCB}" srcOrd="0" destOrd="0" parTransId="{554D27C9-815A-4476-95D9-665B5D3F26C8}" sibTransId="{5E753963-DA40-437B-A2E1-CD3AF6281E1D}"/>
    <dgm:cxn modelId="{1B9A789E-A1E1-4A74-9C9F-9DFCBCF05CB4}" type="presOf" srcId="{65BF23FF-7D03-4140-AD1F-E00DE1E9843A}" destId="{579F8F08-BD63-4009-9213-65876906D806}" srcOrd="0" destOrd="1" presId="urn:microsoft.com/office/officeart/2005/8/layout/vList5"/>
    <dgm:cxn modelId="{5822B27D-8CD1-4080-A322-AC6E40213AAC}" srcId="{51C4ABA2-D258-4C1E-9BF6-AE8B22CB1C91}" destId="{65BF23FF-7D03-4140-AD1F-E00DE1E9843A}" srcOrd="1" destOrd="0" parTransId="{E325A0A9-3A4F-4293-9704-734A76C3F105}" sibTransId="{CAA6BF9A-BB0E-4CE2-B986-4001DD648F63}"/>
    <dgm:cxn modelId="{CAF094F3-DAF4-4A8F-ADA3-C64864600AE8}" type="presOf" srcId="{CA27F7D2-B425-4EC6-AD05-80EB136FE6E4}" destId="{5622AA25-7E0E-485E-9629-BB8904C4B80C}" srcOrd="0" destOrd="0" presId="urn:microsoft.com/office/officeart/2005/8/layout/vList5"/>
    <dgm:cxn modelId="{5A99313C-14DE-4042-91EE-4D83D1E4CC69}" type="presOf" srcId="{97CD57DB-D377-4EA4-9B86-87427769D7DF}" destId="{E4046DEA-56B4-492D-97AC-376AC3BC50EB}" srcOrd="0" destOrd="1" presId="urn:microsoft.com/office/officeart/2005/8/layout/vList5"/>
    <dgm:cxn modelId="{EC94E2BE-EF60-4B35-B650-D1C61615C041}" type="presOf" srcId="{F6FB4172-F62B-40FB-80F4-61E58200CE17}" destId="{2E0B1030-9CF3-4E1D-ABB3-357711DD18C4}" srcOrd="0" destOrd="0" presId="urn:microsoft.com/office/officeart/2005/8/layout/vList5"/>
    <dgm:cxn modelId="{7E653564-EB23-4604-9AFD-E26316732B28}" type="presOf" srcId="{6374375B-4B7E-4DC0-A08A-1D580B773973}" destId="{E4046DEA-56B4-492D-97AC-376AC3BC50EB}" srcOrd="0" destOrd="0" presId="urn:microsoft.com/office/officeart/2005/8/layout/vList5"/>
    <dgm:cxn modelId="{3C6093A7-8D9A-44F4-A059-1DCE075D05A7}" type="presOf" srcId="{51C4ABA2-D258-4C1E-9BF6-AE8B22CB1C91}" destId="{162A3691-4DB0-410A-951F-5ED890F50A2B}" srcOrd="0" destOrd="0" presId="urn:microsoft.com/office/officeart/2005/8/layout/vList5"/>
    <dgm:cxn modelId="{F087FD9F-7F91-4729-86D9-118BC9A9827D}" srcId="{AB9EA1FD-9536-417A-8F23-57DCB4245D1E}" destId="{97CD57DB-D377-4EA4-9B86-87427769D7DF}" srcOrd="1" destOrd="0" parTransId="{4A73B865-CDF6-48CB-846F-52CAC78C3C41}" sibTransId="{0C5B248A-BCD4-46B2-A0E9-C4E97E45245C}"/>
    <dgm:cxn modelId="{41059BF7-6777-4145-83D2-D17B0F3A752B}" type="presOf" srcId="{D0E76FBC-90A2-43DE-A07B-C0731BA6F463}" destId="{2E0B1030-9CF3-4E1D-ABB3-357711DD18C4}" srcOrd="0" destOrd="1" presId="urn:microsoft.com/office/officeart/2005/8/layout/vList5"/>
    <dgm:cxn modelId="{18F3A139-C8ED-405C-BB3A-4016DAFC9681}" srcId="{683436B4-E65F-4D05-B570-2ACD97ADBC70}" destId="{CA27F7D2-B425-4EC6-AD05-80EB136FE6E4}" srcOrd="0" destOrd="0" parTransId="{A7835289-33A2-462C-8ACF-BA4A02A56CA1}" sibTransId="{D4E277A8-13A7-4E23-A347-51D03B6BE3CF}"/>
    <dgm:cxn modelId="{00A19757-8A6C-4963-98F1-1773ED74D100}" srcId="{CA27F7D2-B425-4EC6-AD05-80EB136FE6E4}" destId="{D0E76FBC-90A2-43DE-A07B-C0731BA6F463}" srcOrd="1" destOrd="0" parTransId="{AA2276D8-E944-4709-8815-3EE7D8B7ACEF}" sibTransId="{42A59CA0-4DA1-433A-BAFB-E7E5B00E4D71}"/>
    <dgm:cxn modelId="{9FBB8C71-1AD2-48AB-A778-3F0C120D3FAD}" type="presParOf" srcId="{8F2A008F-88B4-45A4-B352-1D392F532AC1}" destId="{45909D89-2083-4FDB-A400-328BC20D4BB5}" srcOrd="0" destOrd="0" presId="urn:microsoft.com/office/officeart/2005/8/layout/vList5"/>
    <dgm:cxn modelId="{32E17A52-5196-440A-956E-DE9EFC64971F}" type="presParOf" srcId="{45909D89-2083-4FDB-A400-328BC20D4BB5}" destId="{5622AA25-7E0E-485E-9629-BB8904C4B80C}" srcOrd="0" destOrd="0" presId="urn:microsoft.com/office/officeart/2005/8/layout/vList5"/>
    <dgm:cxn modelId="{4CC80C45-3039-4E33-B40E-CC29D65DC295}" type="presParOf" srcId="{45909D89-2083-4FDB-A400-328BC20D4BB5}" destId="{2E0B1030-9CF3-4E1D-ABB3-357711DD18C4}" srcOrd="1" destOrd="0" presId="urn:microsoft.com/office/officeart/2005/8/layout/vList5"/>
    <dgm:cxn modelId="{5D9A0BA7-5581-48E0-9AC0-A33D0BF62BAF}" type="presParOf" srcId="{8F2A008F-88B4-45A4-B352-1D392F532AC1}" destId="{0452FDB2-B075-4DDC-8E02-7BF42FA7D0B8}" srcOrd="1" destOrd="0" presId="urn:microsoft.com/office/officeart/2005/8/layout/vList5"/>
    <dgm:cxn modelId="{06DBB633-93A4-4C5E-B6F2-46E65029D3B9}" type="presParOf" srcId="{8F2A008F-88B4-45A4-B352-1D392F532AC1}" destId="{43C72C39-9688-4382-8357-8732044328CF}" srcOrd="2" destOrd="0" presId="urn:microsoft.com/office/officeart/2005/8/layout/vList5"/>
    <dgm:cxn modelId="{0E04B8F3-4C25-46A3-A038-F635E2BE9BE1}" type="presParOf" srcId="{43C72C39-9688-4382-8357-8732044328CF}" destId="{A468E351-DF73-443A-B881-67B1A8C6AE8F}" srcOrd="0" destOrd="0" presId="urn:microsoft.com/office/officeart/2005/8/layout/vList5"/>
    <dgm:cxn modelId="{E220514E-8C7C-43F0-ADD0-5F727C64D2D0}" type="presParOf" srcId="{43C72C39-9688-4382-8357-8732044328CF}" destId="{E4046DEA-56B4-492D-97AC-376AC3BC50EB}" srcOrd="1" destOrd="0" presId="urn:microsoft.com/office/officeart/2005/8/layout/vList5"/>
    <dgm:cxn modelId="{4446BC6D-5929-4BC8-83BC-36483FC0611A}" type="presParOf" srcId="{8F2A008F-88B4-45A4-B352-1D392F532AC1}" destId="{BCDE2DF5-EBE4-457A-A214-73DB570E6014}" srcOrd="3" destOrd="0" presId="urn:microsoft.com/office/officeart/2005/8/layout/vList5"/>
    <dgm:cxn modelId="{B3558229-DB62-4200-8012-CEBD6E8D2ECB}" type="presParOf" srcId="{8F2A008F-88B4-45A4-B352-1D392F532AC1}" destId="{478E4D9A-BBD8-40DF-8C2C-C352FD511502}" srcOrd="4" destOrd="0" presId="urn:microsoft.com/office/officeart/2005/8/layout/vList5"/>
    <dgm:cxn modelId="{750F3651-29A1-4213-ABB3-84F616D430A2}" type="presParOf" srcId="{478E4D9A-BBD8-40DF-8C2C-C352FD511502}" destId="{162A3691-4DB0-410A-951F-5ED890F50A2B}" srcOrd="0" destOrd="0" presId="urn:microsoft.com/office/officeart/2005/8/layout/vList5"/>
    <dgm:cxn modelId="{DB05906C-D998-4E4F-A8A5-DBAE5D9751AB}" type="presParOf" srcId="{478E4D9A-BBD8-40DF-8C2C-C352FD511502}" destId="{579F8F08-BD63-4009-9213-65876906D8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16370B-7301-4249-BFBA-4CAB8700B614}" type="doc">
      <dgm:prSet loTypeId="urn:microsoft.com/office/officeart/2008/layout/AlternatingHexagons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665ED8D-FDF0-4CBC-A7DE-4EA49D78BAC2}">
      <dgm:prSet phldrT="[Text]" custT="1"/>
      <dgm:spPr/>
      <dgm:t>
        <a:bodyPr/>
        <a:lstStyle/>
        <a:p>
          <a:r>
            <a: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ESP</a:t>
          </a:r>
          <a:r>
            <a:rPr lang="en-US" sz="2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Extended Stack Pointer</a:t>
          </a:r>
          <a:endParaRPr lang="en-IN" sz="20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3059CCA-A1B3-4907-AA3D-E133A29C1E38}" type="parTrans" cxnId="{953413D3-19A9-4D54-969B-BC207A44DA95}">
      <dgm:prSet/>
      <dgm:spPr/>
      <dgm:t>
        <a:bodyPr/>
        <a:lstStyle/>
        <a:p>
          <a:endParaRPr lang="en-IN"/>
        </a:p>
      </dgm:t>
    </dgm:pt>
    <dgm:pt modelId="{70186585-3A21-4EFF-B0C0-3759A65D0489}" type="sibTrans" cxnId="{953413D3-19A9-4D54-969B-BC207A44DA95}">
      <dgm:prSet custT="1"/>
      <dgm:spPr/>
      <dgm:t>
        <a:bodyPr/>
        <a:lstStyle/>
        <a:p>
          <a:r>
            <a: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EBX </a:t>
          </a:r>
          <a:r>
            <a:rPr lang="en-US" sz="2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Extended Base Register</a:t>
          </a:r>
          <a:endParaRPr lang="en-IN" sz="24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B9E7AEC9-E04F-48E8-9DC7-93BDC673141A}">
      <dgm:prSet phldrT="[Text]" custT="1"/>
      <dgm:spPr/>
      <dgm:t>
        <a:bodyPr/>
        <a:lstStyle/>
        <a:p>
          <a:r>
            <a: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EAX</a:t>
          </a:r>
          <a:r>
            <a:rPr lang="en-US" sz="15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</a:t>
          </a:r>
          <a:r>
            <a:rPr lang="en-US" sz="18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Extended Accumulator Register</a:t>
          </a:r>
          <a:endParaRPr lang="en-IN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84634F10-2ADA-4EB6-A62E-47358B883E12}" type="parTrans" cxnId="{89467F9D-AD68-4B49-B8B6-288328B40419}">
      <dgm:prSet/>
      <dgm:spPr/>
      <dgm:t>
        <a:bodyPr/>
        <a:lstStyle/>
        <a:p>
          <a:endParaRPr lang="en-IN"/>
        </a:p>
      </dgm:t>
    </dgm:pt>
    <dgm:pt modelId="{2D58A667-CF2C-4472-8EF7-709E3DFE6878}" type="sibTrans" cxnId="{89467F9D-AD68-4B49-B8B6-288328B40419}">
      <dgm:prSet custT="1"/>
      <dgm:spPr/>
      <dgm:t>
        <a:bodyPr/>
        <a:lstStyle/>
        <a:p>
          <a:r>
            <a: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ECX</a:t>
          </a:r>
          <a:r>
            <a:rPr lang="en-US" sz="23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</a:t>
          </a:r>
          <a:r>
            <a:rPr lang="en-US" sz="2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Extended Counter Register</a:t>
          </a:r>
          <a:endParaRPr lang="en-IN" sz="20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36416AA0-D5B9-4969-A233-F8C473254E91}">
      <dgm:prSet phldrT="[Text]" custT="1"/>
      <dgm:spPr/>
      <dgm:t>
        <a:bodyPr/>
        <a:lstStyle/>
        <a:p>
          <a:r>
            <a: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EDX</a:t>
          </a:r>
          <a:r>
            <a:rPr lang="en-US" sz="19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</a:t>
          </a:r>
          <a:r>
            <a:rPr lang="en-US" sz="2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Extended Data Register</a:t>
          </a:r>
          <a:endParaRPr lang="en-IN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73DE3E81-2A05-4D70-A0AB-D3BC130DF2CB}" type="parTrans" cxnId="{D66B80B3-7074-4678-AB34-42F4D1ED819D}">
      <dgm:prSet/>
      <dgm:spPr/>
      <dgm:t>
        <a:bodyPr/>
        <a:lstStyle/>
        <a:p>
          <a:endParaRPr lang="en-IN"/>
        </a:p>
      </dgm:t>
    </dgm:pt>
    <dgm:pt modelId="{87BCEE83-0823-4C76-81F5-41B96860C522}" type="sibTrans" cxnId="{D66B80B3-7074-4678-AB34-42F4D1ED819D}">
      <dgm:prSet custT="1"/>
      <dgm:spPr/>
      <dgm:t>
        <a:bodyPr/>
        <a:lstStyle/>
        <a:p>
          <a:r>
            <a: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EBP</a:t>
          </a:r>
          <a:r>
            <a:rPr lang="en-US" sz="2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Extended Stack Base Pointer</a:t>
          </a:r>
          <a:r>
            <a: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</a:t>
          </a:r>
          <a:endParaRPr lang="en-IN" sz="20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D805BBDA-39CE-45CA-89B5-84052D86E0C7}" type="pres">
      <dgm:prSet presAssocID="{7416370B-7301-4249-BFBA-4CAB8700B61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611D6DC4-365F-4A61-B779-7AC505E2FEAF}" type="pres">
      <dgm:prSet presAssocID="{8665ED8D-FDF0-4CBC-A7DE-4EA49D78BAC2}" presName="composite" presStyleCnt="0"/>
      <dgm:spPr/>
    </dgm:pt>
    <dgm:pt modelId="{3D44258A-69D6-4B76-829A-567302DDC314}" type="pres">
      <dgm:prSet presAssocID="{8665ED8D-FDF0-4CBC-A7DE-4EA49D78BAC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C3D5FC-2E83-45A4-B82C-0DE5FDABF444}" type="pres">
      <dgm:prSet presAssocID="{8665ED8D-FDF0-4CBC-A7DE-4EA49D78BAC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8992A5-C142-43F8-8BC6-B428C5925E25}" type="pres">
      <dgm:prSet presAssocID="{8665ED8D-FDF0-4CBC-A7DE-4EA49D78BAC2}" presName="BalanceSpacing" presStyleCnt="0"/>
      <dgm:spPr/>
    </dgm:pt>
    <dgm:pt modelId="{ABD332C4-4D99-49CD-B85B-AD5835E2AD52}" type="pres">
      <dgm:prSet presAssocID="{8665ED8D-FDF0-4CBC-A7DE-4EA49D78BAC2}" presName="BalanceSpacing1" presStyleCnt="0"/>
      <dgm:spPr/>
    </dgm:pt>
    <dgm:pt modelId="{EB543AEC-11DE-4AAF-8DC5-42D1F72D6390}" type="pres">
      <dgm:prSet presAssocID="{70186585-3A21-4EFF-B0C0-3759A65D0489}" presName="Accent1Text" presStyleLbl="node1" presStyleIdx="1" presStyleCnt="6"/>
      <dgm:spPr/>
      <dgm:t>
        <a:bodyPr/>
        <a:lstStyle/>
        <a:p>
          <a:endParaRPr lang="en-IN"/>
        </a:p>
      </dgm:t>
    </dgm:pt>
    <dgm:pt modelId="{DECE63E2-BDD0-46E9-8540-BE64BB6582D8}" type="pres">
      <dgm:prSet presAssocID="{70186585-3A21-4EFF-B0C0-3759A65D0489}" presName="spaceBetweenRectangles" presStyleCnt="0"/>
      <dgm:spPr/>
    </dgm:pt>
    <dgm:pt modelId="{F5E17B5C-C6DB-42C8-A9E0-41045667DA47}" type="pres">
      <dgm:prSet presAssocID="{B9E7AEC9-E04F-48E8-9DC7-93BDC673141A}" presName="composite" presStyleCnt="0"/>
      <dgm:spPr/>
    </dgm:pt>
    <dgm:pt modelId="{3D36067F-6B82-47AC-81C7-9D1A05955383}" type="pres">
      <dgm:prSet presAssocID="{B9E7AEC9-E04F-48E8-9DC7-93BDC673141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63ADC6-EAAD-400D-8B15-D9AF9B7C7B7F}" type="pres">
      <dgm:prSet presAssocID="{B9E7AEC9-E04F-48E8-9DC7-93BDC673141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179CC4-89EB-4076-903E-16FEC5876D3D}" type="pres">
      <dgm:prSet presAssocID="{B9E7AEC9-E04F-48E8-9DC7-93BDC673141A}" presName="BalanceSpacing" presStyleCnt="0"/>
      <dgm:spPr/>
    </dgm:pt>
    <dgm:pt modelId="{623785E5-88B6-461B-8C04-ABC926EA190B}" type="pres">
      <dgm:prSet presAssocID="{B9E7AEC9-E04F-48E8-9DC7-93BDC673141A}" presName="BalanceSpacing1" presStyleCnt="0"/>
      <dgm:spPr/>
    </dgm:pt>
    <dgm:pt modelId="{92A85A04-CB09-402A-844F-0D28383B6290}" type="pres">
      <dgm:prSet presAssocID="{2D58A667-CF2C-4472-8EF7-709E3DFE6878}" presName="Accent1Text" presStyleLbl="node1" presStyleIdx="3" presStyleCnt="6"/>
      <dgm:spPr/>
      <dgm:t>
        <a:bodyPr/>
        <a:lstStyle/>
        <a:p>
          <a:endParaRPr lang="en-IN"/>
        </a:p>
      </dgm:t>
    </dgm:pt>
    <dgm:pt modelId="{62A5876E-6CED-416F-8DC9-AF102E68B853}" type="pres">
      <dgm:prSet presAssocID="{2D58A667-CF2C-4472-8EF7-709E3DFE6878}" presName="spaceBetweenRectangles" presStyleCnt="0"/>
      <dgm:spPr/>
    </dgm:pt>
    <dgm:pt modelId="{A52C0796-FAFC-4425-9491-0B28FA44AF2D}" type="pres">
      <dgm:prSet presAssocID="{36416AA0-D5B9-4969-A233-F8C473254E91}" presName="composite" presStyleCnt="0"/>
      <dgm:spPr/>
    </dgm:pt>
    <dgm:pt modelId="{DF062815-7197-4376-B0F7-7D30C4A25DFF}" type="pres">
      <dgm:prSet presAssocID="{36416AA0-D5B9-4969-A233-F8C473254E9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FEA43F-738D-43CD-ABBB-D4371375A89A}" type="pres">
      <dgm:prSet presAssocID="{36416AA0-D5B9-4969-A233-F8C473254E91}" presName="Childtext1" presStyleLbl="revTx" presStyleIdx="2" presStyleCnt="3" custLinFactY="-36548" custLinFactNeighborX="-3130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0DFDF0-70D9-4674-BB30-7B0362A3F283}" type="pres">
      <dgm:prSet presAssocID="{36416AA0-D5B9-4969-A233-F8C473254E91}" presName="BalanceSpacing" presStyleCnt="0"/>
      <dgm:spPr/>
    </dgm:pt>
    <dgm:pt modelId="{76F7F3B1-5B67-47CA-BDD8-0B578C11117D}" type="pres">
      <dgm:prSet presAssocID="{36416AA0-D5B9-4969-A233-F8C473254E91}" presName="BalanceSpacing1" presStyleCnt="0"/>
      <dgm:spPr/>
    </dgm:pt>
    <dgm:pt modelId="{DAE223E3-DC7B-43E3-BB66-20649FA18CE2}" type="pres">
      <dgm:prSet presAssocID="{87BCEE83-0823-4C76-81F5-41B96860C522}" presName="Accent1Text" presStyleLbl="node1" presStyleIdx="5" presStyleCnt="6"/>
      <dgm:spPr/>
      <dgm:t>
        <a:bodyPr/>
        <a:lstStyle/>
        <a:p>
          <a:endParaRPr lang="en-IN"/>
        </a:p>
      </dgm:t>
    </dgm:pt>
  </dgm:ptLst>
  <dgm:cxnLst>
    <dgm:cxn modelId="{E4343C66-7021-4E54-ABED-DDA07C72E3F1}" type="presOf" srcId="{87BCEE83-0823-4C76-81F5-41B96860C522}" destId="{DAE223E3-DC7B-43E3-BB66-20649FA18CE2}" srcOrd="0" destOrd="0" presId="urn:microsoft.com/office/officeart/2008/layout/AlternatingHexagons"/>
    <dgm:cxn modelId="{9B58EF22-63CE-4847-9C1D-7B89C93BFDB5}" type="presOf" srcId="{36416AA0-D5B9-4969-A233-F8C473254E91}" destId="{DF062815-7197-4376-B0F7-7D30C4A25DFF}" srcOrd="0" destOrd="0" presId="urn:microsoft.com/office/officeart/2008/layout/AlternatingHexagons"/>
    <dgm:cxn modelId="{D6C47583-C043-45F4-B4BB-81B51F43D5D9}" type="presOf" srcId="{8665ED8D-FDF0-4CBC-A7DE-4EA49D78BAC2}" destId="{3D44258A-69D6-4B76-829A-567302DDC314}" srcOrd="0" destOrd="0" presId="urn:microsoft.com/office/officeart/2008/layout/AlternatingHexagons"/>
    <dgm:cxn modelId="{AFD7401D-F864-4896-A143-0D52B912B4F0}" type="presOf" srcId="{2D58A667-CF2C-4472-8EF7-709E3DFE6878}" destId="{92A85A04-CB09-402A-844F-0D28383B6290}" srcOrd="0" destOrd="0" presId="urn:microsoft.com/office/officeart/2008/layout/AlternatingHexagons"/>
    <dgm:cxn modelId="{953413D3-19A9-4D54-969B-BC207A44DA95}" srcId="{7416370B-7301-4249-BFBA-4CAB8700B614}" destId="{8665ED8D-FDF0-4CBC-A7DE-4EA49D78BAC2}" srcOrd="0" destOrd="0" parTransId="{13059CCA-A1B3-4907-AA3D-E133A29C1E38}" sibTransId="{70186585-3A21-4EFF-B0C0-3759A65D0489}"/>
    <dgm:cxn modelId="{8EAB3738-F9B4-4AE8-AF1A-9D47CB49712E}" type="presOf" srcId="{70186585-3A21-4EFF-B0C0-3759A65D0489}" destId="{EB543AEC-11DE-4AAF-8DC5-42D1F72D6390}" srcOrd="0" destOrd="0" presId="urn:microsoft.com/office/officeart/2008/layout/AlternatingHexagons"/>
    <dgm:cxn modelId="{D66B80B3-7074-4678-AB34-42F4D1ED819D}" srcId="{7416370B-7301-4249-BFBA-4CAB8700B614}" destId="{36416AA0-D5B9-4969-A233-F8C473254E91}" srcOrd="2" destOrd="0" parTransId="{73DE3E81-2A05-4D70-A0AB-D3BC130DF2CB}" sibTransId="{87BCEE83-0823-4C76-81F5-41B96860C522}"/>
    <dgm:cxn modelId="{CB4153D7-FB6A-4FC9-81C5-2A2130B064F9}" type="presOf" srcId="{7416370B-7301-4249-BFBA-4CAB8700B614}" destId="{D805BBDA-39CE-45CA-89B5-84052D86E0C7}" srcOrd="0" destOrd="0" presId="urn:microsoft.com/office/officeart/2008/layout/AlternatingHexagons"/>
    <dgm:cxn modelId="{9138AB68-FEAC-403E-9EF8-E1087B8339CD}" type="presOf" srcId="{B9E7AEC9-E04F-48E8-9DC7-93BDC673141A}" destId="{3D36067F-6B82-47AC-81C7-9D1A05955383}" srcOrd="0" destOrd="0" presId="urn:microsoft.com/office/officeart/2008/layout/AlternatingHexagons"/>
    <dgm:cxn modelId="{89467F9D-AD68-4B49-B8B6-288328B40419}" srcId="{7416370B-7301-4249-BFBA-4CAB8700B614}" destId="{B9E7AEC9-E04F-48E8-9DC7-93BDC673141A}" srcOrd="1" destOrd="0" parTransId="{84634F10-2ADA-4EB6-A62E-47358B883E12}" sibTransId="{2D58A667-CF2C-4472-8EF7-709E3DFE6878}"/>
    <dgm:cxn modelId="{25D78105-95CC-47CD-B013-7C93A1089256}" type="presParOf" srcId="{D805BBDA-39CE-45CA-89B5-84052D86E0C7}" destId="{611D6DC4-365F-4A61-B779-7AC505E2FEAF}" srcOrd="0" destOrd="0" presId="urn:microsoft.com/office/officeart/2008/layout/AlternatingHexagons"/>
    <dgm:cxn modelId="{187494B9-57B2-41AA-A312-240DE620766E}" type="presParOf" srcId="{611D6DC4-365F-4A61-B779-7AC505E2FEAF}" destId="{3D44258A-69D6-4B76-829A-567302DDC314}" srcOrd="0" destOrd="0" presId="urn:microsoft.com/office/officeart/2008/layout/AlternatingHexagons"/>
    <dgm:cxn modelId="{474185B1-E9F2-4E40-BBBD-040350455929}" type="presParOf" srcId="{611D6DC4-365F-4A61-B779-7AC505E2FEAF}" destId="{DFC3D5FC-2E83-45A4-B82C-0DE5FDABF444}" srcOrd="1" destOrd="0" presId="urn:microsoft.com/office/officeart/2008/layout/AlternatingHexagons"/>
    <dgm:cxn modelId="{E1CE753C-D677-49D7-9303-5F3B931FA7FA}" type="presParOf" srcId="{611D6DC4-365F-4A61-B779-7AC505E2FEAF}" destId="{578992A5-C142-43F8-8BC6-B428C5925E25}" srcOrd="2" destOrd="0" presId="urn:microsoft.com/office/officeart/2008/layout/AlternatingHexagons"/>
    <dgm:cxn modelId="{4EA008B0-52D7-49BC-8262-7445D6114857}" type="presParOf" srcId="{611D6DC4-365F-4A61-B779-7AC505E2FEAF}" destId="{ABD332C4-4D99-49CD-B85B-AD5835E2AD52}" srcOrd="3" destOrd="0" presId="urn:microsoft.com/office/officeart/2008/layout/AlternatingHexagons"/>
    <dgm:cxn modelId="{480EDD13-4DCA-4B9A-AF9E-6AC8BD30D091}" type="presParOf" srcId="{611D6DC4-365F-4A61-B779-7AC505E2FEAF}" destId="{EB543AEC-11DE-4AAF-8DC5-42D1F72D6390}" srcOrd="4" destOrd="0" presId="urn:microsoft.com/office/officeart/2008/layout/AlternatingHexagons"/>
    <dgm:cxn modelId="{975BC619-F90C-44B6-8046-2F1331273887}" type="presParOf" srcId="{D805BBDA-39CE-45CA-89B5-84052D86E0C7}" destId="{DECE63E2-BDD0-46E9-8540-BE64BB6582D8}" srcOrd="1" destOrd="0" presId="urn:microsoft.com/office/officeart/2008/layout/AlternatingHexagons"/>
    <dgm:cxn modelId="{BBD240EB-F7DD-4373-A43D-38FD012EA6B6}" type="presParOf" srcId="{D805BBDA-39CE-45CA-89B5-84052D86E0C7}" destId="{F5E17B5C-C6DB-42C8-A9E0-41045667DA47}" srcOrd="2" destOrd="0" presId="urn:microsoft.com/office/officeart/2008/layout/AlternatingHexagons"/>
    <dgm:cxn modelId="{ED284C67-C126-47BE-A8F7-DE3602E26F86}" type="presParOf" srcId="{F5E17B5C-C6DB-42C8-A9E0-41045667DA47}" destId="{3D36067F-6B82-47AC-81C7-9D1A05955383}" srcOrd="0" destOrd="0" presId="urn:microsoft.com/office/officeart/2008/layout/AlternatingHexagons"/>
    <dgm:cxn modelId="{F943EE9F-A8D4-4ED5-9045-9744FF811454}" type="presParOf" srcId="{F5E17B5C-C6DB-42C8-A9E0-41045667DA47}" destId="{0663ADC6-EAAD-400D-8B15-D9AF9B7C7B7F}" srcOrd="1" destOrd="0" presId="urn:microsoft.com/office/officeart/2008/layout/AlternatingHexagons"/>
    <dgm:cxn modelId="{7FF63CC8-715A-4184-9FFB-C57DD1106E4B}" type="presParOf" srcId="{F5E17B5C-C6DB-42C8-A9E0-41045667DA47}" destId="{A8179CC4-89EB-4076-903E-16FEC5876D3D}" srcOrd="2" destOrd="0" presId="urn:microsoft.com/office/officeart/2008/layout/AlternatingHexagons"/>
    <dgm:cxn modelId="{A9CEDD3C-BEFF-4E28-BE45-0665210F0CDB}" type="presParOf" srcId="{F5E17B5C-C6DB-42C8-A9E0-41045667DA47}" destId="{623785E5-88B6-461B-8C04-ABC926EA190B}" srcOrd="3" destOrd="0" presId="urn:microsoft.com/office/officeart/2008/layout/AlternatingHexagons"/>
    <dgm:cxn modelId="{6D7C95B3-C280-4BDC-A0FA-C330616FC238}" type="presParOf" srcId="{F5E17B5C-C6DB-42C8-A9E0-41045667DA47}" destId="{92A85A04-CB09-402A-844F-0D28383B6290}" srcOrd="4" destOrd="0" presId="urn:microsoft.com/office/officeart/2008/layout/AlternatingHexagons"/>
    <dgm:cxn modelId="{C75CCF2D-8538-486B-9A0C-D02BF71AD9D5}" type="presParOf" srcId="{D805BBDA-39CE-45CA-89B5-84052D86E0C7}" destId="{62A5876E-6CED-416F-8DC9-AF102E68B853}" srcOrd="3" destOrd="0" presId="urn:microsoft.com/office/officeart/2008/layout/AlternatingHexagons"/>
    <dgm:cxn modelId="{B42F739F-5C37-4765-8EBF-BDCC9E5080A4}" type="presParOf" srcId="{D805BBDA-39CE-45CA-89B5-84052D86E0C7}" destId="{A52C0796-FAFC-4425-9491-0B28FA44AF2D}" srcOrd="4" destOrd="0" presId="urn:microsoft.com/office/officeart/2008/layout/AlternatingHexagons"/>
    <dgm:cxn modelId="{55E34B58-A711-489D-BE5E-0BA3D049D073}" type="presParOf" srcId="{A52C0796-FAFC-4425-9491-0B28FA44AF2D}" destId="{DF062815-7197-4376-B0F7-7D30C4A25DFF}" srcOrd="0" destOrd="0" presId="urn:microsoft.com/office/officeart/2008/layout/AlternatingHexagons"/>
    <dgm:cxn modelId="{B6C4B29E-F3A4-4A66-8E57-9E26BA93B405}" type="presParOf" srcId="{A52C0796-FAFC-4425-9491-0B28FA44AF2D}" destId="{94FEA43F-738D-43CD-ABBB-D4371375A89A}" srcOrd="1" destOrd="0" presId="urn:microsoft.com/office/officeart/2008/layout/AlternatingHexagons"/>
    <dgm:cxn modelId="{BFFD00B6-13AD-4BDE-9F05-C2730B4AC44E}" type="presParOf" srcId="{A52C0796-FAFC-4425-9491-0B28FA44AF2D}" destId="{940DFDF0-70D9-4674-BB30-7B0362A3F283}" srcOrd="2" destOrd="0" presId="urn:microsoft.com/office/officeart/2008/layout/AlternatingHexagons"/>
    <dgm:cxn modelId="{B6F33963-ECA0-406F-8433-5C09EA548690}" type="presParOf" srcId="{A52C0796-FAFC-4425-9491-0B28FA44AF2D}" destId="{76F7F3B1-5B67-47CA-BDD8-0B578C11117D}" srcOrd="3" destOrd="0" presId="urn:microsoft.com/office/officeart/2008/layout/AlternatingHexagons"/>
    <dgm:cxn modelId="{39BEAB52-7470-49AC-BF35-E35D2E4C5562}" type="presParOf" srcId="{A52C0796-FAFC-4425-9491-0B28FA44AF2D}" destId="{DAE223E3-DC7B-43E3-BB66-20649FA18CE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pPr algn="l"/>
          <a:r>
            <a: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Lazy mans tool 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Black Box software testing technique, which helps in finding implementation bugs using malformed /semi-malformed data injection in an automated fashion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2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2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2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3436B4-E65F-4D05-B570-2ACD97ADBC7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27F7D2-B425-4EC6-AD05-80EB136FE6E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Buffer 1 &amp; 2</a:t>
          </a:r>
          <a:endParaRPr lang="en-IN" dirty="0"/>
        </a:p>
      </dgm:t>
    </dgm:pt>
    <dgm:pt modelId="{A7835289-33A2-462C-8ACF-BA4A02A56CA1}" type="parTrans" cxnId="{18F3A139-C8ED-405C-BB3A-4016DAFC9681}">
      <dgm:prSet/>
      <dgm:spPr/>
      <dgm:t>
        <a:bodyPr/>
        <a:lstStyle/>
        <a:p>
          <a:endParaRPr lang="en-IN"/>
        </a:p>
      </dgm:t>
    </dgm:pt>
    <dgm:pt modelId="{D4E277A8-13A7-4E23-A347-51D03B6BE3CF}" type="sibTrans" cxnId="{18F3A139-C8ED-405C-BB3A-4016DAFC9681}">
      <dgm:prSet/>
      <dgm:spPr/>
      <dgm:t>
        <a:bodyPr/>
        <a:lstStyle/>
        <a:p>
          <a:endParaRPr lang="en-IN"/>
        </a:p>
      </dgm:t>
    </dgm:pt>
    <dgm:pt modelId="{F6FB4172-F62B-40FB-80F4-61E58200CE17}">
      <dgm:prSet phldrT="[Text]" custT="1"/>
      <dgm:spPr/>
      <dgm:t>
        <a:bodyPr/>
        <a:lstStyle/>
        <a:p>
          <a:r>
            <a: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Overwritten by A’s &amp; B’s</a:t>
          </a:r>
          <a:endParaRPr lang="en-I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C41EA0-29F8-4254-9826-29C26D004B91}" type="parTrans" cxnId="{E3C39809-A0DA-49A5-B791-99294566392B}">
      <dgm:prSet/>
      <dgm:spPr/>
      <dgm:t>
        <a:bodyPr/>
        <a:lstStyle/>
        <a:p>
          <a:endParaRPr lang="en-IN"/>
        </a:p>
      </dgm:t>
    </dgm:pt>
    <dgm:pt modelId="{B117748C-E2BC-4CF4-8641-51C37A4B3B13}" type="sibTrans" cxnId="{E3C39809-A0DA-49A5-B791-99294566392B}">
      <dgm:prSet/>
      <dgm:spPr/>
      <dgm:t>
        <a:bodyPr/>
        <a:lstStyle/>
        <a:p>
          <a:endParaRPr lang="en-IN"/>
        </a:p>
      </dgm:t>
    </dgm:pt>
    <dgm:pt modelId="{AB9EA1FD-9536-417A-8F23-57DCB4245D1E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SFP</a:t>
          </a:r>
          <a:endParaRPr lang="en-IN" dirty="0"/>
        </a:p>
      </dgm:t>
    </dgm:pt>
    <dgm:pt modelId="{6272EC62-2A19-40E1-853B-10D8E079A5D4}" type="parTrans" cxnId="{EAC4500C-A40F-45FF-B606-1FCCE5913848}">
      <dgm:prSet/>
      <dgm:spPr/>
      <dgm:t>
        <a:bodyPr/>
        <a:lstStyle/>
        <a:p>
          <a:endParaRPr lang="en-IN"/>
        </a:p>
      </dgm:t>
    </dgm:pt>
    <dgm:pt modelId="{2E537EC0-186D-4A42-ACE7-FEC1088A5E95}" type="sibTrans" cxnId="{EAC4500C-A40F-45FF-B606-1FCCE5913848}">
      <dgm:prSet/>
      <dgm:spPr/>
      <dgm:t>
        <a:bodyPr/>
        <a:lstStyle/>
        <a:p>
          <a:endParaRPr lang="en-IN"/>
        </a:p>
      </dgm:t>
    </dgm:pt>
    <dgm:pt modelId="{6374375B-4B7E-4DC0-A08A-1D580B773973}">
      <dgm:prSet phldrT="[Text]" custT="1"/>
      <dgm:spPr/>
      <dgm:t>
        <a:bodyPr/>
        <a:lstStyle/>
        <a:p>
          <a:r>
            <a:rPr lang="en-I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Overwritten by C’s</a:t>
          </a:r>
          <a:endParaRPr lang="en-I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8C6C84-B702-4123-915E-95C277426C47}" type="parTrans" cxnId="{4E80E544-1616-4FC6-A291-538DC6B9D5D8}">
      <dgm:prSet/>
      <dgm:spPr/>
      <dgm:t>
        <a:bodyPr/>
        <a:lstStyle/>
        <a:p>
          <a:endParaRPr lang="en-IN"/>
        </a:p>
      </dgm:t>
    </dgm:pt>
    <dgm:pt modelId="{3A21C227-BB3F-43CB-B035-CDA9F3D29F18}" type="sibTrans" cxnId="{4E80E544-1616-4FC6-A291-538DC6B9D5D8}">
      <dgm:prSet/>
      <dgm:spPr/>
      <dgm:t>
        <a:bodyPr/>
        <a:lstStyle/>
        <a:p>
          <a:endParaRPr lang="en-IN"/>
        </a:p>
      </dgm:t>
    </dgm:pt>
    <dgm:pt modelId="{51C4ABA2-D258-4C1E-9BF6-AE8B22CB1C91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RET</a:t>
          </a:r>
          <a:endParaRPr lang="en-IN" dirty="0"/>
        </a:p>
      </dgm:t>
    </dgm:pt>
    <dgm:pt modelId="{2D29B62D-0933-4367-93EE-B1AAAF733009}" type="parTrans" cxnId="{3CE05319-93CC-4BC8-A0F9-5F320C28A42B}">
      <dgm:prSet/>
      <dgm:spPr/>
      <dgm:t>
        <a:bodyPr/>
        <a:lstStyle/>
        <a:p>
          <a:endParaRPr lang="en-IN"/>
        </a:p>
      </dgm:t>
    </dgm:pt>
    <dgm:pt modelId="{2AD12060-123F-489E-BEB4-C37FEE422A70}" type="sibTrans" cxnId="{3CE05319-93CC-4BC8-A0F9-5F320C28A42B}">
      <dgm:prSet/>
      <dgm:spPr/>
      <dgm:t>
        <a:bodyPr/>
        <a:lstStyle/>
        <a:p>
          <a:endParaRPr lang="en-IN"/>
        </a:p>
      </dgm:t>
    </dgm:pt>
    <dgm:pt modelId="{3ACD7FCE-385E-45B3-BB6A-02BDEF81EBCB}">
      <dgm:prSet phldrT="[Text]" custT="1"/>
      <dgm:spPr/>
      <dgm:t>
        <a:bodyPr/>
        <a:lstStyle/>
        <a:p>
          <a:r>
            <a: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Return Overwritten by D’s</a:t>
          </a:r>
          <a:endParaRPr lang="en-I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54D27C9-815A-4476-95D9-665B5D3F26C8}" type="parTrans" cxnId="{E7085CD3-EE8A-46A5-A9A3-370C2C171C2E}">
      <dgm:prSet/>
      <dgm:spPr/>
      <dgm:t>
        <a:bodyPr/>
        <a:lstStyle/>
        <a:p>
          <a:endParaRPr lang="en-IN"/>
        </a:p>
      </dgm:t>
    </dgm:pt>
    <dgm:pt modelId="{5E753963-DA40-437B-A2E1-CD3AF6281E1D}" type="sibTrans" cxnId="{E7085CD3-EE8A-46A5-A9A3-370C2C171C2E}">
      <dgm:prSet/>
      <dgm:spPr/>
      <dgm:t>
        <a:bodyPr/>
        <a:lstStyle/>
        <a:p>
          <a:endParaRPr lang="en-IN"/>
        </a:p>
      </dgm:t>
    </dgm:pt>
    <dgm:pt modelId="{8F2A008F-88B4-45A4-B352-1D392F532AC1}" type="pres">
      <dgm:prSet presAssocID="{683436B4-E65F-4D05-B570-2ACD97ADBC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5909D89-2083-4FDB-A400-328BC20D4BB5}" type="pres">
      <dgm:prSet presAssocID="{CA27F7D2-B425-4EC6-AD05-80EB136FE6E4}" presName="linNode" presStyleCnt="0"/>
      <dgm:spPr/>
    </dgm:pt>
    <dgm:pt modelId="{5622AA25-7E0E-485E-9629-BB8904C4B80C}" type="pres">
      <dgm:prSet presAssocID="{CA27F7D2-B425-4EC6-AD05-80EB136FE6E4}" presName="parentText" presStyleLbl="node1" presStyleIdx="0" presStyleCnt="3" custLinFactNeighborX="-123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0B1030-9CF3-4E1D-ABB3-357711DD18C4}" type="pres">
      <dgm:prSet presAssocID="{CA27F7D2-B425-4EC6-AD05-80EB136FE6E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52FDB2-B075-4DDC-8E02-7BF42FA7D0B8}" type="pres">
      <dgm:prSet presAssocID="{D4E277A8-13A7-4E23-A347-51D03B6BE3CF}" presName="sp" presStyleCnt="0"/>
      <dgm:spPr/>
    </dgm:pt>
    <dgm:pt modelId="{43C72C39-9688-4382-8357-8732044328CF}" type="pres">
      <dgm:prSet presAssocID="{AB9EA1FD-9536-417A-8F23-57DCB4245D1E}" presName="linNode" presStyleCnt="0"/>
      <dgm:spPr/>
    </dgm:pt>
    <dgm:pt modelId="{A468E351-DF73-443A-B881-67B1A8C6AE8F}" type="pres">
      <dgm:prSet presAssocID="{AB9EA1FD-9536-417A-8F23-57DCB4245D1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046DEA-56B4-492D-97AC-376AC3BC50EB}" type="pres">
      <dgm:prSet presAssocID="{AB9EA1FD-9536-417A-8F23-57DCB4245D1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DE2DF5-EBE4-457A-A214-73DB570E6014}" type="pres">
      <dgm:prSet presAssocID="{2E537EC0-186D-4A42-ACE7-FEC1088A5E95}" presName="sp" presStyleCnt="0"/>
      <dgm:spPr/>
    </dgm:pt>
    <dgm:pt modelId="{478E4D9A-BBD8-40DF-8C2C-C352FD511502}" type="pres">
      <dgm:prSet presAssocID="{51C4ABA2-D258-4C1E-9BF6-AE8B22CB1C91}" presName="linNode" presStyleCnt="0"/>
      <dgm:spPr/>
    </dgm:pt>
    <dgm:pt modelId="{162A3691-4DB0-410A-951F-5ED890F50A2B}" type="pres">
      <dgm:prSet presAssocID="{51C4ABA2-D258-4C1E-9BF6-AE8B22CB1C9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9F8F08-BD63-4009-9213-65876906D806}" type="pres">
      <dgm:prSet presAssocID="{51C4ABA2-D258-4C1E-9BF6-AE8B22CB1C9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E6F860C-EBEB-46D8-96BE-4F5E4D1BC5E1}" type="presOf" srcId="{3ACD7FCE-385E-45B3-BB6A-02BDEF81EBCB}" destId="{579F8F08-BD63-4009-9213-65876906D806}" srcOrd="0" destOrd="0" presId="urn:microsoft.com/office/officeart/2005/8/layout/vList5"/>
    <dgm:cxn modelId="{E3C39809-A0DA-49A5-B791-99294566392B}" srcId="{CA27F7D2-B425-4EC6-AD05-80EB136FE6E4}" destId="{F6FB4172-F62B-40FB-80F4-61E58200CE17}" srcOrd="0" destOrd="0" parTransId="{0EC41EA0-29F8-4254-9826-29C26D004B91}" sibTransId="{B117748C-E2BC-4CF4-8641-51C37A4B3B13}"/>
    <dgm:cxn modelId="{7592DA96-0B22-4A54-8E2D-C4E0086056BE}" type="presOf" srcId="{AB9EA1FD-9536-417A-8F23-57DCB4245D1E}" destId="{A468E351-DF73-443A-B881-67B1A8C6AE8F}" srcOrd="0" destOrd="0" presId="urn:microsoft.com/office/officeart/2005/8/layout/vList5"/>
    <dgm:cxn modelId="{21E2ED3C-E43E-4AA4-A4F7-1551A482B173}" type="presOf" srcId="{CA27F7D2-B425-4EC6-AD05-80EB136FE6E4}" destId="{5622AA25-7E0E-485E-9629-BB8904C4B80C}" srcOrd="0" destOrd="0" presId="urn:microsoft.com/office/officeart/2005/8/layout/vList5"/>
    <dgm:cxn modelId="{EAC4500C-A40F-45FF-B606-1FCCE5913848}" srcId="{683436B4-E65F-4D05-B570-2ACD97ADBC70}" destId="{AB9EA1FD-9536-417A-8F23-57DCB4245D1E}" srcOrd="1" destOrd="0" parTransId="{6272EC62-2A19-40E1-853B-10D8E079A5D4}" sibTransId="{2E537EC0-186D-4A42-ACE7-FEC1088A5E95}"/>
    <dgm:cxn modelId="{4E80E544-1616-4FC6-A291-538DC6B9D5D8}" srcId="{AB9EA1FD-9536-417A-8F23-57DCB4245D1E}" destId="{6374375B-4B7E-4DC0-A08A-1D580B773973}" srcOrd="0" destOrd="0" parTransId="{1B8C6C84-B702-4123-915E-95C277426C47}" sibTransId="{3A21C227-BB3F-43CB-B035-CDA9F3D29F18}"/>
    <dgm:cxn modelId="{3CE05319-93CC-4BC8-A0F9-5F320C28A42B}" srcId="{683436B4-E65F-4D05-B570-2ACD97ADBC70}" destId="{51C4ABA2-D258-4C1E-9BF6-AE8B22CB1C91}" srcOrd="2" destOrd="0" parTransId="{2D29B62D-0933-4367-93EE-B1AAAF733009}" sibTransId="{2AD12060-123F-489E-BEB4-C37FEE422A70}"/>
    <dgm:cxn modelId="{E7085CD3-EE8A-46A5-A9A3-370C2C171C2E}" srcId="{51C4ABA2-D258-4C1E-9BF6-AE8B22CB1C91}" destId="{3ACD7FCE-385E-45B3-BB6A-02BDEF81EBCB}" srcOrd="0" destOrd="0" parTransId="{554D27C9-815A-4476-95D9-665B5D3F26C8}" sibTransId="{5E753963-DA40-437B-A2E1-CD3AF6281E1D}"/>
    <dgm:cxn modelId="{FF4463B1-DE84-40C5-B4CA-D8D1F853E3AF}" type="presOf" srcId="{683436B4-E65F-4D05-B570-2ACD97ADBC70}" destId="{8F2A008F-88B4-45A4-B352-1D392F532AC1}" srcOrd="0" destOrd="0" presId="urn:microsoft.com/office/officeart/2005/8/layout/vList5"/>
    <dgm:cxn modelId="{20C93E9A-7F7E-40BD-A091-8778FD06269E}" type="presOf" srcId="{F6FB4172-F62B-40FB-80F4-61E58200CE17}" destId="{2E0B1030-9CF3-4E1D-ABB3-357711DD18C4}" srcOrd="0" destOrd="0" presId="urn:microsoft.com/office/officeart/2005/8/layout/vList5"/>
    <dgm:cxn modelId="{66B5939E-E758-49E0-9500-C1F050667B62}" type="presOf" srcId="{6374375B-4B7E-4DC0-A08A-1D580B773973}" destId="{E4046DEA-56B4-492D-97AC-376AC3BC50EB}" srcOrd="0" destOrd="0" presId="urn:microsoft.com/office/officeart/2005/8/layout/vList5"/>
    <dgm:cxn modelId="{D1ADB90F-B8E3-4055-B32C-3F283BFEC7F7}" type="presOf" srcId="{51C4ABA2-D258-4C1E-9BF6-AE8B22CB1C91}" destId="{162A3691-4DB0-410A-951F-5ED890F50A2B}" srcOrd="0" destOrd="0" presId="urn:microsoft.com/office/officeart/2005/8/layout/vList5"/>
    <dgm:cxn modelId="{18F3A139-C8ED-405C-BB3A-4016DAFC9681}" srcId="{683436B4-E65F-4D05-B570-2ACD97ADBC70}" destId="{CA27F7D2-B425-4EC6-AD05-80EB136FE6E4}" srcOrd="0" destOrd="0" parTransId="{A7835289-33A2-462C-8ACF-BA4A02A56CA1}" sibTransId="{D4E277A8-13A7-4E23-A347-51D03B6BE3CF}"/>
    <dgm:cxn modelId="{815A60DA-D252-4E90-AA91-822BFAB5818D}" type="presParOf" srcId="{8F2A008F-88B4-45A4-B352-1D392F532AC1}" destId="{45909D89-2083-4FDB-A400-328BC20D4BB5}" srcOrd="0" destOrd="0" presId="urn:microsoft.com/office/officeart/2005/8/layout/vList5"/>
    <dgm:cxn modelId="{633E6EA2-883C-4616-8CAE-B7068DC8F9F7}" type="presParOf" srcId="{45909D89-2083-4FDB-A400-328BC20D4BB5}" destId="{5622AA25-7E0E-485E-9629-BB8904C4B80C}" srcOrd="0" destOrd="0" presId="urn:microsoft.com/office/officeart/2005/8/layout/vList5"/>
    <dgm:cxn modelId="{88C1A80A-3517-4C05-B63C-5357CDECDF70}" type="presParOf" srcId="{45909D89-2083-4FDB-A400-328BC20D4BB5}" destId="{2E0B1030-9CF3-4E1D-ABB3-357711DD18C4}" srcOrd="1" destOrd="0" presId="urn:microsoft.com/office/officeart/2005/8/layout/vList5"/>
    <dgm:cxn modelId="{95CA1DEC-420A-44F7-8CF5-78028C54BC6F}" type="presParOf" srcId="{8F2A008F-88B4-45A4-B352-1D392F532AC1}" destId="{0452FDB2-B075-4DDC-8E02-7BF42FA7D0B8}" srcOrd="1" destOrd="0" presId="urn:microsoft.com/office/officeart/2005/8/layout/vList5"/>
    <dgm:cxn modelId="{2BA5487A-C054-4D31-902F-634C1A20113B}" type="presParOf" srcId="{8F2A008F-88B4-45A4-B352-1D392F532AC1}" destId="{43C72C39-9688-4382-8357-8732044328CF}" srcOrd="2" destOrd="0" presId="urn:microsoft.com/office/officeart/2005/8/layout/vList5"/>
    <dgm:cxn modelId="{636E13F4-31CC-4237-99D2-F8DD0D8AE918}" type="presParOf" srcId="{43C72C39-9688-4382-8357-8732044328CF}" destId="{A468E351-DF73-443A-B881-67B1A8C6AE8F}" srcOrd="0" destOrd="0" presId="urn:microsoft.com/office/officeart/2005/8/layout/vList5"/>
    <dgm:cxn modelId="{69D546A7-1D4D-4B71-BC72-5EF842977F54}" type="presParOf" srcId="{43C72C39-9688-4382-8357-8732044328CF}" destId="{E4046DEA-56B4-492D-97AC-376AC3BC50EB}" srcOrd="1" destOrd="0" presId="urn:microsoft.com/office/officeart/2005/8/layout/vList5"/>
    <dgm:cxn modelId="{B9798397-454B-4091-A704-8DF5B830EC1F}" type="presParOf" srcId="{8F2A008F-88B4-45A4-B352-1D392F532AC1}" destId="{BCDE2DF5-EBE4-457A-A214-73DB570E6014}" srcOrd="3" destOrd="0" presId="urn:microsoft.com/office/officeart/2005/8/layout/vList5"/>
    <dgm:cxn modelId="{295AA806-B88A-4E1B-8705-6E8502F4A01E}" type="presParOf" srcId="{8F2A008F-88B4-45A4-B352-1D392F532AC1}" destId="{478E4D9A-BBD8-40DF-8C2C-C352FD511502}" srcOrd="4" destOrd="0" presId="urn:microsoft.com/office/officeart/2005/8/layout/vList5"/>
    <dgm:cxn modelId="{49344B95-6702-432E-AF62-1F282ACB95C4}" type="presParOf" srcId="{478E4D9A-BBD8-40DF-8C2C-C352FD511502}" destId="{162A3691-4DB0-410A-951F-5ED890F50A2B}" srcOrd="0" destOrd="0" presId="urn:microsoft.com/office/officeart/2005/8/layout/vList5"/>
    <dgm:cxn modelId="{CE7421EF-CC9D-42B3-A2CA-3BFCEAD878C2}" type="presParOf" srcId="{478E4D9A-BBD8-40DF-8C2C-C352FD511502}" destId="{579F8F08-BD63-4009-9213-65876906D8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2C6AFA-44D9-4D92-ABD7-902BF8D8DC82}" type="doc">
      <dgm:prSet loTypeId="urn:microsoft.com/office/officeart/2005/8/layout/hList9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CC9B26D-8FB1-4A08-B0C3-17DAA476F180}">
      <dgm:prSet phldrT="[Text]"/>
      <dgm:spPr/>
      <dgm:t>
        <a:bodyPr/>
        <a:lstStyle/>
        <a:p>
          <a:r>
            <a:rPr lang="en-US" b="1" dirty="0" smtClean="0"/>
            <a:t>\x00</a:t>
          </a:r>
          <a:endParaRPr lang="en-IN" b="1" dirty="0"/>
        </a:p>
      </dgm:t>
    </dgm:pt>
    <dgm:pt modelId="{E60A82B7-C4C8-4EEB-BE24-CB489C6740C4}" type="parTrans" cxnId="{C9ECE18D-7667-46C9-A7B4-20CDB5940846}">
      <dgm:prSet/>
      <dgm:spPr/>
      <dgm:t>
        <a:bodyPr/>
        <a:lstStyle/>
        <a:p>
          <a:endParaRPr lang="en-IN"/>
        </a:p>
      </dgm:t>
    </dgm:pt>
    <dgm:pt modelId="{842A4A60-D48B-4B4E-8A27-2CF9AC511583}" type="sibTrans" cxnId="{C9ECE18D-7667-46C9-A7B4-20CDB5940846}">
      <dgm:prSet/>
      <dgm:spPr/>
      <dgm:t>
        <a:bodyPr/>
        <a:lstStyle/>
        <a:p>
          <a:endParaRPr lang="en-IN"/>
        </a:p>
      </dgm:t>
    </dgm:pt>
    <dgm:pt modelId="{343475E1-EADE-4735-B71D-BEBF56AB682E}">
      <dgm:prSet phldrT="[Text]"/>
      <dgm:spPr/>
      <dgm:t>
        <a:bodyPr/>
        <a:lstStyle/>
        <a:p>
          <a:r>
            <a:rPr lang="en-US" b="1" dirty="0" smtClean="0"/>
            <a:t>\x0a</a:t>
          </a:r>
          <a:endParaRPr lang="en-IN" b="1" dirty="0"/>
        </a:p>
      </dgm:t>
    </dgm:pt>
    <dgm:pt modelId="{1DFDAE48-18E5-41F1-92C5-F3B2FD867F75}" type="parTrans" cxnId="{4900CC3E-CE22-403F-B9FD-8FEE895337E3}">
      <dgm:prSet/>
      <dgm:spPr/>
      <dgm:t>
        <a:bodyPr/>
        <a:lstStyle/>
        <a:p>
          <a:endParaRPr lang="en-IN"/>
        </a:p>
      </dgm:t>
    </dgm:pt>
    <dgm:pt modelId="{5F1B86AC-E05E-4B44-B201-DA185F2B7E96}" type="sibTrans" cxnId="{4900CC3E-CE22-403F-B9FD-8FEE895337E3}">
      <dgm:prSet/>
      <dgm:spPr/>
      <dgm:t>
        <a:bodyPr/>
        <a:lstStyle/>
        <a:p>
          <a:endParaRPr lang="en-IN"/>
        </a:p>
      </dgm:t>
    </dgm:pt>
    <dgm:pt modelId="{961B4AE0-0394-4803-9634-A6C502F5B21C}">
      <dgm:prSet phldrT="[Text]"/>
      <dgm:spPr/>
      <dgm:t>
        <a:bodyPr/>
        <a:lstStyle/>
        <a:p>
          <a:r>
            <a:rPr lang="en-US" b="1" dirty="0" smtClean="0"/>
            <a:t>\x0d</a:t>
          </a:r>
          <a:endParaRPr lang="en-IN" b="1" dirty="0"/>
        </a:p>
      </dgm:t>
    </dgm:pt>
    <dgm:pt modelId="{498A7A85-7D5D-4015-8398-4776A08A04C6}" type="parTrans" cxnId="{B70CFE12-09F4-464F-ACFB-C816183D0BE3}">
      <dgm:prSet/>
      <dgm:spPr/>
      <dgm:t>
        <a:bodyPr/>
        <a:lstStyle/>
        <a:p>
          <a:endParaRPr lang="en-IN"/>
        </a:p>
      </dgm:t>
    </dgm:pt>
    <dgm:pt modelId="{C4D2D539-2864-434D-93BF-1241D04377B9}" type="sibTrans" cxnId="{B70CFE12-09F4-464F-ACFB-C816183D0BE3}">
      <dgm:prSet/>
      <dgm:spPr/>
      <dgm:t>
        <a:bodyPr/>
        <a:lstStyle/>
        <a:p>
          <a:endParaRPr lang="en-IN"/>
        </a:p>
      </dgm:t>
    </dgm:pt>
    <dgm:pt modelId="{F4B89FA5-7BEB-4802-A6AD-5EEE9D56B06C}">
      <dgm:prSet custT="1"/>
      <dgm:spPr/>
      <dgm:t>
        <a:bodyPr/>
        <a:lstStyle/>
        <a:p>
          <a:pPr algn="ctr"/>
          <a:r>
            <a:rPr lang="en-US" sz="3600" b="1" dirty="0" smtClean="0"/>
            <a:t>NULL</a:t>
          </a:r>
          <a:endParaRPr lang="en-IN" sz="3600" b="1" dirty="0"/>
        </a:p>
      </dgm:t>
    </dgm:pt>
    <dgm:pt modelId="{CC7961B4-2930-40D2-A0AD-23D7BBAEE675}" type="parTrans" cxnId="{A79F2028-A57F-4336-A1BB-42C120295D73}">
      <dgm:prSet/>
      <dgm:spPr/>
      <dgm:t>
        <a:bodyPr/>
        <a:lstStyle/>
        <a:p>
          <a:endParaRPr lang="en-IN"/>
        </a:p>
      </dgm:t>
    </dgm:pt>
    <dgm:pt modelId="{01C3A3C6-70D7-4531-B677-03AF3F09E63E}" type="sibTrans" cxnId="{A79F2028-A57F-4336-A1BB-42C120295D73}">
      <dgm:prSet/>
      <dgm:spPr/>
      <dgm:t>
        <a:bodyPr/>
        <a:lstStyle/>
        <a:p>
          <a:endParaRPr lang="en-IN"/>
        </a:p>
      </dgm:t>
    </dgm:pt>
    <dgm:pt modelId="{B471CFC2-60ED-43B5-BA81-303490CF7273}">
      <dgm:prSet custT="1"/>
      <dgm:spPr/>
      <dgm:t>
        <a:bodyPr/>
        <a:lstStyle/>
        <a:p>
          <a:pPr algn="ctr"/>
          <a:r>
            <a:rPr lang="en-US" sz="4800" b="1" dirty="0" smtClean="0"/>
            <a:t>\n</a:t>
          </a:r>
          <a:endParaRPr lang="en-IN" sz="4800" b="1" dirty="0"/>
        </a:p>
      </dgm:t>
    </dgm:pt>
    <dgm:pt modelId="{D3D3B888-816E-4CF8-AA0D-746DC22AD4FE}" type="parTrans" cxnId="{3E77CE5D-CE76-4955-A517-D59431390F70}">
      <dgm:prSet/>
      <dgm:spPr/>
      <dgm:t>
        <a:bodyPr/>
        <a:lstStyle/>
        <a:p>
          <a:endParaRPr lang="en-IN"/>
        </a:p>
      </dgm:t>
    </dgm:pt>
    <dgm:pt modelId="{5726A90D-9945-4A84-A498-5B77E5B7CE51}" type="sibTrans" cxnId="{3E77CE5D-CE76-4955-A517-D59431390F70}">
      <dgm:prSet/>
      <dgm:spPr/>
      <dgm:t>
        <a:bodyPr/>
        <a:lstStyle/>
        <a:p>
          <a:endParaRPr lang="en-IN"/>
        </a:p>
      </dgm:t>
    </dgm:pt>
    <dgm:pt modelId="{CD73CC2B-C97E-4AEE-9509-3B05059B75BB}">
      <dgm:prSet custT="1"/>
      <dgm:spPr/>
      <dgm:t>
        <a:bodyPr/>
        <a:lstStyle/>
        <a:p>
          <a:pPr algn="ctr"/>
          <a:r>
            <a:rPr lang="en-US" sz="4800" b="1" dirty="0" smtClean="0"/>
            <a:t>\r</a:t>
          </a:r>
          <a:endParaRPr lang="en-IN" sz="4800" b="1" dirty="0"/>
        </a:p>
      </dgm:t>
    </dgm:pt>
    <dgm:pt modelId="{FDF084B8-F7A4-48B8-A659-3FA10310FD6A}" type="parTrans" cxnId="{F54B761B-F8E2-4FC1-9B44-81E3381C361E}">
      <dgm:prSet/>
      <dgm:spPr/>
      <dgm:t>
        <a:bodyPr/>
        <a:lstStyle/>
        <a:p>
          <a:endParaRPr lang="en-IN"/>
        </a:p>
      </dgm:t>
    </dgm:pt>
    <dgm:pt modelId="{703A34BA-46A8-4400-9202-C38C68EF38AD}" type="sibTrans" cxnId="{F54B761B-F8E2-4FC1-9B44-81E3381C361E}">
      <dgm:prSet/>
      <dgm:spPr/>
      <dgm:t>
        <a:bodyPr/>
        <a:lstStyle/>
        <a:p>
          <a:endParaRPr lang="en-IN"/>
        </a:p>
      </dgm:t>
    </dgm:pt>
    <dgm:pt modelId="{D9CED8BF-EEBB-4026-86F6-AACCD012C3B5}" type="pres">
      <dgm:prSet presAssocID="{E32C6AFA-44D9-4D92-ABD7-902BF8D8DC82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C454C27D-1009-4485-A23B-DF7DDCA9076B}" type="pres">
      <dgm:prSet presAssocID="{3CC9B26D-8FB1-4A08-B0C3-17DAA476F180}" presName="posSpace" presStyleCnt="0"/>
      <dgm:spPr/>
    </dgm:pt>
    <dgm:pt modelId="{D1C03458-661F-49C3-8E14-A3C1B670DAA7}" type="pres">
      <dgm:prSet presAssocID="{3CC9B26D-8FB1-4A08-B0C3-17DAA476F180}" presName="vertFlow" presStyleCnt="0"/>
      <dgm:spPr/>
    </dgm:pt>
    <dgm:pt modelId="{535521EF-B264-4D8F-9A81-4C2CE27DC76E}" type="pres">
      <dgm:prSet presAssocID="{3CC9B26D-8FB1-4A08-B0C3-17DAA476F180}" presName="topSpace" presStyleCnt="0"/>
      <dgm:spPr/>
    </dgm:pt>
    <dgm:pt modelId="{BA4390E9-8930-480E-BBE1-F49EF12ECB48}" type="pres">
      <dgm:prSet presAssocID="{3CC9B26D-8FB1-4A08-B0C3-17DAA476F180}" presName="firstComp" presStyleCnt="0"/>
      <dgm:spPr/>
    </dgm:pt>
    <dgm:pt modelId="{D254A9B3-4B28-4FA4-BBED-88A8659E9609}" type="pres">
      <dgm:prSet presAssocID="{3CC9B26D-8FB1-4A08-B0C3-17DAA476F180}" presName="firstChild" presStyleLbl="bgAccFollowNode1" presStyleIdx="0" presStyleCnt="3"/>
      <dgm:spPr/>
      <dgm:t>
        <a:bodyPr/>
        <a:lstStyle/>
        <a:p>
          <a:endParaRPr lang="en-IN"/>
        </a:p>
      </dgm:t>
    </dgm:pt>
    <dgm:pt modelId="{AFAAE159-C82D-4DFD-BDD0-B89DF75C7719}" type="pres">
      <dgm:prSet presAssocID="{3CC9B26D-8FB1-4A08-B0C3-17DAA476F180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5C8D55-2F43-4681-A6CE-653694B6E541}" type="pres">
      <dgm:prSet presAssocID="{3CC9B26D-8FB1-4A08-B0C3-17DAA476F180}" presName="negSpace" presStyleCnt="0"/>
      <dgm:spPr/>
    </dgm:pt>
    <dgm:pt modelId="{A03A02F4-A54C-4AB2-B740-CB8DA9BAD568}" type="pres">
      <dgm:prSet presAssocID="{3CC9B26D-8FB1-4A08-B0C3-17DAA476F180}" presName="circle" presStyleLbl="node1" presStyleIdx="0" presStyleCnt="3"/>
      <dgm:spPr/>
      <dgm:t>
        <a:bodyPr/>
        <a:lstStyle/>
        <a:p>
          <a:endParaRPr lang="en-IN"/>
        </a:p>
      </dgm:t>
    </dgm:pt>
    <dgm:pt modelId="{73755457-D03C-477E-BA30-A64984EAFD94}" type="pres">
      <dgm:prSet presAssocID="{842A4A60-D48B-4B4E-8A27-2CF9AC511583}" presName="transSpace" presStyleCnt="0"/>
      <dgm:spPr/>
    </dgm:pt>
    <dgm:pt modelId="{51C0E157-621B-42FD-8C93-6B742FECCB1A}" type="pres">
      <dgm:prSet presAssocID="{343475E1-EADE-4735-B71D-BEBF56AB682E}" presName="posSpace" presStyleCnt="0"/>
      <dgm:spPr/>
    </dgm:pt>
    <dgm:pt modelId="{A1EA5253-ECCF-4C8C-A19E-E6642C938B2C}" type="pres">
      <dgm:prSet presAssocID="{343475E1-EADE-4735-B71D-BEBF56AB682E}" presName="vertFlow" presStyleCnt="0"/>
      <dgm:spPr/>
    </dgm:pt>
    <dgm:pt modelId="{6D06CFE2-2AA4-4ED3-9B68-FCD901DAB9F5}" type="pres">
      <dgm:prSet presAssocID="{343475E1-EADE-4735-B71D-BEBF56AB682E}" presName="topSpace" presStyleCnt="0"/>
      <dgm:spPr/>
    </dgm:pt>
    <dgm:pt modelId="{A5041F6C-22D6-4ABA-88B0-1EE97AF76F58}" type="pres">
      <dgm:prSet presAssocID="{343475E1-EADE-4735-B71D-BEBF56AB682E}" presName="firstComp" presStyleCnt="0"/>
      <dgm:spPr/>
    </dgm:pt>
    <dgm:pt modelId="{61F26B56-5283-4910-8E9D-3B17E2902FB9}" type="pres">
      <dgm:prSet presAssocID="{343475E1-EADE-4735-B71D-BEBF56AB682E}" presName="firstChild" presStyleLbl="bgAccFollowNode1" presStyleIdx="1" presStyleCnt="3"/>
      <dgm:spPr/>
      <dgm:t>
        <a:bodyPr/>
        <a:lstStyle/>
        <a:p>
          <a:endParaRPr lang="en-IN"/>
        </a:p>
      </dgm:t>
    </dgm:pt>
    <dgm:pt modelId="{FF583B5C-3A71-4179-8746-0172005C7592}" type="pres">
      <dgm:prSet presAssocID="{343475E1-EADE-4735-B71D-BEBF56AB682E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6A85C7-6A04-4822-BBFA-5ABBBE23E878}" type="pres">
      <dgm:prSet presAssocID="{343475E1-EADE-4735-B71D-BEBF56AB682E}" presName="negSpace" presStyleCnt="0"/>
      <dgm:spPr/>
    </dgm:pt>
    <dgm:pt modelId="{EC94B5E9-7DC6-45D9-B47D-308B827798D2}" type="pres">
      <dgm:prSet presAssocID="{343475E1-EADE-4735-B71D-BEBF56AB682E}" presName="circle" presStyleLbl="node1" presStyleIdx="1" presStyleCnt="3"/>
      <dgm:spPr/>
      <dgm:t>
        <a:bodyPr/>
        <a:lstStyle/>
        <a:p>
          <a:endParaRPr lang="en-IN"/>
        </a:p>
      </dgm:t>
    </dgm:pt>
    <dgm:pt modelId="{759D2CC3-FF6F-4DF8-86AB-04D506FC63A3}" type="pres">
      <dgm:prSet presAssocID="{5F1B86AC-E05E-4B44-B201-DA185F2B7E96}" presName="transSpace" presStyleCnt="0"/>
      <dgm:spPr/>
    </dgm:pt>
    <dgm:pt modelId="{927E29AD-1E03-4108-9298-FE459EB1BB2A}" type="pres">
      <dgm:prSet presAssocID="{961B4AE0-0394-4803-9634-A6C502F5B21C}" presName="posSpace" presStyleCnt="0"/>
      <dgm:spPr/>
    </dgm:pt>
    <dgm:pt modelId="{B0BE2E18-5F4A-4B7C-9027-929661622CD5}" type="pres">
      <dgm:prSet presAssocID="{961B4AE0-0394-4803-9634-A6C502F5B21C}" presName="vertFlow" presStyleCnt="0"/>
      <dgm:spPr/>
    </dgm:pt>
    <dgm:pt modelId="{4B128253-FA6E-4D29-827E-D8DFFA67B4BF}" type="pres">
      <dgm:prSet presAssocID="{961B4AE0-0394-4803-9634-A6C502F5B21C}" presName="topSpace" presStyleCnt="0"/>
      <dgm:spPr/>
    </dgm:pt>
    <dgm:pt modelId="{07F44140-A459-4914-91B2-EB000E6B9BFF}" type="pres">
      <dgm:prSet presAssocID="{961B4AE0-0394-4803-9634-A6C502F5B21C}" presName="firstComp" presStyleCnt="0"/>
      <dgm:spPr/>
    </dgm:pt>
    <dgm:pt modelId="{D456ABD3-04E8-45F6-AAAB-11261E1B2A88}" type="pres">
      <dgm:prSet presAssocID="{961B4AE0-0394-4803-9634-A6C502F5B21C}" presName="firstChild" presStyleLbl="bgAccFollowNode1" presStyleIdx="2" presStyleCnt="3"/>
      <dgm:spPr/>
      <dgm:t>
        <a:bodyPr/>
        <a:lstStyle/>
        <a:p>
          <a:endParaRPr lang="en-IN"/>
        </a:p>
      </dgm:t>
    </dgm:pt>
    <dgm:pt modelId="{EEF41A78-D144-43D7-B18D-EE93D54C8D28}" type="pres">
      <dgm:prSet presAssocID="{961B4AE0-0394-4803-9634-A6C502F5B21C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C86602-F954-41F7-A4D3-EFA7ABB2AA83}" type="pres">
      <dgm:prSet presAssocID="{961B4AE0-0394-4803-9634-A6C502F5B21C}" presName="negSpace" presStyleCnt="0"/>
      <dgm:spPr/>
    </dgm:pt>
    <dgm:pt modelId="{79B3F560-7884-48F3-8368-59AEBDF38D43}" type="pres">
      <dgm:prSet presAssocID="{961B4AE0-0394-4803-9634-A6C502F5B21C}" presName="circle" presStyleLbl="node1" presStyleIdx="2" presStyleCnt="3"/>
      <dgm:spPr/>
      <dgm:t>
        <a:bodyPr/>
        <a:lstStyle/>
        <a:p>
          <a:endParaRPr lang="en-IN"/>
        </a:p>
      </dgm:t>
    </dgm:pt>
  </dgm:ptLst>
  <dgm:cxnLst>
    <dgm:cxn modelId="{4900CC3E-CE22-403F-B9FD-8FEE895337E3}" srcId="{E32C6AFA-44D9-4D92-ABD7-902BF8D8DC82}" destId="{343475E1-EADE-4735-B71D-BEBF56AB682E}" srcOrd="1" destOrd="0" parTransId="{1DFDAE48-18E5-41F1-92C5-F3B2FD867F75}" sibTransId="{5F1B86AC-E05E-4B44-B201-DA185F2B7E96}"/>
    <dgm:cxn modelId="{A79F2028-A57F-4336-A1BB-42C120295D73}" srcId="{3CC9B26D-8FB1-4A08-B0C3-17DAA476F180}" destId="{F4B89FA5-7BEB-4802-A6AD-5EEE9D56B06C}" srcOrd="0" destOrd="0" parTransId="{CC7961B4-2930-40D2-A0AD-23D7BBAEE675}" sibTransId="{01C3A3C6-70D7-4531-B677-03AF3F09E63E}"/>
    <dgm:cxn modelId="{B70CFE12-09F4-464F-ACFB-C816183D0BE3}" srcId="{E32C6AFA-44D9-4D92-ABD7-902BF8D8DC82}" destId="{961B4AE0-0394-4803-9634-A6C502F5B21C}" srcOrd="2" destOrd="0" parTransId="{498A7A85-7D5D-4015-8398-4776A08A04C6}" sibTransId="{C4D2D539-2864-434D-93BF-1241D04377B9}"/>
    <dgm:cxn modelId="{F54B761B-F8E2-4FC1-9B44-81E3381C361E}" srcId="{961B4AE0-0394-4803-9634-A6C502F5B21C}" destId="{CD73CC2B-C97E-4AEE-9509-3B05059B75BB}" srcOrd="0" destOrd="0" parTransId="{FDF084B8-F7A4-48B8-A659-3FA10310FD6A}" sibTransId="{703A34BA-46A8-4400-9202-C38C68EF38AD}"/>
    <dgm:cxn modelId="{7DBF9EF6-9DC3-4FAE-B456-5E332D4111F8}" type="presOf" srcId="{CD73CC2B-C97E-4AEE-9509-3B05059B75BB}" destId="{EEF41A78-D144-43D7-B18D-EE93D54C8D28}" srcOrd="1" destOrd="0" presId="urn:microsoft.com/office/officeart/2005/8/layout/hList9"/>
    <dgm:cxn modelId="{6665333E-BD03-4A8D-B8DE-C60CC25A2B2E}" type="presOf" srcId="{CD73CC2B-C97E-4AEE-9509-3B05059B75BB}" destId="{D456ABD3-04E8-45F6-AAAB-11261E1B2A88}" srcOrd="0" destOrd="0" presId="urn:microsoft.com/office/officeart/2005/8/layout/hList9"/>
    <dgm:cxn modelId="{EB87543C-F2EA-4150-8EA5-97FBA0524941}" type="presOf" srcId="{961B4AE0-0394-4803-9634-A6C502F5B21C}" destId="{79B3F560-7884-48F3-8368-59AEBDF38D43}" srcOrd="0" destOrd="0" presId="urn:microsoft.com/office/officeart/2005/8/layout/hList9"/>
    <dgm:cxn modelId="{F6B70DCB-80E7-4978-B055-559B50D4A7A2}" type="presOf" srcId="{3CC9B26D-8FB1-4A08-B0C3-17DAA476F180}" destId="{A03A02F4-A54C-4AB2-B740-CB8DA9BAD568}" srcOrd="0" destOrd="0" presId="urn:microsoft.com/office/officeart/2005/8/layout/hList9"/>
    <dgm:cxn modelId="{C9ECE18D-7667-46C9-A7B4-20CDB5940846}" srcId="{E32C6AFA-44D9-4D92-ABD7-902BF8D8DC82}" destId="{3CC9B26D-8FB1-4A08-B0C3-17DAA476F180}" srcOrd="0" destOrd="0" parTransId="{E60A82B7-C4C8-4EEB-BE24-CB489C6740C4}" sibTransId="{842A4A60-D48B-4B4E-8A27-2CF9AC511583}"/>
    <dgm:cxn modelId="{F6B7459D-BCE6-4F5C-A06E-5CED38DEBDA2}" type="presOf" srcId="{E32C6AFA-44D9-4D92-ABD7-902BF8D8DC82}" destId="{D9CED8BF-EEBB-4026-86F6-AACCD012C3B5}" srcOrd="0" destOrd="0" presId="urn:microsoft.com/office/officeart/2005/8/layout/hList9"/>
    <dgm:cxn modelId="{3E77CE5D-CE76-4955-A517-D59431390F70}" srcId="{343475E1-EADE-4735-B71D-BEBF56AB682E}" destId="{B471CFC2-60ED-43B5-BA81-303490CF7273}" srcOrd="0" destOrd="0" parTransId="{D3D3B888-816E-4CF8-AA0D-746DC22AD4FE}" sibTransId="{5726A90D-9945-4A84-A498-5B77E5B7CE51}"/>
    <dgm:cxn modelId="{B3881A4C-869A-4A90-9A8D-BF2D5119D188}" type="presOf" srcId="{B471CFC2-60ED-43B5-BA81-303490CF7273}" destId="{FF583B5C-3A71-4179-8746-0172005C7592}" srcOrd="1" destOrd="0" presId="urn:microsoft.com/office/officeart/2005/8/layout/hList9"/>
    <dgm:cxn modelId="{D7B1C98C-90B9-4EB4-924E-90741C163535}" type="presOf" srcId="{F4B89FA5-7BEB-4802-A6AD-5EEE9D56B06C}" destId="{D254A9B3-4B28-4FA4-BBED-88A8659E9609}" srcOrd="0" destOrd="0" presId="urn:microsoft.com/office/officeart/2005/8/layout/hList9"/>
    <dgm:cxn modelId="{1E40D90E-2738-4A71-87ED-72D501A68FFA}" type="presOf" srcId="{343475E1-EADE-4735-B71D-BEBF56AB682E}" destId="{EC94B5E9-7DC6-45D9-B47D-308B827798D2}" srcOrd="0" destOrd="0" presId="urn:microsoft.com/office/officeart/2005/8/layout/hList9"/>
    <dgm:cxn modelId="{02BFEAF6-E9CA-4A09-8254-2019CC2EECC8}" type="presOf" srcId="{B471CFC2-60ED-43B5-BA81-303490CF7273}" destId="{61F26B56-5283-4910-8E9D-3B17E2902FB9}" srcOrd="0" destOrd="0" presId="urn:microsoft.com/office/officeart/2005/8/layout/hList9"/>
    <dgm:cxn modelId="{64C2E019-AD14-4BD4-8D0E-0ADE79FE65E8}" type="presOf" srcId="{F4B89FA5-7BEB-4802-A6AD-5EEE9D56B06C}" destId="{AFAAE159-C82D-4DFD-BDD0-B89DF75C7719}" srcOrd="1" destOrd="0" presId="urn:microsoft.com/office/officeart/2005/8/layout/hList9"/>
    <dgm:cxn modelId="{8B395535-4A2D-4816-885B-0F0FB2E51D47}" type="presParOf" srcId="{D9CED8BF-EEBB-4026-86F6-AACCD012C3B5}" destId="{C454C27D-1009-4485-A23B-DF7DDCA9076B}" srcOrd="0" destOrd="0" presId="urn:microsoft.com/office/officeart/2005/8/layout/hList9"/>
    <dgm:cxn modelId="{C1616AAA-F652-4B8D-9853-5830B3A9DBCC}" type="presParOf" srcId="{D9CED8BF-EEBB-4026-86F6-AACCD012C3B5}" destId="{D1C03458-661F-49C3-8E14-A3C1B670DAA7}" srcOrd="1" destOrd="0" presId="urn:microsoft.com/office/officeart/2005/8/layout/hList9"/>
    <dgm:cxn modelId="{C2DBD689-ABDE-462F-9CB5-0421F4B4E59A}" type="presParOf" srcId="{D1C03458-661F-49C3-8E14-A3C1B670DAA7}" destId="{535521EF-B264-4D8F-9A81-4C2CE27DC76E}" srcOrd="0" destOrd="0" presId="urn:microsoft.com/office/officeart/2005/8/layout/hList9"/>
    <dgm:cxn modelId="{CEEF7447-5F72-42E4-996C-FE1C0904C506}" type="presParOf" srcId="{D1C03458-661F-49C3-8E14-A3C1B670DAA7}" destId="{BA4390E9-8930-480E-BBE1-F49EF12ECB48}" srcOrd="1" destOrd="0" presId="urn:microsoft.com/office/officeart/2005/8/layout/hList9"/>
    <dgm:cxn modelId="{10330034-4588-42D4-87E8-0A4B714F06CE}" type="presParOf" srcId="{BA4390E9-8930-480E-BBE1-F49EF12ECB48}" destId="{D254A9B3-4B28-4FA4-BBED-88A8659E9609}" srcOrd="0" destOrd="0" presId="urn:microsoft.com/office/officeart/2005/8/layout/hList9"/>
    <dgm:cxn modelId="{072BEA5B-CAE1-47A6-924F-C95172951AF2}" type="presParOf" srcId="{BA4390E9-8930-480E-BBE1-F49EF12ECB48}" destId="{AFAAE159-C82D-4DFD-BDD0-B89DF75C7719}" srcOrd="1" destOrd="0" presId="urn:microsoft.com/office/officeart/2005/8/layout/hList9"/>
    <dgm:cxn modelId="{F8A69A3D-A70A-4036-9B58-70EA5BF3C1AB}" type="presParOf" srcId="{D9CED8BF-EEBB-4026-86F6-AACCD012C3B5}" destId="{ED5C8D55-2F43-4681-A6CE-653694B6E541}" srcOrd="2" destOrd="0" presId="urn:microsoft.com/office/officeart/2005/8/layout/hList9"/>
    <dgm:cxn modelId="{06E8EE3F-DAE1-4731-9E12-0C076B46B9A8}" type="presParOf" srcId="{D9CED8BF-EEBB-4026-86F6-AACCD012C3B5}" destId="{A03A02F4-A54C-4AB2-B740-CB8DA9BAD568}" srcOrd="3" destOrd="0" presId="urn:microsoft.com/office/officeart/2005/8/layout/hList9"/>
    <dgm:cxn modelId="{DF20651C-07A5-482E-9E75-5EC8B95BBFBE}" type="presParOf" srcId="{D9CED8BF-EEBB-4026-86F6-AACCD012C3B5}" destId="{73755457-D03C-477E-BA30-A64984EAFD94}" srcOrd="4" destOrd="0" presId="urn:microsoft.com/office/officeart/2005/8/layout/hList9"/>
    <dgm:cxn modelId="{F7625A66-0EAD-4362-8DFA-775D1216A1AE}" type="presParOf" srcId="{D9CED8BF-EEBB-4026-86F6-AACCD012C3B5}" destId="{51C0E157-621B-42FD-8C93-6B742FECCB1A}" srcOrd="5" destOrd="0" presId="urn:microsoft.com/office/officeart/2005/8/layout/hList9"/>
    <dgm:cxn modelId="{EACD17D3-5313-4C62-85D2-10CAC5F03F33}" type="presParOf" srcId="{D9CED8BF-EEBB-4026-86F6-AACCD012C3B5}" destId="{A1EA5253-ECCF-4C8C-A19E-E6642C938B2C}" srcOrd="6" destOrd="0" presId="urn:microsoft.com/office/officeart/2005/8/layout/hList9"/>
    <dgm:cxn modelId="{BC1AF7ED-715B-442E-907E-47E08C1A7AA6}" type="presParOf" srcId="{A1EA5253-ECCF-4C8C-A19E-E6642C938B2C}" destId="{6D06CFE2-2AA4-4ED3-9B68-FCD901DAB9F5}" srcOrd="0" destOrd="0" presId="urn:microsoft.com/office/officeart/2005/8/layout/hList9"/>
    <dgm:cxn modelId="{3CDD385D-78EF-40AF-A5C5-811367BFD9E9}" type="presParOf" srcId="{A1EA5253-ECCF-4C8C-A19E-E6642C938B2C}" destId="{A5041F6C-22D6-4ABA-88B0-1EE97AF76F58}" srcOrd="1" destOrd="0" presId="urn:microsoft.com/office/officeart/2005/8/layout/hList9"/>
    <dgm:cxn modelId="{1F51FAF6-03C9-4A7F-94C3-CF598F0241E8}" type="presParOf" srcId="{A5041F6C-22D6-4ABA-88B0-1EE97AF76F58}" destId="{61F26B56-5283-4910-8E9D-3B17E2902FB9}" srcOrd="0" destOrd="0" presId="urn:microsoft.com/office/officeart/2005/8/layout/hList9"/>
    <dgm:cxn modelId="{9A27CE19-76D8-4CF4-87DD-1BE0334983E5}" type="presParOf" srcId="{A5041F6C-22D6-4ABA-88B0-1EE97AF76F58}" destId="{FF583B5C-3A71-4179-8746-0172005C7592}" srcOrd="1" destOrd="0" presId="urn:microsoft.com/office/officeart/2005/8/layout/hList9"/>
    <dgm:cxn modelId="{A6111E26-C730-458E-8099-C605A4F69034}" type="presParOf" srcId="{D9CED8BF-EEBB-4026-86F6-AACCD012C3B5}" destId="{856A85C7-6A04-4822-BBFA-5ABBBE23E878}" srcOrd="7" destOrd="0" presId="urn:microsoft.com/office/officeart/2005/8/layout/hList9"/>
    <dgm:cxn modelId="{22915884-6DE4-4B7B-845D-0390CB638359}" type="presParOf" srcId="{D9CED8BF-EEBB-4026-86F6-AACCD012C3B5}" destId="{EC94B5E9-7DC6-45D9-B47D-308B827798D2}" srcOrd="8" destOrd="0" presId="urn:microsoft.com/office/officeart/2005/8/layout/hList9"/>
    <dgm:cxn modelId="{65BAD19E-B579-44E0-B2A9-A8A46ABF833B}" type="presParOf" srcId="{D9CED8BF-EEBB-4026-86F6-AACCD012C3B5}" destId="{759D2CC3-FF6F-4DF8-86AB-04D506FC63A3}" srcOrd="9" destOrd="0" presId="urn:microsoft.com/office/officeart/2005/8/layout/hList9"/>
    <dgm:cxn modelId="{B40AB9AF-4B4A-480C-89AF-8C0E98D56AEC}" type="presParOf" srcId="{D9CED8BF-EEBB-4026-86F6-AACCD012C3B5}" destId="{927E29AD-1E03-4108-9298-FE459EB1BB2A}" srcOrd="10" destOrd="0" presId="urn:microsoft.com/office/officeart/2005/8/layout/hList9"/>
    <dgm:cxn modelId="{44A38F71-7841-4016-8967-76F4217FB9A9}" type="presParOf" srcId="{D9CED8BF-EEBB-4026-86F6-AACCD012C3B5}" destId="{B0BE2E18-5F4A-4B7C-9027-929661622CD5}" srcOrd="11" destOrd="0" presId="urn:microsoft.com/office/officeart/2005/8/layout/hList9"/>
    <dgm:cxn modelId="{E89B0E3A-CD6E-47C0-B5E6-A43D38A58FF9}" type="presParOf" srcId="{B0BE2E18-5F4A-4B7C-9027-929661622CD5}" destId="{4B128253-FA6E-4D29-827E-D8DFFA67B4BF}" srcOrd="0" destOrd="0" presId="urn:microsoft.com/office/officeart/2005/8/layout/hList9"/>
    <dgm:cxn modelId="{5D3BF6C6-9332-4595-8E3F-D477D40E0285}" type="presParOf" srcId="{B0BE2E18-5F4A-4B7C-9027-929661622CD5}" destId="{07F44140-A459-4914-91B2-EB000E6B9BFF}" srcOrd="1" destOrd="0" presId="urn:microsoft.com/office/officeart/2005/8/layout/hList9"/>
    <dgm:cxn modelId="{93F8C426-0DBA-4725-AF20-5BC956305514}" type="presParOf" srcId="{07F44140-A459-4914-91B2-EB000E6B9BFF}" destId="{D456ABD3-04E8-45F6-AAAB-11261E1B2A88}" srcOrd="0" destOrd="0" presId="urn:microsoft.com/office/officeart/2005/8/layout/hList9"/>
    <dgm:cxn modelId="{D9FBD059-555C-4685-B792-82B5D6C2A143}" type="presParOf" srcId="{07F44140-A459-4914-91B2-EB000E6B9BFF}" destId="{EEF41A78-D144-43D7-B18D-EE93D54C8D28}" srcOrd="1" destOrd="0" presId="urn:microsoft.com/office/officeart/2005/8/layout/hList9"/>
    <dgm:cxn modelId="{FD0A0009-A44F-42F4-9F27-1B59148D3A7B}" type="presParOf" srcId="{D9CED8BF-EEBB-4026-86F6-AACCD012C3B5}" destId="{93C86602-F954-41F7-A4D3-EFA7ABB2AA83}" srcOrd="12" destOrd="0" presId="urn:microsoft.com/office/officeart/2005/8/layout/hList9"/>
    <dgm:cxn modelId="{CDC31E58-F062-4A19-905C-92116CFF8A6A}" type="presParOf" srcId="{D9CED8BF-EEBB-4026-86F6-AACCD012C3B5}" destId="{79B3F560-7884-48F3-8368-59AEBDF38D4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5DD5CF-62C1-41AE-8AED-DA76DE1749D0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816B3F8-54F0-498F-B867-BD99E3AEF990}">
      <dgm:prSet phldrT="[Text]" custT="1"/>
      <dgm:spPr/>
      <dgm:t>
        <a:bodyPr/>
        <a:lstStyle/>
        <a:p>
          <a:pPr algn="ctr"/>
          <a:r>
            <a:rPr lang="en-US" sz="4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If present in </a:t>
          </a:r>
          <a:r>
            <a:rPr lang="en-US" sz="4800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shellcode</a:t>
          </a:r>
          <a:r>
            <a:rPr lang="en-US" sz="4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, will break the execution.</a:t>
          </a:r>
          <a:endParaRPr lang="en-IN" sz="48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CA5D271-7E45-4143-80D4-C8AB0B630F9C}" type="parTrans" cxnId="{D9C621D9-8286-4818-8ABE-B9E5DB4002AF}">
      <dgm:prSet/>
      <dgm:spPr/>
      <dgm:t>
        <a:bodyPr/>
        <a:lstStyle/>
        <a:p>
          <a:endParaRPr lang="en-IN"/>
        </a:p>
      </dgm:t>
    </dgm:pt>
    <dgm:pt modelId="{77F6C428-9171-4713-BBA4-E852CC8D806E}" type="sibTrans" cxnId="{D9C621D9-8286-4818-8ABE-B9E5DB4002AF}">
      <dgm:prSet/>
      <dgm:spPr/>
      <dgm:t>
        <a:bodyPr/>
        <a:lstStyle/>
        <a:p>
          <a:endParaRPr lang="en-IN"/>
        </a:p>
      </dgm:t>
    </dgm:pt>
    <dgm:pt modelId="{18D8356B-2B3E-4445-B61B-5CB7AC616F9B}" type="pres">
      <dgm:prSet presAssocID="{F85DD5CF-62C1-41AE-8AED-DA76DE1749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F6D1FB5-3121-4C7A-B106-E58A5AD228FF}" type="pres">
      <dgm:prSet presAssocID="{2816B3F8-54F0-498F-B867-BD99E3AEF990}" presName="parentText" presStyleLbl="node1" presStyleIdx="0" presStyleCnt="1" custLinFactNeighborX="-10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3037408-4032-407E-9FE6-0F179F6205C3}" type="presOf" srcId="{2816B3F8-54F0-498F-B867-BD99E3AEF990}" destId="{BF6D1FB5-3121-4C7A-B106-E58A5AD228FF}" srcOrd="0" destOrd="0" presId="urn:microsoft.com/office/officeart/2005/8/layout/vList2"/>
    <dgm:cxn modelId="{CBA6D206-3CD3-4C4E-8F7F-E1EB5BFCAB25}" type="presOf" srcId="{F85DD5CF-62C1-41AE-8AED-DA76DE1749D0}" destId="{18D8356B-2B3E-4445-B61B-5CB7AC616F9B}" srcOrd="0" destOrd="0" presId="urn:microsoft.com/office/officeart/2005/8/layout/vList2"/>
    <dgm:cxn modelId="{D9C621D9-8286-4818-8ABE-B9E5DB4002AF}" srcId="{F85DD5CF-62C1-41AE-8AED-DA76DE1749D0}" destId="{2816B3F8-54F0-498F-B867-BD99E3AEF990}" srcOrd="0" destOrd="0" parTransId="{7CA5D271-7E45-4143-80D4-C8AB0B630F9C}" sibTransId="{77F6C428-9171-4713-BBA4-E852CC8D806E}"/>
    <dgm:cxn modelId="{6ECCBC0E-9F5E-40DB-8030-CA78373A5C2F}" type="presParOf" srcId="{18D8356B-2B3E-4445-B61B-5CB7AC616F9B}" destId="{BF6D1FB5-3121-4C7A-B106-E58A5AD228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1AAF1B-B7DD-4DE9-883D-9805E3B3DD07}" type="doc">
      <dgm:prSet loTypeId="urn:microsoft.com/office/officeart/2005/8/layout/radial4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3D7FD78-6508-4CB0-BE31-0D819CF840E5}">
      <dgm:prSet phldrT="[Text]" custT="1"/>
      <dgm:spPr/>
      <dgm:t>
        <a:bodyPr/>
        <a:lstStyle/>
        <a:p>
          <a:r>
            <a: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Questions</a:t>
          </a:r>
          <a:endParaRPr lang="en-IN" sz="28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6157487-3350-45F8-A8B0-0473BDB43D74}" type="parTrans" cxnId="{650A245C-6636-4F41-973B-E2CFE5802B34}">
      <dgm:prSet/>
      <dgm:spPr/>
      <dgm:t>
        <a:bodyPr/>
        <a:lstStyle/>
        <a:p>
          <a:endParaRPr lang="en-IN"/>
        </a:p>
      </dgm:t>
    </dgm:pt>
    <dgm:pt modelId="{F1A9CC6F-3A1B-4713-ABD8-0F8B9D4B1A57}" type="sibTrans" cxnId="{650A245C-6636-4F41-973B-E2CFE5802B34}">
      <dgm:prSet/>
      <dgm:spPr/>
      <dgm:t>
        <a:bodyPr/>
        <a:lstStyle/>
        <a:p>
          <a:endParaRPr lang="en-IN"/>
        </a:p>
      </dgm:t>
    </dgm:pt>
    <dgm:pt modelId="{C8B24CAB-A71D-469D-9F76-1A764F0D4D14}">
      <dgm:prSet phldrT="[Text]" custT="1"/>
      <dgm:spPr/>
      <dgm:t>
        <a:bodyPr/>
        <a:lstStyle/>
        <a:p>
          <a:r>
            <a:rPr lang="en-US" sz="2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hacksysteam@hotmail.com</a:t>
          </a:r>
          <a:endParaRPr lang="en-IN" sz="24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605C6BD-3FD4-47AF-BBE4-49005F26E3FF}" type="parTrans" cxnId="{B1BA03A6-97C7-43B7-8CAE-4463387FBB4A}">
      <dgm:prSet/>
      <dgm:spPr/>
      <dgm:t>
        <a:bodyPr/>
        <a:lstStyle/>
        <a:p>
          <a:endParaRPr lang="en-IN"/>
        </a:p>
      </dgm:t>
    </dgm:pt>
    <dgm:pt modelId="{15ED5205-D21B-4992-86AD-B3B555C584FA}" type="sibTrans" cxnId="{B1BA03A6-97C7-43B7-8CAE-4463387FBB4A}">
      <dgm:prSet/>
      <dgm:spPr/>
      <dgm:t>
        <a:bodyPr/>
        <a:lstStyle/>
        <a:p>
          <a:endParaRPr lang="en-IN"/>
        </a:p>
      </dgm:t>
    </dgm:pt>
    <dgm:pt modelId="{F9AD1F11-C1B7-4493-BE2F-4AD913E3BA5C}">
      <dgm:prSet phldrT="[Text]" custT="1"/>
      <dgm:spPr/>
      <dgm:t>
        <a:bodyPr/>
        <a:lstStyle/>
        <a:p>
          <a:r>
            <a:rPr lang="en-US" sz="20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https://facebook.com/HackSysTeam</a:t>
          </a:r>
          <a:endParaRPr lang="en-IN" sz="20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695A9E4-E40C-406E-86A7-446AF50EF26E}" type="parTrans" cxnId="{A2E96E93-21CA-4D51-8EE1-895B3D2760F3}">
      <dgm:prSet/>
      <dgm:spPr/>
      <dgm:t>
        <a:bodyPr/>
        <a:lstStyle/>
        <a:p>
          <a:endParaRPr lang="en-IN"/>
        </a:p>
      </dgm:t>
    </dgm:pt>
    <dgm:pt modelId="{4BBF5D1A-11F3-4FC5-8D2A-49E2813692DF}" type="sibTrans" cxnId="{A2E96E93-21CA-4D51-8EE1-895B3D2760F3}">
      <dgm:prSet/>
      <dgm:spPr/>
      <dgm:t>
        <a:bodyPr/>
        <a:lstStyle/>
        <a:p>
          <a:endParaRPr lang="en-IN"/>
        </a:p>
      </dgm:t>
    </dgm:pt>
    <dgm:pt modelId="{BC35FF28-8728-4C2D-A451-618F33F2C55E}">
      <dgm:prSet phldrT="[Text]"/>
      <dgm:spPr/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@</a:t>
          </a:r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HackSysteam</a:t>
          </a:r>
          <a:endParaRPr lang="en-IN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B1E5222-A2F9-4C59-96B6-C2AF0504E091}" type="parTrans" cxnId="{6D1A71A4-1664-4C97-9F2A-1BAD17EB71EE}">
      <dgm:prSet/>
      <dgm:spPr/>
      <dgm:t>
        <a:bodyPr/>
        <a:lstStyle/>
        <a:p>
          <a:endParaRPr lang="en-IN"/>
        </a:p>
      </dgm:t>
    </dgm:pt>
    <dgm:pt modelId="{2F4D2965-6B7D-4D3D-92F1-007AF4AF05DA}" type="sibTrans" cxnId="{6D1A71A4-1664-4C97-9F2A-1BAD17EB71EE}">
      <dgm:prSet/>
      <dgm:spPr/>
      <dgm:t>
        <a:bodyPr/>
        <a:lstStyle/>
        <a:p>
          <a:endParaRPr lang="en-IN"/>
        </a:p>
      </dgm:t>
    </dgm:pt>
    <dgm:pt modelId="{A71FA437-8115-4E66-B711-31B6AF1EB508}" type="pres">
      <dgm:prSet presAssocID="{071AAF1B-B7DD-4DE9-883D-9805E3B3DD0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57CEFDB-057E-4695-B9C0-7136212F1937}" type="pres">
      <dgm:prSet presAssocID="{13D7FD78-6508-4CB0-BE31-0D819CF840E5}" presName="centerShape" presStyleLbl="node0" presStyleIdx="0" presStyleCnt="1"/>
      <dgm:spPr/>
      <dgm:t>
        <a:bodyPr/>
        <a:lstStyle/>
        <a:p>
          <a:endParaRPr lang="en-IN"/>
        </a:p>
      </dgm:t>
    </dgm:pt>
    <dgm:pt modelId="{CCF0EC15-E1C5-4552-8299-600257C12819}" type="pres">
      <dgm:prSet presAssocID="{C605C6BD-3FD4-47AF-BBE4-49005F26E3FF}" presName="parTrans" presStyleLbl="bgSibTrans2D1" presStyleIdx="0" presStyleCnt="3"/>
      <dgm:spPr/>
      <dgm:t>
        <a:bodyPr/>
        <a:lstStyle/>
        <a:p>
          <a:endParaRPr lang="en-IN"/>
        </a:p>
      </dgm:t>
    </dgm:pt>
    <dgm:pt modelId="{97E212FA-3CCF-4F0C-8C04-E3B506CE0480}" type="pres">
      <dgm:prSet presAssocID="{C8B24CAB-A71D-469D-9F76-1A764F0D4D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AECA7A-466A-42DB-A02B-5C3F119386AB}" type="pres">
      <dgm:prSet presAssocID="{F695A9E4-E40C-406E-86A7-446AF50EF26E}" presName="parTrans" presStyleLbl="bgSibTrans2D1" presStyleIdx="1" presStyleCnt="3"/>
      <dgm:spPr/>
      <dgm:t>
        <a:bodyPr/>
        <a:lstStyle/>
        <a:p>
          <a:endParaRPr lang="en-IN"/>
        </a:p>
      </dgm:t>
    </dgm:pt>
    <dgm:pt modelId="{E073B167-364D-46CC-8B92-DE4A0061CCA8}" type="pres">
      <dgm:prSet presAssocID="{F9AD1F11-C1B7-4493-BE2F-4AD913E3BA5C}" presName="node" presStyleLbl="node1" presStyleIdx="1" presStyleCnt="3" custScaleX="11759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717F93-4CD0-433D-BB58-19F50E936385}" type="pres">
      <dgm:prSet presAssocID="{DB1E5222-A2F9-4C59-96B6-C2AF0504E091}" presName="parTrans" presStyleLbl="bgSibTrans2D1" presStyleIdx="2" presStyleCnt="3"/>
      <dgm:spPr/>
      <dgm:t>
        <a:bodyPr/>
        <a:lstStyle/>
        <a:p>
          <a:endParaRPr lang="en-IN"/>
        </a:p>
      </dgm:t>
    </dgm:pt>
    <dgm:pt modelId="{DD014F6A-F11A-4B15-B635-2C53116A0F82}" type="pres">
      <dgm:prSet presAssocID="{BC35FF28-8728-4C2D-A451-618F33F2C55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50A245C-6636-4F41-973B-E2CFE5802B34}" srcId="{071AAF1B-B7DD-4DE9-883D-9805E3B3DD07}" destId="{13D7FD78-6508-4CB0-BE31-0D819CF840E5}" srcOrd="0" destOrd="0" parTransId="{86157487-3350-45F8-A8B0-0473BDB43D74}" sibTransId="{F1A9CC6F-3A1B-4713-ABD8-0F8B9D4B1A57}"/>
    <dgm:cxn modelId="{FF53A60F-E674-47BD-893C-A65AF86DEFC5}" type="presOf" srcId="{BC35FF28-8728-4C2D-A451-618F33F2C55E}" destId="{DD014F6A-F11A-4B15-B635-2C53116A0F82}" srcOrd="0" destOrd="0" presId="urn:microsoft.com/office/officeart/2005/8/layout/radial4"/>
    <dgm:cxn modelId="{F6EDB2B2-5EF7-4FFE-8AF2-475B6035671E}" type="presOf" srcId="{C605C6BD-3FD4-47AF-BBE4-49005F26E3FF}" destId="{CCF0EC15-E1C5-4552-8299-600257C12819}" srcOrd="0" destOrd="0" presId="urn:microsoft.com/office/officeart/2005/8/layout/radial4"/>
    <dgm:cxn modelId="{519B08D4-0403-4B3D-96C8-69F86065C5D1}" type="presOf" srcId="{DB1E5222-A2F9-4C59-96B6-C2AF0504E091}" destId="{54717F93-4CD0-433D-BB58-19F50E936385}" srcOrd="0" destOrd="0" presId="urn:microsoft.com/office/officeart/2005/8/layout/radial4"/>
    <dgm:cxn modelId="{AAC26C86-CBA6-456B-A1AC-4401F5BD8339}" type="presOf" srcId="{F695A9E4-E40C-406E-86A7-446AF50EF26E}" destId="{8DAECA7A-466A-42DB-A02B-5C3F119386AB}" srcOrd="0" destOrd="0" presId="urn:microsoft.com/office/officeart/2005/8/layout/radial4"/>
    <dgm:cxn modelId="{3D979780-A7B9-45AE-99ED-1626E7C30FA5}" type="presOf" srcId="{071AAF1B-B7DD-4DE9-883D-9805E3B3DD07}" destId="{A71FA437-8115-4E66-B711-31B6AF1EB508}" srcOrd="0" destOrd="0" presId="urn:microsoft.com/office/officeart/2005/8/layout/radial4"/>
    <dgm:cxn modelId="{B1BA03A6-97C7-43B7-8CAE-4463387FBB4A}" srcId="{13D7FD78-6508-4CB0-BE31-0D819CF840E5}" destId="{C8B24CAB-A71D-469D-9F76-1A764F0D4D14}" srcOrd="0" destOrd="0" parTransId="{C605C6BD-3FD4-47AF-BBE4-49005F26E3FF}" sibTransId="{15ED5205-D21B-4992-86AD-B3B555C584FA}"/>
    <dgm:cxn modelId="{ED0AA05C-8951-4920-8990-2EFE5D551681}" type="presOf" srcId="{F9AD1F11-C1B7-4493-BE2F-4AD913E3BA5C}" destId="{E073B167-364D-46CC-8B92-DE4A0061CCA8}" srcOrd="0" destOrd="0" presId="urn:microsoft.com/office/officeart/2005/8/layout/radial4"/>
    <dgm:cxn modelId="{1829B4C6-9183-4658-8D08-5B518664010F}" type="presOf" srcId="{13D7FD78-6508-4CB0-BE31-0D819CF840E5}" destId="{657CEFDB-057E-4695-B9C0-7136212F1937}" srcOrd="0" destOrd="0" presId="urn:microsoft.com/office/officeart/2005/8/layout/radial4"/>
    <dgm:cxn modelId="{A2E96E93-21CA-4D51-8EE1-895B3D2760F3}" srcId="{13D7FD78-6508-4CB0-BE31-0D819CF840E5}" destId="{F9AD1F11-C1B7-4493-BE2F-4AD913E3BA5C}" srcOrd="1" destOrd="0" parTransId="{F695A9E4-E40C-406E-86A7-446AF50EF26E}" sibTransId="{4BBF5D1A-11F3-4FC5-8D2A-49E2813692DF}"/>
    <dgm:cxn modelId="{6D1A71A4-1664-4C97-9F2A-1BAD17EB71EE}" srcId="{13D7FD78-6508-4CB0-BE31-0D819CF840E5}" destId="{BC35FF28-8728-4C2D-A451-618F33F2C55E}" srcOrd="2" destOrd="0" parTransId="{DB1E5222-A2F9-4C59-96B6-C2AF0504E091}" sibTransId="{2F4D2965-6B7D-4D3D-92F1-007AF4AF05DA}"/>
    <dgm:cxn modelId="{5F502722-CEEA-4C76-9D30-73FD010CE817}" type="presOf" srcId="{C8B24CAB-A71D-469D-9F76-1A764F0D4D14}" destId="{97E212FA-3CCF-4F0C-8C04-E3B506CE0480}" srcOrd="0" destOrd="0" presId="urn:microsoft.com/office/officeart/2005/8/layout/radial4"/>
    <dgm:cxn modelId="{2DAFCDB2-B13E-4AA3-848B-3CA037AF09A5}" type="presParOf" srcId="{A71FA437-8115-4E66-B711-31B6AF1EB508}" destId="{657CEFDB-057E-4695-B9C0-7136212F1937}" srcOrd="0" destOrd="0" presId="urn:microsoft.com/office/officeart/2005/8/layout/radial4"/>
    <dgm:cxn modelId="{5D422B07-7C33-4925-A83E-256F7ABB683A}" type="presParOf" srcId="{A71FA437-8115-4E66-B711-31B6AF1EB508}" destId="{CCF0EC15-E1C5-4552-8299-600257C12819}" srcOrd="1" destOrd="0" presId="urn:microsoft.com/office/officeart/2005/8/layout/radial4"/>
    <dgm:cxn modelId="{81CAB9DF-231A-444E-841E-7D782E7EDC41}" type="presParOf" srcId="{A71FA437-8115-4E66-B711-31B6AF1EB508}" destId="{97E212FA-3CCF-4F0C-8C04-E3B506CE0480}" srcOrd="2" destOrd="0" presId="urn:microsoft.com/office/officeart/2005/8/layout/radial4"/>
    <dgm:cxn modelId="{79CC5C3E-6BCD-4F0F-A9DF-A4A2301CEDD9}" type="presParOf" srcId="{A71FA437-8115-4E66-B711-31B6AF1EB508}" destId="{8DAECA7A-466A-42DB-A02B-5C3F119386AB}" srcOrd="3" destOrd="0" presId="urn:microsoft.com/office/officeart/2005/8/layout/radial4"/>
    <dgm:cxn modelId="{E9D2E7DA-3E08-4489-99D3-01E186B05450}" type="presParOf" srcId="{A71FA437-8115-4E66-B711-31B6AF1EB508}" destId="{E073B167-364D-46CC-8B92-DE4A0061CCA8}" srcOrd="4" destOrd="0" presId="urn:microsoft.com/office/officeart/2005/8/layout/radial4"/>
    <dgm:cxn modelId="{1766C0EE-D1D9-4F2F-8B7E-BB7F4D4CD086}" type="presParOf" srcId="{A71FA437-8115-4E66-B711-31B6AF1EB508}" destId="{54717F93-4CD0-433D-BB58-19F50E936385}" srcOrd="5" destOrd="0" presId="urn:microsoft.com/office/officeart/2005/8/layout/radial4"/>
    <dgm:cxn modelId="{B442D207-A34F-4BF9-AFD3-3231D89CE238}" type="presParOf" srcId="{A71FA437-8115-4E66-B711-31B6AF1EB508}" destId="{DD014F6A-F11A-4B15-B635-2C53116A0F8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51AAC-1FF4-49A9-9187-90103973A19C}">
      <dsp:nvSpPr>
        <dsp:cNvPr id="0" name=""/>
        <dsp:cNvSpPr/>
      </dsp:nvSpPr>
      <dsp:spPr>
        <a:xfrm rot="5400000">
          <a:off x="-236853" y="238863"/>
          <a:ext cx="1579026" cy="11053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Text</a:t>
          </a:r>
          <a:endParaRPr lang="en-IN" sz="3100" kern="1200" dirty="0"/>
        </a:p>
      </dsp:txBody>
      <dsp:txXfrm rot="-5400000">
        <a:off x="1" y="554668"/>
        <a:ext cx="1105318" cy="473708"/>
      </dsp:txXfrm>
    </dsp:sp>
    <dsp:sp modelId="{3C9F7569-6316-427B-97D9-27D3739FD90E}">
      <dsp:nvSpPr>
        <dsp:cNvPr id="0" name=""/>
        <dsp:cNvSpPr/>
      </dsp:nvSpPr>
      <dsp:spPr>
        <a:xfrm rot="5400000">
          <a:off x="2847787" y="-1740459"/>
          <a:ext cx="1026367" cy="451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b="1" kern="1200" dirty="0" smtClean="0"/>
            <a:t>Fixed by the program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b="1" kern="1200" dirty="0" smtClean="0"/>
            <a:t>Read-only</a:t>
          </a:r>
          <a:endParaRPr lang="en-IN" sz="2000" b="1" kern="1200" dirty="0"/>
        </a:p>
      </dsp:txBody>
      <dsp:txXfrm rot="-5400000">
        <a:off x="1105319" y="52112"/>
        <a:ext cx="4461202" cy="926161"/>
      </dsp:txXfrm>
    </dsp:sp>
    <dsp:sp modelId="{D3F0711D-C7C1-46AD-B6AB-FCDA9B227ECD}">
      <dsp:nvSpPr>
        <dsp:cNvPr id="0" name=""/>
        <dsp:cNvSpPr/>
      </dsp:nvSpPr>
      <dsp:spPr>
        <a:xfrm rot="5400000">
          <a:off x="-236853" y="1623549"/>
          <a:ext cx="1579026" cy="11053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</a:t>
          </a:r>
          <a:endParaRPr lang="en-IN" sz="3100" kern="1200" dirty="0"/>
        </a:p>
      </dsp:txBody>
      <dsp:txXfrm rot="-5400000">
        <a:off x="1" y="1939354"/>
        <a:ext cx="1105318" cy="473708"/>
      </dsp:txXfrm>
    </dsp:sp>
    <dsp:sp modelId="{3F463A69-F39D-4BF3-A595-E38C30BAA8A7}">
      <dsp:nvSpPr>
        <dsp:cNvPr id="0" name=""/>
        <dsp:cNvSpPr/>
      </dsp:nvSpPr>
      <dsp:spPr>
        <a:xfrm rot="5400000">
          <a:off x="2847787" y="-355773"/>
          <a:ext cx="1026367" cy="451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Initialized &amp; Uninitialized Data 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b="1" kern="1200" dirty="0" smtClean="0"/>
            <a:t>Static variables are stored here</a:t>
          </a:r>
          <a:endParaRPr lang="en-IN" sz="2000" b="1" kern="1200" dirty="0"/>
        </a:p>
      </dsp:txBody>
      <dsp:txXfrm rot="-5400000">
        <a:off x="1105319" y="1436798"/>
        <a:ext cx="4461202" cy="926161"/>
      </dsp:txXfrm>
    </dsp:sp>
    <dsp:sp modelId="{88F409E7-E62A-482D-8427-1473F5D776C0}">
      <dsp:nvSpPr>
        <dsp:cNvPr id="0" name=""/>
        <dsp:cNvSpPr/>
      </dsp:nvSpPr>
      <dsp:spPr>
        <a:xfrm rot="5400000">
          <a:off x="-236853" y="3008235"/>
          <a:ext cx="1579026" cy="11053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Stack</a:t>
          </a:r>
          <a:endParaRPr lang="en-IN" sz="3100" kern="1200" dirty="0"/>
        </a:p>
      </dsp:txBody>
      <dsp:txXfrm rot="-5400000">
        <a:off x="1" y="3324040"/>
        <a:ext cx="1105318" cy="473708"/>
      </dsp:txXfrm>
    </dsp:sp>
    <dsp:sp modelId="{0209B6A9-C890-4E40-9ECE-29A6005C3920}">
      <dsp:nvSpPr>
        <dsp:cNvPr id="0" name=""/>
        <dsp:cNvSpPr/>
      </dsp:nvSpPr>
      <dsp:spPr>
        <a:xfrm rot="5400000">
          <a:off x="2847787" y="1028912"/>
          <a:ext cx="1026367" cy="451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b="1" kern="1200" dirty="0" smtClean="0"/>
            <a:t>Local variables for functions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/>
            <a:t>Return address and local stack pointer</a:t>
          </a:r>
          <a:endParaRPr lang="en-IN" sz="2000" b="1" kern="1200" dirty="0"/>
        </a:p>
      </dsp:txBody>
      <dsp:txXfrm rot="-5400000">
        <a:off x="1105319" y="2821484"/>
        <a:ext cx="4461202" cy="926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1030-9CF3-4E1D-ABB3-357711DD18C4}">
      <dsp:nvSpPr>
        <dsp:cNvPr id="0" name=""/>
        <dsp:cNvSpPr/>
      </dsp:nvSpPr>
      <dsp:spPr>
        <a:xfrm rot="5400000">
          <a:off x="3197391" y="-1017572"/>
          <a:ext cx="1243825" cy="3594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Stack is LIFO – Last In First Out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PUSH &amp; POP operation</a:t>
          </a:r>
          <a:endParaRPr lang="en-IN" sz="2000" b="1" kern="1200" dirty="0"/>
        </a:p>
      </dsp:txBody>
      <dsp:txXfrm rot="-5400000">
        <a:off x="2021985" y="218553"/>
        <a:ext cx="3533920" cy="1122387"/>
      </dsp:txXfrm>
    </dsp:sp>
    <dsp:sp modelId="{5622AA25-7E0E-485E-9629-BB8904C4B80C}">
      <dsp:nvSpPr>
        <dsp:cNvPr id="0" name=""/>
        <dsp:cNvSpPr/>
      </dsp:nvSpPr>
      <dsp:spPr>
        <a:xfrm>
          <a:off x="0" y="2355"/>
          <a:ext cx="2021984" cy="1554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LIFO</a:t>
          </a:r>
          <a:endParaRPr lang="en-IN" sz="5400" kern="1200" dirty="0"/>
        </a:p>
      </dsp:txBody>
      <dsp:txXfrm>
        <a:off x="75898" y="78253"/>
        <a:ext cx="1870188" cy="1402986"/>
      </dsp:txXfrm>
    </dsp:sp>
    <dsp:sp modelId="{E4046DEA-56B4-492D-97AC-376AC3BC50EB}">
      <dsp:nvSpPr>
        <dsp:cNvPr id="0" name=""/>
        <dsp:cNvSpPr/>
      </dsp:nvSpPr>
      <dsp:spPr>
        <a:xfrm rot="5400000">
          <a:off x="3197391" y="614948"/>
          <a:ext cx="1243825" cy="3594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/>
            <a:t>Dynamically allocate local variables used in functions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/>
            <a:t>Pass parameters to functions, etc.</a:t>
          </a:r>
          <a:endParaRPr lang="en-IN" sz="2000" b="1" kern="1200" dirty="0"/>
        </a:p>
      </dsp:txBody>
      <dsp:txXfrm rot="-5400000">
        <a:off x="2021985" y="1851074"/>
        <a:ext cx="3533920" cy="1122387"/>
      </dsp:txXfrm>
    </dsp:sp>
    <dsp:sp modelId="{A468E351-DF73-443A-B881-67B1A8C6AE8F}">
      <dsp:nvSpPr>
        <dsp:cNvPr id="0" name=""/>
        <dsp:cNvSpPr/>
      </dsp:nvSpPr>
      <dsp:spPr>
        <a:xfrm>
          <a:off x="0" y="1634876"/>
          <a:ext cx="2021984" cy="1554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Used</a:t>
          </a:r>
          <a:endParaRPr lang="en-IN" sz="5400" kern="1200" dirty="0"/>
        </a:p>
      </dsp:txBody>
      <dsp:txXfrm>
        <a:off x="75898" y="1710774"/>
        <a:ext cx="1870188" cy="1402986"/>
      </dsp:txXfrm>
    </dsp:sp>
    <dsp:sp modelId="{579F8F08-BD63-4009-9213-65876906D806}">
      <dsp:nvSpPr>
        <dsp:cNvPr id="0" name=""/>
        <dsp:cNvSpPr/>
      </dsp:nvSpPr>
      <dsp:spPr>
        <a:xfrm rot="5400000">
          <a:off x="3197391" y="2247469"/>
          <a:ext cx="1243825" cy="3594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b="1" kern="1200" dirty="0" smtClean="0"/>
            <a:t>Stack Pointer (SP) points to the top of the stack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b="1" kern="1200" dirty="0" smtClean="0"/>
            <a:t>Contains return address and local stack pointer</a:t>
          </a:r>
          <a:endParaRPr lang="en-IN" sz="2000" b="1" kern="1200" dirty="0"/>
        </a:p>
      </dsp:txBody>
      <dsp:txXfrm rot="-5400000">
        <a:off x="2021985" y="3483595"/>
        <a:ext cx="3533920" cy="1122387"/>
      </dsp:txXfrm>
    </dsp:sp>
    <dsp:sp modelId="{162A3691-4DB0-410A-951F-5ED890F50A2B}">
      <dsp:nvSpPr>
        <dsp:cNvPr id="0" name=""/>
        <dsp:cNvSpPr/>
      </dsp:nvSpPr>
      <dsp:spPr>
        <a:xfrm>
          <a:off x="0" y="3267398"/>
          <a:ext cx="2021984" cy="1554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Info</a:t>
          </a:r>
          <a:endParaRPr lang="en-IN" sz="5400" kern="1200" dirty="0"/>
        </a:p>
      </dsp:txBody>
      <dsp:txXfrm>
        <a:off x="75898" y="3343296"/>
        <a:ext cx="1870188" cy="1402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4258A-69D6-4B76-829A-567302DDC314}">
      <dsp:nvSpPr>
        <dsp:cNvPr id="0" name=""/>
        <dsp:cNvSpPr/>
      </dsp:nvSpPr>
      <dsp:spPr>
        <a:xfrm rot="5400000">
          <a:off x="3040161" y="127743"/>
          <a:ext cx="1932466" cy="168124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ESP</a:t>
          </a:r>
          <a:r>
            <a:rPr lang="en-US" sz="20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Extended Stack Pointer</a:t>
          </a:r>
          <a:endParaRPr lang="en-IN" sz="20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 rot="-5400000">
        <a:off x="3427765" y="303276"/>
        <a:ext cx="1157258" cy="1330180"/>
      </dsp:txXfrm>
    </dsp:sp>
    <dsp:sp modelId="{DFC3D5FC-2E83-45A4-B82C-0DE5FDABF444}">
      <dsp:nvSpPr>
        <dsp:cNvPr id="0" name=""/>
        <dsp:cNvSpPr/>
      </dsp:nvSpPr>
      <dsp:spPr>
        <a:xfrm>
          <a:off x="4898035" y="388626"/>
          <a:ext cx="2156633" cy="115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43AEC-11DE-4AAF-8DC5-42D1F72D6390}">
      <dsp:nvSpPr>
        <dsp:cNvPr id="0" name=""/>
        <dsp:cNvSpPr/>
      </dsp:nvSpPr>
      <dsp:spPr>
        <a:xfrm rot="5400000">
          <a:off x="1224415" y="127743"/>
          <a:ext cx="1932466" cy="168124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EBX </a:t>
          </a:r>
          <a:r>
            <a:rPr lang="en-US" sz="20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Extended Base Register</a:t>
          </a:r>
          <a:endParaRPr lang="en-IN" sz="24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 rot="-5400000">
        <a:off x="1612019" y="303276"/>
        <a:ext cx="1157258" cy="1330180"/>
      </dsp:txXfrm>
    </dsp:sp>
    <dsp:sp modelId="{3D36067F-6B82-47AC-81C7-9D1A05955383}">
      <dsp:nvSpPr>
        <dsp:cNvPr id="0" name=""/>
        <dsp:cNvSpPr/>
      </dsp:nvSpPr>
      <dsp:spPr>
        <a:xfrm rot="5400000">
          <a:off x="2128810" y="1768021"/>
          <a:ext cx="1932466" cy="168124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EAX</a:t>
          </a:r>
          <a:r>
            <a:rPr lang="en-US" sz="15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</a:t>
          </a:r>
          <a:r>
            <a:rPr lang="en-US" sz="18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Extended Accumulator Register</a:t>
          </a:r>
          <a:endParaRPr lang="en-IN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 rot="-5400000">
        <a:off x="2516414" y="1943554"/>
        <a:ext cx="1157258" cy="1330180"/>
      </dsp:txXfrm>
    </dsp:sp>
    <dsp:sp modelId="{0663ADC6-EAAD-400D-8B15-D9AF9B7C7B7F}">
      <dsp:nvSpPr>
        <dsp:cNvPr id="0" name=""/>
        <dsp:cNvSpPr/>
      </dsp:nvSpPr>
      <dsp:spPr>
        <a:xfrm>
          <a:off x="97787" y="2028904"/>
          <a:ext cx="2087064" cy="115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85A04-CB09-402A-844F-0D28383B6290}">
      <dsp:nvSpPr>
        <dsp:cNvPr id="0" name=""/>
        <dsp:cNvSpPr/>
      </dsp:nvSpPr>
      <dsp:spPr>
        <a:xfrm rot="5400000">
          <a:off x="3944556" y="1768021"/>
          <a:ext cx="1932466" cy="168124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ECX</a:t>
          </a:r>
          <a:r>
            <a:rPr lang="en-US" sz="23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</a:t>
          </a:r>
          <a:r>
            <a:rPr lang="en-US" sz="20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Extended Counter Register</a:t>
          </a:r>
          <a:endParaRPr lang="en-IN" sz="20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 rot="-5400000">
        <a:off x="4332160" y="1943554"/>
        <a:ext cx="1157258" cy="1330180"/>
      </dsp:txXfrm>
    </dsp:sp>
    <dsp:sp modelId="{DF062815-7197-4376-B0F7-7D30C4A25DFF}">
      <dsp:nvSpPr>
        <dsp:cNvPr id="0" name=""/>
        <dsp:cNvSpPr/>
      </dsp:nvSpPr>
      <dsp:spPr>
        <a:xfrm rot="5400000">
          <a:off x="3040161" y="3408299"/>
          <a:ext cx="1932466" cy="168124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EDX</a:t>
          </a:r>
          <a:r>
            <a:rPr lang="en-US" sz="19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</a:t>
          </a:r>
          <a:r>
            <a:rPr lang="en-US" sz="20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Extended Data Register</a:t>
          </a:r>
          <a:endParaRPr lang="en-IN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 rot="-5400000">
        <a:off x="3427765" y="3583832"/>
        <a:ext cx="1157258" cy="1330180"/>
      </dsp:txXfrm>
    </dsp:sp>
    <dsp:sp modelId="{94FEA43F-738D-43CD-ABBB-D4371375A89A}">
      <dsp:nvSpPr>
        <dsp:cNvPr id="0" name=""/>
        <dsp:cNvSpPr/>
      </dsp:nvSpPr>
      <dsp:spPr>
        <a:xfrm>
          <a:off x="4222815" y="2085935"/>
          <a:ext cx="2156633" cy="1159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223E3-DC7B-43E3-BB66-20649FA18CE2}">
      <dsp:nvSpPr>
        <dsp:cNvPr id="0" name=""/>
        <dsp:cNvSpPr/>
      </dsp:nvSpPr>
      <dsp:spPr>
        <a:xfrm rot="5400000">
          <a:off x="1224415" y="3408299"/>
          <a:ext cx="1932466" cy="168124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EBP</a:t>
          </a:r>
          <a:r>
            <a:rPr lang="en-US" sz="20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Extended Stack Base Pointer</a:t>
          </a:r>
          <a:r>
            <a:rPr lang="en-US" sz="2400" b="1" kern="1200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</a:t>
          </a:r>
          <a:endParaRPr lang="en-IN" sz="20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 rot="-5400000">
        <a:off x="1612019" y="3583832"/>
        <a:ext cx="1157258" cy="1330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511970" y="-1953470"/>
          <a:ext cx="1798399" cy="61550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Black Box software testing technique, which helps in finding implementation bugs using malformed /semi-malformed data injection in an automated fashion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33644" y="224856"/>
        <a:ext cx="6155052" cy="1798399"/>
      </dsp:txXfrm>
    </dsp:sp>
    <dsp:sp modelId="{7E429971-BC57-430F-BB25-C0574E5E39E3}">
      <dsp:nvSpPr>
        <dsp:cNvPr id="0" name=""/>
        <dsp:cNvSpPr/>
      </dsp:nvSpPr>
      <dsp:spPr>
        <a:xfrm>
          <a:off x="134" y="0"/>
          <a:ext cx="1333509" cy="22479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65231" y="65097"/>
        <a:ext cx="1203315" cy="2117805"/>
      </dsp:txXfrm>
    </dsp:sp>
    <dsp:sp modelId="{B37A5355-225B-4C6F-AED7-6C620F99EECC}">
      <dsp:nvSpPr>
        <dsp:cNvPr id="0" name=""/>
        <dsp:cNvSpPr/>
      </dsp:nvSpPr>
      <dsp:spPr>
        <a:xfrm rot="5400000">
          <a:off x="3511970" y="406929"/>
          <a:ext cx="1798399" cy="6155052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Lazy mans tool 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33644" y="2585255"/>
        <a:ext cx="6155052" cy="1798399"/>
      </dsp:txXfrm>
    </dsp:sp>
    <dsp:sp modelId="{C04276DC-EE64-470A-B8BC-09067B8045FA}">
      <dsp:nvSpPr>
        <dsp:cNvPr id="0" name=""/>
        <dsp:cNvSpPr/>
      </dsp:nvSpPr>
      <dsp:spPr>
        <a:xfrm>
          <a:off x="134" y="2360455"/>
          <a:ext cx="1333509" cy="2247999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65231" y="2425552"/>
        <a:ext cx="1203315" cy="21178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1030-9CF3-4E1D-ABB3-357711DD18C4}">
      <dsp:nvSpPr>
        <dsp:cNvPr id="0" name=""/>
        <dsp:cNvSpPr/>
      </dsp:nvSpPr>
      <dsp:spPr>
        <a:xfrm rot="5400000">
          <a:off x="2560840" y="-718019"/>
          <a:ext cx="1243825" cy="29955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Overwritten by A’s &amp; B’s</a:t>
          </a:r>
          <a:endParaRPr lang="en-I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684987" y="218553"/>
        <a:ext cx="2934813" cy="1122387"/>
      </dsp:txXfrm>
    </dsp:sp>
    <dsp:sp modelId="{5622AA25-7E0E-485E-9629-BB8904C4B80C}">
      <dsp:nvSpPr>
        <dsp:cNvPr id="0" name=""/>
        <dsp:cNvSpPr/>
      </dsp:nvSpPr>
      <dsp:spPr>
        <a:xfrm>
          <a:off x="0" y="2355"/>
          <a:ext cx="1684987" cy="1554782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Buffer 1 &amp; 2</a:t>
          </a:r>
          <a:endParaRPr lang="en-IN" sz="3800" kern="1200" dirty="0"/>
        </a:p>
      </dsp:txBody>
      <dsp:txXfrm>
        <a:off x="75898" y="78253"/>
        <a:ext cx="1533191" cy="1402986"/>
      </dsp:txXfrm>
    </dsp:sp>
    <dsp:sp modelId="{E4046DEA-56B4-492D-97AC-376AC3BC50EB}">
      <dsp:nvSpPr>
        <dsp:cNvPr id="0" name=""/>
        <dsp:cNvSpPr/>
      </dsp:nvSpPr>
      <dsp:spPr>
        <a:xfrm rot="5400000">
          <a:off x="2560840" y="914501"/>
          <a:ext cx="1243825" cy="29955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Overwritten by C’s</a:t>
          </a:r>
          <a:endParaRPr lang="en-I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684987" y="1851074"/>
        <a:ext cx="2934813" cy="1122387"/>
      </dsp:txXfrm>
    </dsp:sp>
    <dsp:sp modelId="{A468E351-DF73-443A-B881-67B1A8C6AE8F}">
      <dsp:nvSpPr>
        <dsp:cNvPr id="0" name=""/>
        <dsp:cNvSpPr/>
      </dsp:nvSpPr>
      <dsp:spPr>
        <a:xfrm>
          <a:off x="0" y="1634876"/>
          <a:ext cx="1684987" cy="1554782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SFP</a:t>
          </a:r>
          <a:endParaRPr lang="en-IN" sz="3800" kern="1200" dirty="0"/>
        </a:p>
      </dsp:txBody>
      <dsp:txXfrm>
        <a:off x="75898" y="1710774"/>
        <a:ext cx="1533191" cy="1402986"/>
      </dsp:txXfrm>
    </dsp:sp>
    <dsp:sp modelId="{579F8F08-BD63-4009-9213-65876906D806}">
      <dsp:nvSpPr>
        <dsp:cNvPr id="0" name=""/>
        <dsp:cNvSpPr/>
      </dsp:nvSpPr>
      <dsp:spPr>
        <a:xfrm rot="5400000">
          <a:off x="2560840" y="2547022"/>
          <a:ext cx="1243825" cy="29955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Return Overwritten by D’s</a:t>
          </a:r>
          <a:endParaRPr lang="en-I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684987" y="3483595"/>
        <a:ext cx="2934813" cy="1122387"/>
      </dsp:txXfrm>
    </dsp:sp>
    <dsp:sp modelId="{162A3691-4DB0-410A-951F-5ED890F50A2B}">
      <dsp:nvSpPr>
        <dsp:cNvPr id="0" name=""/>
        <dsp:cNvSpPr/>
      </dsp:nvSpPr>
      <dsp:spPr>
        <a:xfrm>
          <a:off x="0" y="3267398"/>
          <a:ext cx="1684987" cy="1554782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RET</a:t>
          </a:r>
          <a:endParaRPr lang="en-IN" sz="3800" kern="1200" dirty="0"/>
        </a:p>
      </dsp:txBody>
      <dsp:txXfrm>
        <a:off x="75898" y="3343296"/>
        <a:ext cx="1533191" cy="14029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4A9B3-4B28-4FA4-BBED-88A8659E9609}">
      <dsp:nvSpPr>
        <dsp:cNvPr id="0" name=""/>
        <dsp:cNvSpPr/>
      </dsp:nvSpPr>
      <dsp:spPr>
        <a:xfrm>
          <a:off x="797505" y="889051"/>
          <a:ext cx="1494157" cy="9966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NULL</a:t>
          </a:r>
          <a:endParaRPr lang="en-IN" sz="3600" b="1" kern="1200" dirty="0"/>
        </a:p>
      </dsp:txBody>
      <dsp:txXfrm>
        <a:off x="1036570" y="889051"/>
        <a:ext cx="1255092" cy="996602"/>
      </dsp:txXfrm>
    </dsp:sp>
    <dsp:sp modelId="{A03A02F4-A54C-4AB2-B740-CB8DA9BAD568}">
      <dsp:nvSpPr>
        <dsp:cNvPr id="0" name=""/>
        <dsp:cNvSpPr/>
      </dsp:nvSpPr>
      <dsp:spPr>
        <a:xfrm>
          <a:off x="621" y="490609"/>
          <a:ext cx="996104" cy="9961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\x00</a:t>
          </a:r>
          <a:endParaRPr lang="en-IN" sz="2800" b="1" kern="1200" dirty="0"/>
        </a:p>
      </dsp:txBody>
      <dsp:txXfrm>
        <a:off x="146497" y="636485"/>
        <a:ext cx="704352" cy="704352"/>
      </dsp:txXfrm>
    </dsp:sp>
    <dsp:sp modelId="{61F26B56-5283-4910-8E9D-3B17E2902FB9}">
      <dsp:nvSpPr>
        <dsp:cNvPr id="0" name=""/>
        <dsp:cNvSpPr/>
      </dsp:nvSpPr>
      <dsp:spPr>
        <a:xfrm>
          <a:off x="3287767" y="889051"/>
          <a:ext cx="1494157" cy="9966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/>
            <a:t>\n</a:t>
          </a:r>
          <a:endParaRPr lang="en-IN" sz="4800" b="1" kern="1200" dirty="0"/>
        </a:p>
      </dsp:txBody>
      <dsp:txXfrm>
        <a:off x="3526832" y="889051"/>
        <a:ext cx="1255092" cy="996602"/>
      </dsp:txXfrm>
    </dsp:sp>
    <dsp:sp modelId="{EC94B5E9-7DC6-45D9-B47D-308B827798D2}">
      <dsp:nvSpPr>
        <dsp:cNvPr id="0" name=""/>
        <dsp:cNvSpPr/>
      </dsp:nvSpPr>
      <dsp:spPr>
        <a:xfrm>
          <a:off x="2490883" y="490609"/>
          <a:ext cx="996104" cy="9961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\x0a</a:t>
          </a:r>
          <a:endParaRPr lang="en-IN" sz="2800" b="1" kern="1200" dirty="0"/>
        </a:p>
      </dsp:txBody>
      <dsp:txXfrm>
        <a:off x="2636759" y="636485"/>
        <a:ext cx="704352" cy="704352"/>
      </dsp:txXfrm>
    </dsp:sp>
    <dsp:sp modelId="{D456ABD3-04E8-45F6-AAAB-11261E1B2A88}">
      <dsp:nvSpPr>
        <dsp:cNvPr id="0" name=""/>
        <dsp:cNvSpPr/>
      </dsp:nvSpPr>
      <dsp:spPr>
        <a:xfrm>
          <a:off x="5778029" y="889051"/>
          <a:ext cx="1494157" cy="9966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/>
            <a:t>\r</a:t>
          </a:r>
          <a:endParaRPr lang="en-IN" sz="4800" b="1" kern="1200" dirty="0"/>
        </a:p>
      </dsp:txBody>
      <dsp:txXfrm>
        <a:off x="6017094" y="889051"/>
        <a:ext cx="1255092" cy="996602"/>
      </dsp:txXfrm>
    </dsp:sp>
    <dsp:sp modelId="{79B3F560-7884-48F3-8368-59AEBDF38D43}">
      <dsp:nvSpPr>
        <dsp:cNvPr id="0" name=""/>
        <dsp:cNvSpPr/>
      </dsp:nvSpPr>
      <dsp:spPr>
        <a:xfrm>
          <a:off x="4981145" y="490609"/>
          <a:ext cx="996104" cy="99610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\x0d</a:t>
          </a:r>
          <a:endParaRPr lang="en-IN" sz="2800" b="1" kern="1200" dirty="0"/>
        </a:p>
      </dsp:txBody>
      <dsp:txXfrm>
        <a:off x="5127021" y="636485"/>
        <a:ext cx="704352" cy="7043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D1FB5-3121-4C7A-B106-E58A5AD228FF}">
      <dsp:nvSpPr>
        <dsp:cNvPr id="0" name=""/>
        <dsp:cNvSpPr/>
      </dsp:nvSpPr>
      <dsp:spPr>
        <a:xfrm>
          <a:off x="0" y="273510"/>
          <a:ext cx="6840760" cy="19012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If present in </a:t>
          </a:r>
          <a:r>
            <a:rPr lang="en-US" sz="48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shellcode</a:t>
          </a:r>
          <a:r>
            <a:rPr lang="en-US" sz="4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, will break the execution.</a:t>
          </a:r>
          <a:endParaRPr lang="en-IN" sz="48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92811" y="366321"/>
        <a:ext cx="6655138" cy="17156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CEFDB-057E-4695-B9C0-7136212F1937}">
      <dsp:nvSpPr>
        <dsp:cNvPr id="0" name=""/>
        <dsp:cNvSpPr/>
      </dsp:nvSpPr>
      <dsp:spPr>
        <a:xfrm>
          <a:off x="2724388" y="2712225"/>
          <a:ext cx="2256078" cy="225607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Questions</a:t>
          </a:r>
          <a:endParaRPr lang="en-IN" sz="28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054783" y="3042620"/>
        <a:ext cx="1595288" cy="1595288"/>
      </dsp:txXfrm>
    </dsp:sp>
    <dsp:sp modelId="{CCF0EC15-E1C5-4552-8299-600257C12819}">
      <dsp:nvSpPr>
        <dsp:cNvPr id="0" name=""/>
        <dsp:cNvSpPr/>
      </dsp:nvSpPr>
      <dsp:spPr>
        <a:xfrm rot="12900000">
          <a:off x="1250655" y="2310605"/>
          <a:ext cx="1752660" cy="6429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E212FA-3CCF-4F0C-8C04-E3B506CE0480}">
      <dsp:nvSpPr>
        <dsp:cNvPr id="0" name=""/>
        <dsp:cNvSpPr/>
      </dsp:nvSpPr>
      <dsp:spPr>
        <a:xfrm>
          <a:off x="337500" y="1272144"/>
          <a:ext cx="2143274" cy="1714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hacksysteam@hotmail.com</a:t>
          </a:r>
          <a:endParaRPr lang="en-IN" sz="24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87719" y="1322363"/>
        <a:ext cx="2042836" cy="1614181"/>
      </dsp:txXfrm>
    </dsp:sp>
    <dsp:sp modelId="{8DAECA7A-466A-42DB-A02B-5C3F119386AB}">
      <dsp:nvSpPr>
        <dsp:cNvPr id="0" name=""/>
        <dsp:cNvSpPr/>
      </dsp:nvSpPr>
      <dsp:spPr>
        <a:xfrm rot="16200000">
          <a:off x="2976097" y="1412397"/>
          <a:ext cx="1752660" cy="6429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73B167-364D-46CC-8B92-DE4A0061CCA8}">
      <dsp:nvSpPr>
        <dsp:cNvPr id="0" name=""/>
        <dsp:cNvSpPr/>
      </dsp:nvSpPr>
      <dsp:spPr>
        <a:xfrm>
          <a:off x="2592289" y="248"/>
          <a:ext cx="2520276" cy="1714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https://facebook.com/HackSysTeam</a:t>
          </a:r>
          <a:endParaRPr lang="en-IN" sz="20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2642508" y="50467"/>
        <a:ext cx="2419838" cy="1614181"/>
      </dsp:txXfrm>
    </dsp:sp>
    <dsp:sp modelId="{54717F93-4CD0-433D-BB58-19F50E936385}">
      <dsp:nvSpPr>
        <dsp:cNvPr id="0" name=""/>
        <dsp:cNvSpPr/>
      </dsp:nvSpPr>
      <dsp:spPr>
        <a:xfrm rot="19500000">
          <a:off x="4701539" y="2310605"/>
          <a:ext cx="1752660" cy="6429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014F6A-F11A-4B15-B635-2C53116A0F82}">
      <dsp:nvSpPr>
        <dsp:cNvPr id="0" name=""/>
        <dsp:cNvSpPr/>
      </dsp:nvSpPr>
      <dsp:spPr>
        <a:xfrm>
          <a:off x="5224080" y="1272144"/>
          <a:ext cx="2143274" cy="1714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@</a:t>
          </a:r>
          <a:r>
            <a:rPr lang="en-US" sz="2400" b="0" kern="120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HackSysteam</a:t>
          </a:r>
          <a:endParaRPr lang="en-IN" sz="24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5274299" y="1322363"/>
        <a:ext cx="2042836" cy="1614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87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852936"/>
            <a:ext cx="6180224" cy="903089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Of Exploit Writing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838672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Ashfaq Ansari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Security Researcher &amp; Penetration Tester</a:t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Founder Of: HackSys Team</a:t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http://hacksys.vfreaks.com/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6309320"/>
            <a:ext cx="38884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ull Meet @Bangalore – 19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Jan 2013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4" y="116632"/>
            <a:ext cx="1940551" cy="5571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88" y="3384029"/>
            <a:ext cx="2376264" cy="981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DEMO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4" y="116632"/>
            <a:ext cx="1940551" cy="557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49363" y="5799138"/>
            <a:ext cx="720883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27715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1242990" y="1898319"/>
            <a:ext cx="15875" cy="39163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862638"/>
            <a:ext cx="678180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en-US" dirty="0" smtClean="0"/>
              <a:t>Time Spent</a:t>
            </a:r>
            <a:endParaRPr lang="en-US" dirty="0">
              <a:effectLst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-5400000">
            <a:off x="-908003" y="3759802"/>
            <a:ext cx="370934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en-US" dirty="0" smtClean="0">
                <a:effectLst/>
              </a:rPr>
              <a:t>Exploits Worked On</a:t>
            </a:r>
            <a:endParaRPr lang="en-US" dirty="0">
              <a:effectLst/>
            </a:endParaRPr>
          </a:p>
        </p:txBody>
      </p:sp>
      <p:sp>
        <p:nvSpPr>
          <p:cNvPr id="627722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1756484" y="4329094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Get Familiar</a:t>
            </a:r>
            <a:endParaRPr lang="en-US" sz="2000" dirty="0"/>
          </a:p>
        </p:txBody>
      </p:sp>
      <p:sp>
        <p:nvSpPr>
          <p:cNvPr id="627725" name="AutoShape 13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6335671" y="2089798"/>
            <a:ext cx="1743878" cy="1212785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Achieve Mastery</a:t>
            </a:r>
            <a:endParaRPr lang="en-US" sz="2000" dirty="0"/>
          </a:p>
        </p:txBody>
      </p:sp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>
          <a:xfrm>
            <a:off x="1547664" y="301752"/>
            <a:ext cx="6755088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Work Hard Toward Mastery</a:t>
            </a:r>
          </a:p>
        </p:txBody>
      </p:sp>
      <p:sp>
        <p:nvSpPr>
          <p:cNvPr id="17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invGray">
          <a:xfrm>
            <a:off x="4191000" y="3276600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Get Experienced</a:t>
            </a:r>
            <a:endParaRPr lang="en-US" sz="2000" dirty="0"/>
          </a:p>
        </p:txBody>
      </p:sp>
      <p:sp>
        <p:nvSpPr>
          <p:cNvPr id="11" name="Freeform 15"/>
          <p:cNvSpPr>
            <a:spLocks/>
          </p:cNvSpPr>
          <p:nvPr>
            <p:custDataLst>
              <p:tags r:id="rId10"/>
            </p:custDataLst>
          </p:nvPr>
        </p:nvSpPr>
        <p:spPr bwMode="auto">
          <a:xfrm rot="21240482">
            <a:off x="2519412" y="1676400"/>
            <a:ext cx="3728988" cy="2313711"/>
          </a:xfrm>
          <a:custGeom>
            <a:avLst/>
            <a:gdLst/>
            <a:ahLst/>
            <a:cxnLst>
              <a:cxn ang="0">
                <a:pos x="0" y="1390"/>
              </a:cxn>
              <a:cxn ang="0">
                <a:pos x="1529" y="158"/>
              </a:cxn>
              <a:cxn ang="0">
                <a:pos x="1529" y="0"/>
              </a:cxn>
              <a:cxn ang="0">
                <a:pos x="2030" y="360"/>
              </a:cxn>
              <a:cxn ang="0">
                <a:pos x="1523" y="714"/>
              </a:cxn>
              <a:cxn ang="0">
                <a:pos x="1520" y="543"/>
              </a:cxn>
              <a:cxn ang="0">
                <a:pos x="0" y="1390"/>
              </a:cxn>
            </a:cxnLst>
            <a:rect l="0" t="0" r="r" b="b"/>
            <a:pathLst>
              <a:path w="2030" h="1390">
                <a:moveTo>
                  <a:pt x="0" y="1390"/>
                </a:moveTo>
                <a:cubicBezTo>
                  <a:pt x="131" y="796"/>
                  <a:pt x="676" y="220"/>
                  <a:pt x="1529" y="158"/>
                </a:cubicBezTo>
                <a:lnTo>
                  <a:pt x="1529" y="0"/>
                </a:lnTo>
                <a:lnTo>
                  <a:pt x="2030" y="360"/>
                </a:lnTo>
                <a:lnTo>
                  <a:pt x="1523" y="714"/>
                </a:lnTo>
                <a:lnTo>
                  <a:pt x="1520" y="543"/>
                </a:lnTo>
                <a:cubicBezTo>
                  <a:pt x="803" y="447"/>
                  <a:pt x="109" y="1123"/>
                  <a:pt x="0" y="1390"/>
                </a:cubicBezTo>
                <a:close/>
              </a:path>
            </a:pathLst>
          </a:custGeom>
          <a:gradFill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4" y="116632"/>
            <a:ext cx="1940551" cy="5571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26501485"/>
              </p:ext>
            </p:extLst>
          </p:nvPr>
        </p:nvGraphicFramePr>
        <p:xfrm>
          <a:off x="755576" y="1268760"/>
          <a:ext cx="770485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4" y="116632"/>
            <a:ext cx="1940551" cy="5571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/>
              <a:t>Buffer Overflow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532859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Writing more </a:t>
            </a:r>
            <a:r>
              <a:rPr lang="en-IN" dirty="0"/>
              <a:t>data into a buffer than the allocated size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  <a:p>
            <a:r>
              <a:rPr lang="en-US" altLang="zh-TW" dirty="0"/>
              <a:t>Two types:</a:t>
            </a:r>
          </a:p>
          <a:p>
            <a:pPr lvl="1"/>
            <a:r>
              <a:rPr lang="en-US" altLang="zh-TW" sz="3200" b="1" dirty="0" smtClean="0"/>
              <a:t>Stack Overflow</a:t>
            </a:r>
            <a:r>
              <a:rPr lang="en-US" altLang="zh-TW" sz="3200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000" i="1" dirty="0" smtClean="0"/>
              <a:t>corrupt </a:t>
            </a:r>
            <a:r>
              <a:rPr lang="en-US" altLang="zh-TW" sz="3000" i="1" dirty="0"/>
              <a:t>the execution stack by writing past the end of an array (aka. smashing the stack/ stack overflow</a:t>
            </a:r>
            <a:r>
              <a:rPr lang="en-US" altLang="zh-TW" sz="3000" i="1" dirty="0" smtClean="0"/>
              <a:t>)</a:t>
            </a:r>
            <a:br>
              <a:rPr lang="en-US" altLang="zh-TW" sz="3000" i="1" dirty="0" smtClean="0"/>
            </a:br>
            <a:endParaRPr lang="en-US" altLang="zh-TW" sz="3000" i="1" dirty="0"/>
          </a:p>
          <a:p>
            <a:pPr lvl="1"/>
            <a:r>
              <a:rPr lang="en-US" altLang="zh-TW" sz="3200" b="1" dirty="0" smtClean="0"/>
              <a:t>Heap Overflow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000" i="1" dirty="0" smtClean="0"/>
              <a:t>corrupt </a:t>
            </a:r>
            <a:r>
              <a:rPr lang="en-US" altLang="zh-TW" sz="3000" i="1" dirty="0"/>
              <a:t>the </a:t>
            </a:r>
            <a:r>
              <a:rPr lang="en-US" altLang="zh-TW" sz="3000" i="1" dirty="0" smtClean="0"/>
              <a:t>heap</a:t>
            </a:r>
            <a:endParaRPr lang="en-US" altLang="zh-TW" sz="3000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4" y="116632"/>
            <a:ext cx="1940551" cy="5571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25"/>
                            </p:stCondLst>
                            <p:childTnLst>
                              <p:par>
                                <p:cTn id="11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75"/>
                            </p:stCondLst>
                            <p:childTnLst>
                              <p:par>
                                <p:cTn id="17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620688"/>
            <a:ext cx="7920880" cy="864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800" b="1" dirty="0"/>
              <a:t>Process Memory Organization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701824" y="1993032"/>
            <a:ext cx="2286000" cy="914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Text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824" y="2907432"/>
            <a:ext cx="2286000" cy="990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Data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899592" y="1628800"/>
            <a:ext cx="20162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新細明體" pitchFamily="18" charset="-120"/>
              </a:rPr>
              <a:t>Lower Memory</a:t>
            </a:r>
            <a:endParaRPr kumimoji="1" lang="en-US" altLang="zh-TW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904272" y="6269250"/>
            <a:ext cx="19513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新細明體" pitchFamily="18" charset="-120"/>
              </a:rPr>
              <a:t>Higher Memory</a:t>
            </a:r>
            <a:endParaRPr kumimoji="1" lang="en-US" altLang="zh-TW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01824" y="3898032"/>
            <a:ext cx="2286000" cy="2438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Heap</a:t>
            </a:r>
          </a:p>
          <a:p>
            <a:pPr algn="ctr" eaLnBrk="1" hangingPunct="1"/>
            <a:endParaRPr kumimoji="1" lang="en-US" altLang="zh-TW" sz="2400" dirty="0">
              <a:solidFill>
                <a:schemeClr val="accent2"/>
              </a:solidFill>
              <a:latin typeface="Times New Roman" pitchFamily="18" charset="0"/>
              <a:ea typeface="新細明體" pitchFamily="18" charset="-120"/>
            </a:endParaRPr>
          </a:p>
          <a:p>
            <a:pPr algn="ctr" eaLnBrk="1" hangingPunct="1"/>
            <a:endParaRPr kumimoji="1" lang="en-US" altLang="zh-TW" sz="2400" dirty="0">
              <a:solidFill>
                <a:schemeClr val="accent2"/>
              </a:solidFill>
              <a:latin typeface="Times New Roman" pitchFamily="18" charset="0"/>
              <a:ea typeface="新細明體" pitchFamily="18" charset="-120"/>
            </a:endParaRPr>
          </a:p>
          <a:p>
            <a:pPr algn="ctr" eaLnBrk="1" hangingPunct="1"/>
            <a:endParaRPr kumimoji="1" lang="en-US" altLang="zh-TW" sz="2400" dirty="0">
              <a:solidFill>
                <a:schemeClr val="accent2"/>
              </a:solidFill>
              <a:latin typeface="Times New Roman" pitchFamily="18" charset="0"/>
              <a:ea typeface="新細明體" pitchFamily="18" charset="-120"/>
            </a:endParaRPr>
          </a:p>
          <a:p>
            <a:pPr algn="ctr" eaLnBrk="1" hangingPunct="1"/>
            <a:endParaRPr kumimoji="1" lang="en-US" altLang="zh-TW" sz="2400" dirty="0">
              <a:solidFill>
                <a:schemeClr val="accent2"/>
              </a:solidFill>
              <a:latin typeface="Times New Roman" pitchFamily="18" charset="0"/>
              <a:ea typeface="新細明體" pitchFamily="18" charset="-120"/>
            </a:endParaRPr>
          </a:p>
          <a:p>
            <a:pPr algn="ctr" eaLnBrk="1" hangingPunct="1"/>
            <a:r>
              <a:rPr kumimoji="1"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Stack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1844824" y="443143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1844824" y="534583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1527540"/>
              </p:ext>
            </p:extLst>
          </p:nvPr>
        </p:nvGraphicFramePr>
        <p:xfrm>
          <a:off x="3203848" y="1916832"/>
          <a:ext cx="5616624" cy="435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4" y="116632"/>
            <a:ext cx="1940551" cy="55718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 animBg="1"/>
      <p:bldP spid="10" grpId="0" animBg="1"/>
      <p:bldP spid="11" grpId="0" animBg="1"/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620688"/>
            <a:ext cx="7920880" cy="72008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4800" b="1" dirty="0" smtClean="0"/>
              <a:t>The Stack - We Must Know Him</a:t>
            </a:r>
            <a:endParaRPr lang="en-US" sz="4800" b="1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92600" y="5852120"/>
            <a:ext cx="22098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c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092600" y="5394920"/>
            <a:ext cx="22098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2600" y="4937720"/>
            <a:ext cx="22098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2600" y="4480520"/>
            <a:ext cx="22098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RET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2600" y="4023320"/>
            <a:ext cx="22098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SFP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2600" y="3185120"/>
            <a:ext cx="2209800" cy="838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Buffer 1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2600" y="1484784"/>
            <a:ext cx="2209800" cy="170033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Buffer 2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8302400" y="4480520"/>
            <a:ext cx="3429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 rot="5400000">
            <a:off x="8325606" y="4254289"/>
            <a:ext cx="960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kumimoji="1"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新細明體" pitchFamily="18" charset="-120"/>
              </a:rPr>
              <a:t>EBP</a:t>
            </a:r>
            <a:endParaRPr kumimoji="1" lang="en-US" sz="2400" dirty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528390452"/>
              </p:ext>
            </p:extLst>
          </p:nvPr>
        </p:nvGraphicFramePr>
        <p:xfrm>
          <a:off x="251520" y="1484784"/>
          <a:ext cx="561662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4" y="116632"/>
            <a:ext cx="1940551" cy="55718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476672"/>
            <a:ext cx="7920880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b="1" dirty="0" smtClean="0"/>
              <a:t>x86 General Purpose Register</a:t>
            </a:r>
            <a:endParaRPr lang="en-US" sz="4800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88413162"/>
              </p:ext>
            </p:extLst>
          </p:nvPr>
        </p:nvGraphicFramePr>
        <p:xfrm>
          <a:off x="1187624" y="1452070"/>
          <a:ext cx="7152456" cy="5217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4" y="116632"/>
            <a:ext cx="1940551" cy="5571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44258A-69D6-4B76-829A-567302DDC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3D44258A-69D6-4B76-829A-567302DDC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3D44258A-69D6-4B76-829A-567302DDC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graphicEl>
                                              <a:dgm id="{3D44258A-69D6-4B76-829A-567302DDC3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B543AEC-11DE-4AAF-8DC5-42D1F72D6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EB543AEC-11DE-4AAF-8DC5-42D1F72D6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EB543AEC-11DE-4AAF-8DC5-42D1F72D63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EB543AEC-11DE-4AAF-8DC5-42D1F72D63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36067F-6B82-47AC-81C7-9D1A05955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3D36067F-6B82-47AC-81C7-9D1A05955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3D36067F-6B82-47AC-81C7-9D1A05955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3D36067F-6B82-47AC-81C7-9D1A05955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2A85A04-CB09-402A-844F-0D28383B6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92A85A04-CB09-402A-844F-0D28383B6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92A85A04-CB09-402A-844F-0D28383B6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92A85A04-CB09-402A-844F-0D28383B6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F062815-7197-4376-B0F7-7D30C4A25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DF062815-7197-4376-B0F7-7D30C4A25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DF062815-7197-4376-B0F7-7D30C4A25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DF062815-7197-4376-B0F7-7D30C4A25D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E223E3-DC7B-43E3-BB66-20649FA18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DAE223E3-DC7B-43E3-BB66-20649FA18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DAE223E3-DC7B-43E3-BB66-20649FA18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graphicEl>
                                              <a:dgm id="{DAE223E3-DC7B-43E3-BB66-20649FA18C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FC3D5FC-2E83-45A4-B82C-0DE5FDABF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DFC3D5FC-2E83-45A4-B82C-0DE5FDABF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DFC3D5FC-2E83-45A4-B82C-0DE5FDABF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DFC3D5FC-2E83-45A4-B82C-0DE5FDABF4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663ADC6-EAAD-400D-8B15-D9AF9B7C7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dgm id="{0663ADC6-EAAD-400D-8B15-D9AF9B7C7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graphicEl>
                                              <a:dgm id="{0663ADC6-EAAD-400D-8B15-D9AF9B7C7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graphicEl>
                                              <a:dgm id="{0663ADC6-EAAD-400D-8B15-D9AF9B7C7B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4FEA43F-738D-43CD-ABBB-D4371375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graphicEl>
                                              <a:dgm id="{94FEA43F-738D-43CD-ABBB-D4371375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94FEA43F-738D-43CD-ABBB-D4371375A8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graphicEl>
                                              <a:dgm id="{94FEA43F-738D-43CD-ABBB-D4371375A8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Fuzzing</a:t>
            </a:r>
            <a:endParaRPr lang="en-US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62" y="1522029"/>
            <a:ext cx="3042138" cy="3042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4" y="116632"/>
            <a:ext cx="1940551" cy="5571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56579042"/>
              </p:ext>
            </p:extLst>
          </p:nvPr>
        </p:nvGraphicFramePr>
        <p:xfrm>
          <a:off x="1115616" y="1556792"/>
          <a:ext cx="748883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44696"/>
            <a:ext cx="8077200" cy="60804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Overview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39752" y="620688"/>
            <a:ext cx="5256584" cy="72008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4800" b="1" dirty="0" smtClean="0"/>
              <a:t>The Stack - Overflow</a:t>
            </a:r>
            <a:endParaRPr lang="en-US" sz="4800" b="1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092600" y="5996136"/>
            <a:ext cx="22098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AAAA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092600" y="5538936"/>
            <a:ext cx="22098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AAAA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92600" y="5081736"/>
            <a:ext cx="22098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AAAA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92600" y="4624536"/>
            <a:ext cx="22098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DDDD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092600" y="4167336"/>
            <a:ext cx="22098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CCCC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092600" y="3329136"/>
            <a:ext cx="2209800" cy="838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BBBB</a:t>
            </a:r>
            <a:b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</a:br>
            <a:r>
              <a:rPr kumimoji="1" lang="en-US" altLang="zh-TW" sz="2400" dirty="0" err="1" smtClean="0">
                <a:latin typeface="Times New Roman" pitchFamily="18" charset="0"/>
                <a:ea typeface="新細明體" pitchFamily="18" charset="-120"/>
              </a:rPr>
              <a:t>BBBB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092600" y="1628800"/>
            <a:ext cx="2209800" cy="170033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AAAA</a:t>
            </a:r>
            <a:b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</a:br>
            <a:r>
              <a:rPr kumimoji="1" lang="en-US" altLang="zh-TW" sz="2400" dirty="0" err="1" smtClean="0">
                <a:latin typeface="Times New Roman" pitchFamily="18" charset="0"/>
                <a:ea typeface="新細明體" pitchFamily="18" charset="-120"/>
              </a:rPr>
              <a:t>AAAA</a:t>
            </a: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/>
            </a:r>
            <a:b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</a:br>
            <a:r>
              <a:rPr kumimoji="1" lang="en-US" altLang="zh-TW" sz="2400" dirty="0" err="1" smtClean="0">
                <a:latin typeface="Times New Roman" pitchFamily="18" charset="0"/>
                <a:ea typeface="新細明體" pitchFamily="18" charset="-120"/>
              </a:rPr>
              <a:t>AAAA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H="1">
            <a:off x="8645300" y="1628800"/>
            <a:ext cx="0" cy="4824536"/>
          </a:xfrm>
          <a:prstGeom prst="line">
            <a:avLst/>
          </a:prstGeom>
          <a:ln>
            <a:solidFill>
              <a:srgbClr val="FF0000"/>
            </a:solidFill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289890370"/>
              </p:ext>
            </p:extLst>
          </p:nvPr>
        </p:nvGraphicFramePr>
        <p:xfrm>
          <a:off x="1187624" y="1628800"/>
          <a:ext cx="468052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4" y="116632"/>
            <a:ext cx="1940551" cy="5571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20" grpId="0" build="p" animBg="1"/>
      <p:bldP spid="21" grpId="0" build="p" animBg="1"/>
      <p:bldP spid="22" grpId="0" build="p" animBg="1"/>
      <p:bldP spid="23" grpId="0" build="p" animBg="1"/>
      <p:bldP spid="24" grpId="0" build="p" animBg="1"/>
      <p:bldP spid="25" grpId="0" build="p" animBg="1"/>
      <p:bldP spid="26" grpId="0" animBg="1"/>
      <p:bldGraphic spid="2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987824" y="476672"/>
            <a:ext cx="3960440" cy="72008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4800" b="1" dirty="0" smtClean="0"/>
              <a:t>Bad Characters</a:t>
            </a:r>
            <a:endParaRPr lang="en-US" sz="48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99429279"/>
              </p:ext>
            </p:extLst>
          </p:nvPr>
        </p:nvGraphicFramePr>
        <p:xfrm>
          <a:off x="1259632" y="1412776"/>
          <a:ext cx="727280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904931"/>
              </p:ext>
            </p:extLst>
          </p:nvPr>
        </p:nvGraphicFramePr>
        <p:xfrm>
          <a:off x="1475656" y="3789040"/>
          <a:ext cx="684076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4" y="116632"/>
            <a:ext cx="1940551" cy="5571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62657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7Sh4Wf3q9VkhYZEnvoz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YHL0AN4yxWP6rbpeJii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QIQoYhKAdhY0TAjVFgl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sRxtYgFhsQbQR2acPMN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8rhPVNC2ZkJsgYQvjtV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O3IgLtryNrFUJ6b9lRE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bIsX2HQuOqjOBqXA0jc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6pMcljtk1MJ0De6E19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595</Words>
  <Application>Microsoft Office PowerPoint</Application>
  <PresentationFormat>On-screen Show (4:3)</PresentationFormat>
  <Paragraphs>133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Training</vt:lpstr>
      <vt:lpstr>Art Of Exploit Writing</vt:lpstr>
      <vt:lpstr>Buffer Overflow</vt:lpstr>
      <vt:lpstr>PowerPoint Presentation</vt:lpstr>
      <vt:lpstr>PowerPoint Presentation</vt:lpstr>
      <vt:lpstr>PowerPoint Presentation</vt:lpstr>
      <vt:lpstr>PowerPoint Presentation</vt:lpstr>
      <vt:lpstr>Overview </vt:lpstr>
      <vt:lpstr>PowerPoint Presentation</vt:lpstr>
      <vt:lpstr>PowerPoint Presentation</vt:lpstr>
      <vt:lpstr>DEMO</vt:lpstr>
      <vt:lpstr>Work Hard Toward Mastery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2013-01-19T00:36:28Z</dcterms:created>
  <dcterms:modified xsi:type="dcterms:W3CDTF">2013-01-22T02:03:59Z</dcterms:modified>
</cp:coreProperties>
</file>