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24"/>
  </p:notesMasterIdLst>
  <p:handoutMasterIdLst>
    <p:handoutMasterId r:id="rId25"/>
  </p:handoutMasterIdLst>
  <p:sldIdLst>
    <p:sldId id="1266" r:id="rId2"/>
    <p:sldId id="1054" r:id="rId3"/>
    <p:sldId id="1156" r:id="rId4"/>
    <p:sldId id="1157" r:id="rId5"/>
    <p:sldId id="1254" r:id="rId6"/>
    <p:sldId id="1236" r:id="rId7"/>
    <p:sldId id="1248" r:id="rId8"/>
    <p:sldId id="1246" r:id="rId9"/>
    <p:sldId id="1255" r:id="rId10"/>
    <p:sldId id="1256" r:id="rId11"/>
    <p:sldId id="1263" r:id="rId12"/>
    <p:sldId id="1249" r:id="rId13"/>
    <p:sldId id="1257" r:id="rId14"/>
    <p:sldId id="1264" r:id="rId15"/>
    <p:sldId id="1258" r:id="rId16"/>
    <p:sldId id="1259" r:id="rId17"/>
    <p:sldId id="1260" r:id="rId18"/>
    <p:sldId id="1265" r:id="rId19"/>
    <p:sldId id="1261" r:id="rId20"/>
    <p:sldId id="1262" r:id="rId21"/>
    <p:sldId id="1215" r:id="rId22"/>
    <p:sldId id="1245"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3 Template layouts" id="{6DD5C800-9A2C-4823-B056-4AFFC9A97500}">
          <p14:sldIdLst>
            <p14:sldId id="1266"/>
            <p14:sldId id="1054"/>
            <p14:sldId id="1156"/>
            <p14:sldId id="1157"/>
            <p14:sldId id="1254"/>
            <p14:sldId id="1236"/>
            <p14:sldId id="1248"/>
            <p14:sldId id="1246"/>
            <p14:sldId id="1255"/>
            <p14:sldId id="1256"/>
            <p14:sldId id="1263"/>
            <p14:sldId id="1249"/>
            <p14:sldId id="1257"/>
            <p14:sldId id="1264"/>
            <p14:sldId id="1258"/>
            <p14:sldId id="1259"/>
            <p14:sldId id="1260"/>
            <p14:sldId id="1265"/>
            <p14:sldId id="1261"/>
            <p14:sldId id="1262"/>
            <p14:sldId id="1215"/>
          </p14:sldIdLst>
        </p14:section>
        <p14:section name="Special content" id="{6925D2A1-AD53-4951-AB34-79DFA02CD676}">
          <p14:sldIdLst>
            <p14:sldId id="124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FF66FF"/>
    <a:srgbClr val="FFFFFF"/>
    <a:srgbClr val="7FBA00"/>
    <a:srgbClr val="007233"/>
    <a:srgbClr val="0072C6"/>
    <a:srgbClr val="B4009E"/>
    <a:srgbClr val="B0B18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58" autoAdjust="0"/>
    <p:restoredTop sz="87304" autoAdjust="0"/>
  </p:normalViewPr>
  <p:slideViewPr>
    <p:cSldViewPr snapToGrid="0">
      <p:cViewPr varScale="1">
        <p:scale>
          <a:sx n="71" d="100"/>
          <a:sy n="71" d="100"/>
        </p:scale>
        <p:origin x="936" y="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p:scale>
          <a:sx n="41" d="100"/>
          <a:sy n="41" d="100"/>
        </p:scale>
        <p:origin x="-3792" y="-84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86B97-9787-4707-AA6F-C1EF0DFA9EA5}" type="doc">
      <dgm:prSet loTypeId="urn:diagrams.loki3.com/VaryingWidthList" loCatId="list" qsTypeId="urn:microsoft.com/office/officeart/2005/8/quickstyle/3d5" qsCatId="3D" csTypeId="urn:microsoft.com/office/officeart/2005/8/colors/accent1_2" csCatId="accent1" phldr="1"/>
      <dgm:spPr/>
    </dgm:pt>
    <dgm:pt modelId="{AFEC8AF5-3931-45D2-AA8F-528187DB9BB7}">
      <dgm:prSet phldrT="[Text]"/>
      <dgm:spPr>
        <a:solidFill>
          <a:srgbClr val="00FF00"/>
        </a:solidFill>
      </dgm:spPr>
      <dgm:t>
        <a:bodyPr/>
        <a:lstStyle/>
        <a:p>
          <a:r>
            <a:rPr lang="en-US" b="1" cap="none" spc="0" dirty="0" smtClean="0">
              <a:ln w="12700">
                <a:prstDash val="solid"/>
              </a:ln>
              <a:effectLst>
                <a:innerShdw blurRad="63500" dist="50800" dir="8100000">
                  <a:prstClr val="black">
                    <a:alpha val="50000"/>
                  </a:prstClr>
                </a:innerShdw>
              </a:effectLst>
            </a:rPr>
            <a:t>User</a:t>
          </a:r>
          <a:endParaRPr lang="en-IN" b="1" cap="none" spc="0" dirty="0">
            <a:ln w="12700">
              <a:prstDash val="solid"/>
            </a:ln>
            <a:effectLst>
              <a:innerShdw blurRad="63500" dist="50800" dir="8100000">
                <a:prstClr val="black">
                  <a:alpha val="50000"/>
                </a:prstClr>
              </a:innerShdw>
            </a:effectLst>
          </a:endParaRPr>
        </a:p>
      </dgm:t>
    </dgm:pt>
    <dgm:pt modelId="{8E4518F5-0E91-45D0-8193-DDAF3B88A7A8}" type="parTrans" cxnId="{05617662-7E84-453D-9DD9-95CE54644392}">
      <dgm:prSet/>
      <dgm:spPr/>
      <dgm:t>
        <a:bodyPr/>
        <a:lstStyle/>
        <a:p>
          <a:endParaRPr lang="en-IN"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58B89983-C0A9-4CCE-AF9C-14F9021DDB72}" type="sibTrans" cxnId="{05617662-7E84-453D-9DD9-95CE54644392}">
      <dgm:prSet/>
      <dgm:spPr/>
      <dgm:t>
        <a:bodyPr/>
        <a:lstStyle/>
        <a:p>
          <a:endParaRPr lang="en-IN"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0D846536-096F-48F0-9E4E-4DFD2A7064FD}">
      <dgm:prSet phldrT="[Text]"/>
      <dgm:spPr>
        <a:solidFill>
          <a:srgbClr val="FF0000"/>
        </a:solidFill>
      </dgm:spPr>
      <dgm:t>
        <a:bodyPr/>
        <a:lstStyle/>
        <a:p>
          <a:r>
            <a:rPr lang="en-US" b="1" cap="none" spc="0" dirty="0" smtClean="0">
              <a:ln w="12700">
                <a:prstDash val="solid"/>
              </a:ln>
              <a:effectLst>
                <a:innerShdw blurRad="63500" dist="50800" dir="8100000">
                  <a:prstClr val="black">
                    <a:alpha val="50000"/>
                  </a:prstClr>
                </a:innerShdw>
              </a:effectLst>
            </a:rPr>
            <a:t>Kernel</a:t>
          </a:r>
          <a:endParaRPr lang="en-IN" b="1" cap="none" spc="0" dirty="0">
            <a:ln w="12700">
              <a:prstDash val="solid"/>
            </a:ln>
            <a:effectLst>
              <a:innerShdw blurRad="63500" dist="50800" dir="8100000">
                <a:prstClr val="black">
                  <a:alpha val="50000"/>
                </a:prstClr>
              </a:innerShdw>
            </a:effectLst>
          </a:endParaRPr>
        </a:p>
      </dgm:t>
    </dgm:pt>
    <dgm:pt modelId="{434B3EE7-A348-41E3-B8DA-4EB053141C6F}" type="parTrans" cxnId="{03B47BDC-0D36-43ED-9EBE-A3B364E76B6A}">
      <dgm:prSet/>
      <dgm:spPr/>
      <dgm:t>
        <a:bodyPr/>
        <a:lstStyle/>
        <a:p>
          <a:endParaRPr lang="en-IN"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828E2D94-EF19-40A4-B598-344DE5783B1F}" type="sibTrans" cxnId="{03B47BDC-0D36-43ED-9EBE-A3B364E76B6A}">
      <dgm:prSet/>
      <dgm:spPr/>
      <dgm:t>
        <a:bodyPr/>
        <a:lstStyle/>
        <a:p>
          <a:endParaRPr lang="en-IN"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A1C56F50-0297-4F50-800B-E517CF22A3B0}" type="pres">
      <dgm:prSet presAssocID="{C5086B97-9787-4707-AA6F-C1EF0DFA9EA5}" presName="Name0" presStyleCnt="0">
        <dgm:presLayoutVars>
          <dgm:resizeHandles/>
        </dgm:presLayoutVars>
      </dgm:prSet>
      <dgm:spPr/>
    </dgm:pt>
    <dgm:pt modelId="{C90FFAC8-E64A-487C-808A-3FE4F9D55976}" type="pres">
      <dgm:prSet presAssocID="{AFEC8AF5-3931-45D2-AA8F-528187DB9BB7}" presName="text" presStyleLbl="node1" presStyleIdx="0" presStyleCnt="2" custScaleX="147042" custLinFactNeighborY="50137">
        <dgm:presLayoutVars>
          <dgm:bulletEnabled val="1"/>
        </dgm:presLayoutVars>
      </dgm:prSet>
      <dgm:spPr/>
      <dgm:t>
        <a:bodyPr/>
        <a:lstStyle/>
        <a:p>
          <a:endParaRPr lang="en-IN"/>
        </a:p>
      </dgm:t>
    </dgm:pt>
    <dgm:pt modelId="{C137FDD8-6D5A-4713-8E85-2CC0163BC98C}" type="pres">
      <dgm:prSet presAssocID="{58B89983-C0A9-4CCE-AF9C-14F9021DDB72}" presName="space" presStyleCnt="0"/>
      <dgm:spPr/>
    </dgm:pt>
    <dgm:pt modelId="{66B36584-AEBF-4D37-A1F1-5F8626A3E7B1}" type="pres">
      <dgm:prSet presAssocID="{0D846536-096F-48F0-9E4E-4DFD2A7064FD}" presName="text" presStyleLbl="node1" presStyleIdx="1" presStyleCnt="2" custScaleX="108288" custLinFactNeighborX="0">
        <dgm:presLayoutVars>
          <dgm:bulletEnabled val="1"/>
        </dgm:presLayoutVars>
      </dgm:prSet>
      <dgm:spPr/>
      <dgm:t>
        <a:bodyPr/>
        <a:lstStyle/>
        <a:p>
          <a:endParaRPr lang="en-IN"/>
        </a:p>
      </dgm:t>
    </dgm:pt>
  </dgm:ptLst>
  <dgm:cxnLst>
    <dgm:cxn modelId="{B5F43CFE-8E0A-42D2-B4F5-59EB266DA005}" type="presOf" srcId="{0D846536-096F-48F0-9E4E-4DFD2A7064FD}" destId="{66B36584-AEBF-4D37-A1F1-5F8626A3E7B1}" srcOrd="0" destOrd="0" presId="urn:diagrams.loki3.com/VaryingWidthList"/>
    <dgm:cxn modelId="{5B91AE8F-4741-448C-B388-99C7534BC677}" type="presOf" srcId="{C5086B97-9787-4707-AA6F-C1EF0DFA9EA5}" destId="{A1C56F50-0297-4F50-800B-E517CF22A3B0}" srcOrd="0" destOrd="0" presId="urn:diagrams.loki3.com/VaryingWidthList"/>
    <dgm:cxn modelId="{03B47BDC-0D36-43ED-9EBE-A3B364E76B6A}" srcId="{C5086B97-9787-4707-AA6F-C1EF0DFA9EA5}" destId="{0D846536-096F-48F0-9E4E-4DFD2A7064FD}" srcOrd="1" destOrd="0" parTransId="{434B3EE7-A348-41E3-B8DA-4EB053141C6F}" sibTransId="{828E2D94-EF19-40A4-B598-344DE5783B1F}"/>
    <dgm:cxn modelId="{E4D886D8-B4B0-40CA-8FDB-4863AEAC26C0}" type="presOf" srcId="{AFEC8AF5-3931-45D2-AA8F-528187DB9BB7}" destId="{C90FFAC8-E64A-487C-808A-3FE4F9D55976}" srcOrd="0" destOrd="0" presId="urn:diagrams.loki3.com/VaryingWidthList"/>
    <dgm:cxn modelId="{05617662-7E84-453D-9DD9-95CE54644392}" srcId="{C5086B97-9787-4707-AA6F-C1EF0DFA9EA5}" destId="{AFEC8AF5-3931-45D2-AA8F-528187DB9BB7}" srcOrd="0" destOrd="0" parTransId="{8E4518F5-0E91-45D0-8193-DDAF3B88A7A8}" sibTransId="{58B89983-C0A9-4CCE-AF9C-14F9021DDB72}"/>
    <dgm:cxn modelId="{F1BC2017-3CF9-46E4-BE25-3A7709D81ABE}" type="presParOf" srcId="{A1C56F50-0297-4F50-800B-E517CF22A3B0}" destId="{C90FFAC8-E64A-487C-808A-3FE4F9D55976}" srcOrd="0" destOrd="0" presId="urn:diagrams.loki3.com/VaryingWidthList"/>
    <dgm:cxn modelId="{C1111A40-B1D1-49F6-8B23-3322318A2D6F}" type="presParOf" srcId="{A1C56F50-0297-4F50-800B-E517CF22A3B0}" destId="{C137FDD8-6D5A-4713-8E85-2CC0163BC98C}" srcOrd="1" destOrd="0" presId="urn:diagrams.loki3.com/VaryingWidthList"/>
    <dgm:cxn modelId="{9022D9BA-2114-4F9E-AACC-F9F440F25A14}" type="presParOf" srcId="{A1C56F50-0297-4F50-800B-E517CF22A3B0}" destId="{66B36584-AEBF-4D37-A1F1-5F8626A3E7B1}" srcOrd="2"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2A3F97-57E3-4481-B500-09B03211702E}" type="doc">
      <dgm:prSet loTypeId="urn:microsoft.com/office/officeart/2005/8/layout/radial4" loCatId="relationship" qsTypeId="urn:microsoft.com/office/officeart/2005/8/quickstyle/3d5" qsCatId="3D" csTypeId="urn:microsoft.com/office/officeart/2005/8/colors/colorful1" csCatId="colorful" phldr="1"/>
      <dgm:spPr/>
      <dgm:t>
        <a:bodyPr/>
        <a:lstStyle/>
        <a:p>
          <a:endParaRPr lang="en-IN"/>
        </a:p>
      </dgm:t>
    </dgm:pt>
    <dgm:pt modelId="{844CF616-B48E-4065-92F5-E259BEA83F22}">
      <dgm:prSet phldrT="[Text]" custT="1"/>
      <dgm:spPr/>
      <dgm:t>
        <a:bodyPr/>
        <a:lstStyle/>
        <a:p>
          <a:pPr marL="0" algn="l" defTabSz="932742" rtl="0" eaLnBrk="1" latinLnBrk="0" hangingPunct="1">
            <a:lnSpc>
              <a:spcPct val="90000"/>
            </a:lnSpc>
            <a:spcAft>
              <a:spcPts val="600"/>
            </a:spcAft>
          </a:pPr>
          <a:r>
            <a:rPr lang="en-US" sz="4500" b="1" kern="1200" dirty="0" smtClean="0">
              <a:effectLst>
                <a:innerShdw blurRad="63500" dist="50800" dir="8100000">
                  <a:prstClr val="black">
                    <a:alpha val="50000"/>
                  </a:prstClr>
                </a:innerShdw>
              </a:effectLst>
              <a:latin typeface="Matura MT Script Capitals" panose="03020802060602070202" pitchFamily="66" charset="0"/>
              <a:ea typeface="+mn-ea"/>
              <a:cs typeface="+mn-cs"/>
            </a:rPr>
            <a:t>Memory</a:t>
          </a:r>
          <a:endParaRPr lang="en-IN" sz="4500" b="1" kern="1200" dirty="0">
            <a:effectLst>
              <a:innerShdw blurRad="63500" dist="50800" dir="8100000">
                <a:prstClr val="black">
                  <a:alpha val="50000"/>
                </a:prstClr>
              </a:innerShdw>
            </a:effectLst>
            <a:latin typeface="Matura MT Script Capitals" panose="03020802060602070202" pitchFamily="66" charset="0"/>
            <a:ea typeface="+mn-ea"/>
            <a:cs typeface="+mn-cs"/>
          </a:endParaRPr>
        </a:p>
      </dgm:t>
    </dgm:pt>
    <dgm:pt modelId="{F62EFB6E-AACB-45F4-A8A8-357ED24733CF}" type="parTrans" cxnId="{7162AFB1-C283-4D4F-93F1-2064AC655C02}">
      <dgm:prSet/>
      <dgm:spPr/>
      <dgm:t>
        <a:bodyPr/>
        <a:lstStyle/>
        <a:p>
          <a:endParaRPr lang="en-IN"/>
        </a:p>
      </dgm:t>
    </dgm:pt>
    <dgm:pt modelId="{F25239DF-47E3-46BE-A8C6-43D205DE7959}" type="sibTrans" cxnId="{7162AFB1-C283-4D4F-93F1-2064AC655C02}">
      <dgm:prSet/>
      <dgm:spPr/>
      <dgm:t>
        <a:bodyPr/>
        <a:lstStyle/>
        <a:p>
          <a:endParaRPr lang="en-IN"/>
        </a:p>
      </dgm:t>
    </dgm:pt>
    <dgm:pt modelId="{C88A40E4-4E7A-4B1E-A105-9D7F70D991AF}">
      <dgm:prSet phldrT="[Text]" custT="1"/>
      <dgm:spPr/>
      <dgm:t>
        <a:bodyPr/>
        <a:lstStyle/>
        <a:p>
          <a:pPr marL="0" algn="l" defTabSz="932742" rtl="0" eaLnBrk="1" latinLnBrk="0" hangingPunct="1">
            <a:lnSpc>
              <a:spcPct val="90000"/>
            </a:lnSpc>
            <a:spcAft>
              <a:spcPts val="600"/>
            </a:spcAft>
          </a:pPr>
          <a:r>
            <a:rPr lang="en-US" sz="4500" b="1" kern="1200" dirty="0" smtClean="0">
              <a:effectLst>
                <a:innerShdw blurRad="63500" dist="50800" dir="8100000">
                  <a:prstClr val="black">
                    <a:alpha val="50000"/>
                  </a:prstClr>
                </a:innerShdw>
              </a:effectLst>
              <a:latin typeface="Matura MT Script Capitals" panose="03020802060602070202" pitchFamily="66" charset="0"/>
              <a:ea typeface="+mn-ea"/>
              <a:cs typeface="+mn-cs"/>
            </a:rPr>
            <a:t>Primary</a:t>
          </a:r>
          <a:endParaRPr lang="en-IN" sz="4500" b="1" kern="1200" dirty="0">
            <a:effectLst>
              <a:innerShdw blurRad="63500" dist="50800" dir="8100000">
                <a:prstClr val="black">
                  <a:alpha val="50000"/>
                </a:prstClr>
              </a:innerShdw>
            </a:effectLst>
            <a:latin typeface="Matura MT Script Capitals" panose="03020802060602070202" pitchFamily="66" charset="0"/>
            <a:ea typeface="+mn-ea"/>
            <a:cs typeface="+mn-cs"/>
          </a:endParaRPr>
        </a:p>
      </dgm:t>
    </dgm:pt>
    <dgm:pt modelId="{D4B79E3C-80E3-42C7-81B4-A3BD4CEC9211}" type="parTrans" cxnId="{6D9A9F3D-E744-4ABA-B58F-8A2FCE34BC25}">
      <dgm:prSet/>
      <dgm:spPr/>
      <dgm:t>
        <a:bodyPr/>
        <a:lstStyle/>
        <a:p>
          <a:endParaRPr lang="en-IN"/>
        </a:p>
      </dgm:t>
    </dgm:pt>
    <dgm:pt modelId="{93C89492-663D-44B3-B6D0-CAC618E433DE}" type="sibTrans" cxnId="{6D9A9F3D-E744-4ABA-B58F-8A2FCE34BC25}">
      <dgm:prSet/>
      <dgm:spPr/>
      <dgm:t>
        <a:bodyPr/>
        <a:lstStyle/>
        <a:p>
          <a:endParaRPr lang="en-IN"/>
        </a:p>
      </dgm:t>
    </dgm:pt>
    <dgm:pt modelId="{D3E8F0AE-0D9C-4312-AF57-1C009B8EB93C}">
      <dgm:prSet phldrT="[Text]" custT="1"/>
      <dgm:spPr/>
      <dgm:t>
        <a:bodyPr/>
        <a:lstStyle/>
        <a:p>
          <a:pPr marL="0" algn="l" defTabSz="932742" rtl="0" eaLnBrk="1" latinLnBrk="0" hangingPunct="1">
            <a:lnSpc>
              <a:spcPct val="90000"/>
            </a:lnSpc>
            <a:spcAft>
              <a:spcPts val="600"/>
            </a:spcAft>
          </a:pPr>
          <a:r>
            <a:rPr lang="en-US" sz="4500" b="1" kern="1200" smtClean="0">
              <a:effectLst>
                <a:innerShdw blurRad="63500" dist="50800" dir="8100000">
                  <a:prstClr val="black">
                    <a:alpha val="50000"/>
                  </a:prstClr>
                </a:innerShdw>
              </a:effectLst>
              <a:latin typeface="Matura MT Script Capitals" panose="03020802060602070202" pitchFamily="66" charset="0"/>
              <a:ea typeface="+mn-ea"/>
              <a:cs typeface="+mn-cs"/>
            </a:rPr>
            <a:t>Secondary</a:t>
          </a:r>
          <a:endParaRPr lang="en-IN" sz="4500" b="1" kern="1200" dirty="0">
            <a:effectLst>
              <a:innerShdw blurRad="63500" dist="50800" dir="8100000">
                <a:prstClr val="black">
                  <a:alpha val="50000"/>
                </a:prstClr>
              </a:innerShdw>
            </a:effectLst>
            <a:latin typeface="Matura MT Script Capitals" panose="03020802060602070202" pitchFamily="66" charset="0"/>
            <a:ea typeface="+mn-ea"/>
            <a:cs typeface="+mn-cs"/>
          </a:endParaRPr>
        </a:p>
      </dgm:t>
    </dgm:pt>
    <dgm:pt modelId="{7311D9B0-24A7-4D1E-87F7-95C9BFA310EE}" type="parTrans" cxnId="{58DA8730-40B8-4144-A02B-551D490FDA0F}">
      <dgm:prSet/>
      <dgm:spPr/>
      <dgm:t>
        <a:bodyPr/>
        <a:lstStyle/>
        <a:p>
          <a:endParaRPr lang="en-IN"/>
        </a:p>
      </dgm:t>
    </dgm:pt>
    <dgm:pt modelId="{B0FA5C34-7B6B-4125-83C6-4943DF997D80}" type="sibTrans" cxnId="{58DA8730-40B8-4144-A02B-551D490FDA0F}">
      <dgm:prSet/>
      <dgm:spPr/>
      <dgm:t>
        <a:bodyPr/>
        <a:lstStyle/>
        <a:p>
          <a:endParaRPr lang="en-IN"/>
        </a:p>
      </dgm:t>
    </dgm:pt>
    <dgm:pt modelId="{2481C34C-625C-4F2D-A58E-5A4AA8A4E030}" type="pres">
      <dgm:prSet presAssocID="{332A3F97-57E3-4481-B500-09B03211702E}" presName="cycle" presStyleCnt="0">
        <dgm:presLayoutVars>
          <dgm:chMax val="1"/>
          <dgm:dir/>
          <dgm:animLvl val="ctr"/>
          <dgm:resizeHandles val="exact"/>
        </dgm:presLayoutVars>
      </dgm:prSet>
      <dgm:spPr/>
      <dgm:t>
        <a:bodyPr/>
        <a:lstStyle/>
        <a:p>
          <a:endParaRPr lang="en-IN"/>
        </a:p>
      </dgm:t>
    </dgm:pt>
    <dgm:pt modelId="{062213DE-7F99-4F35-9CA5-8655E6A7A9A7}" type="pres">
      <dgm:prSet presAssocID="{844CF616-B48E-4065-92F5-E259BEA83F22}" presName="centerShape" presStyleLbl="node0" presStyleIdx="0" presStyleCnt="1"/>
      <dgm:spPr/>
      <dgm:t>
        <a:bodyPr/>
        <a:lstStyle/>
        <a:p>
          <a:endParaRPr lang="en-IN"/>
        </a:p>
      </dgm:t>
    </dgm:pt>
    <dgm:pt modelId="{9430DEC7-132F-4563-953C-EB3A5DC4EC3F}" type="pres">
      <dgm:prSet presAssocID="{D4B79E3C-80E3-42C7-81B4-A3BD4CEC9211}" presName="parTrans" presStyleLbl="bgSibTrans2D1" presStyleIdx="0" presStyleCnt="2"/>
      <dgm:spPr/>
      <dgm:t>
        <a:bodyPr/>
        <a:lstStyle/>
        <a:p>
          <a:endParaRPr lang="en-IN"/>
        </a:p>
      </dgm:t>
    </dgm:pt>
    <dgm:pt modelId="{CD5E7065-55E0-4918-A99E-EBD45F66F477}" type="pres">
      <dgm:prSet presAssocID="{C88A40E4-4E7A-4B1E-A105-9D7F70D991AF}" presName="node" presStyleLbl="node1" presStyleIdx="0" presStyleCnt="2">
        <dgm:presLayoutVars>
          <dgm:bulletEnabled val="1"/>
        </dgm:presLayoutVars>
      </dgm:prSet>
      <dgm:spPr/>
      <dgm:t>
        <a:bodyPr/>
        <a:lstStyle/>
        <a:p>
          <a:endParaRPr lang="en-IN"/>
        </a:p>
      </dgm:t>
    </dgm:pt>
    <dgm:pt modelId="{2A034E70-FAE9-4965-A469-4D5140D3AF5F}" type="pres">
      <dgm:prSet presAssocID="{7311D9B0-24A7-4D1E-87F7-95C9BFA310EE}" presName="parTrans" presStyleLbl="bgSibTrans2D1" presStyleIdx="1" presStyleCnt="2"/>
      <dgm:spPr/>
      <dgm:t>
        <a:bodyPr/>
        <a:lstStyle/>
        <a:p>
          <a:endParaRPr lang="en-IN"/>
        </a:p>
      </dgm:t>
    </dgm:pt>
    <dgm:pt modelId="{E99BCE41-AC58-4CC5-8DE8-5597192C53CB}" type="pres">
      <dgm:prSet presAssocID="{D3E8F0AE-0D9C-4312-AF57-1C009B8EB93C}" presName="node" presStyleLbl="node1" presStyleIdx="1" presStyleCnt="2">
        <dgm:presLayoutVars>
          <dgm:bulletEnabled val="1"/>
        </dgm:presLayoutVars>
      </dgm:prSet>
      <dgm:spPr/>
      <dgm:t>
        <a:bodyPr/>
        <a:lstStyle/>
        <a:p>
          <a:endParaRPr lang="en-IN"/>
        </a:p>
      </dgm:t>
    </dgm:pt>
  </dgm:ptLst>
  <dgm:cxnLst>
    <dgm:cxn modelId="{E14F6181-3B66-4CEA-9762-2059C01EADBE}" type="presOf" srcId="{844CF616-B48E-4065-92F5-E259BEA83F22}" destId="{062213DE-7F99-4F35-9CA5-8655E6A7A9A7}" srcOrd="0" destOrd="0" presId="urn:microsoft.com/office/officeart/2005/8/layout/radial4"/>
    <dgm:cxn modelId="{58DA8730-40B8-4144-A02B-551D490FDA0F}" srcId="{844CF616-B48E-4065-92F5-E259BEA83F22}" destId="{D3E8F0AE-0D9C-4312-AF57-1C009B8EB93C}" srcOrd="1" destOrd="0" parTransId="{7311D9B0-24A7-4D1E-87F7-95C9BFA310EE}" sibTransId="{B0FA5C34-7B6B-4125-83C6-4943DF997D80}"/>
    <dgm:cxn modelId="{D55AC33F-BAED-4825-8D3A-0B900FD23D6B}" type="presOf" srcId="{D3E8F0AE-0D9C-4312-AF57-1C009B8EB93C}" destId="{E99BCE41-AC58-4CC5-8DE8-5597192C53CB}" srcOrd="0" destOrd="0" presId="urn:microsoft.com/office/officeart/2005/8/layout/radial4"/>
    <dgm:cxn modelId="{5CB98664-A1A4-49DA-9B00-38DB2DAA6D6E}" type="presOf" srcId="{D4B79E3C-80E3-42C7-81B4-A3BD4CEC9211}" destId="{9430DEC7-132F-4563-953C-EB3A5DC4EC3F}" srcOrd="0" destOrd="0" presId="urn:microsoft.com/office/officeart/2005/8/layout/radial4"/>
    <dgm:cxn modelId="{C202A3AB-467B-44C8-B590-6048854BE098}" type="presOf" srcId="{C88A40E4-4E7A-4B1E-A105-9D7F70D991AF}" destId="{CD5E7065-55E0-4918-A99E-EBD45F66F477}" srcOrd="0" destOrd="0" presId="urn:microsoft.com/office/officeart/2005/8/layout/radial4"/>
    <dgm:cxn modelId="{7162AFB1-C283-4D4F-93F1-2064AC655C02}" srcId="{332A3F97-57E3-4481-B500-09B03211702E}" destId="{844CF616-B48E-4065-92F5-E259BEA83F22}" srcOrd="0" destOrd="0" parTransId="{F62EFB6E-AACB-45F4-A8A8-357ED24733CF}" sibTransId="{F25239DF-47E3-46BE-A8C6-43D205DE7959}"/>
    <dgm:cxn modelId="{A5578034-D3E3-43EA-9F01-5147AF47032A}" type="presOf" srcId="{7311D9B0-24A7-4D1E-87F7-95C9BFA310EE}" destId="{2A034E70-FAE9-4965-A469-4D5140D3AF5F}" srcOrd="0" destOrd="0" presId="urn:microsoft.com/office/officeart/2005/8/layout/radial4"/>
    <dgm:cxn modelId="{41E08E5A-AEF4-4D71-A561-580CBB7F9452}" type="presOf" srcId="{332A3F97-57E3-4481-B500-09B03211702E}" destId="{2481C34C-625C-4F2D-A58E-5A4AA8A4E030}" srcOrd="0" destOrd="0" presId="urn:microsoft.com/office/officeart/2005/8/layout/radial4"/>
    <dgm:cxn modelId="{6D9A9F3D-E744-4ABA-B58F-8A2FCE34BC25}" srcId="{844CF616-B48E-4065-92F5-E259BEA83F22}" destId="{C88A40E4-4E7A-4B1E-A105-9D7F70D991AF}" srcOrd="0" destOrd="0" parTransId="{D4B79E3C-80E3-42C7-81B4-A3BD4CEC9211}" sibTransId="{93C89492-663D-44B3-B6D0-CAC618E433DE}"/>
    <dgm:cxn modelId="{7C10893B-100E-4DE0-AD0F-A574F40FD563}" type="presParOf" srcId="{2481C34C-625C-4F2D-A58E-5A4AA8A4E030}" destId="{062213DE-7F99-4F35-9CA5-8655E6A7A9A7}" srcOrd="0" destOrd="0" presId="urn:microsoft.com/office/officeart/2005/8/layout/radial4"/>
    <dgm:cxn modelId="{8935B98E-2BF4-4106-9FD2-1D7E4B5F3B78}" type="presParOf" srcId="{2481C34C-625C-4F2D-A58E-5A4AA8A4E030}" destId="{9430DEC7-132F-4563-953C-EB3A5DC4EC3F}" srcOrd="1" destOrd="0" presId="urn:microsoft.com/office/officeart/2005/8/layout/radial4"/>
    <dgm:cxn modelId="{60EBB103-94DF-447C-B996-5086AA0E9983}" type="presParOf" srcId="{2481C34C-625C-4F2D-A58E-5A4AA8A4E030}" destId="{CD5E7065-55E0-4918-A99E-EBD45F66F477}" srcOrd="2" destOrd="0" presId="urn:microsoft.com/office/officeart/2005/8/layout/radial4"/>
    <dgm:cxn modelId="{B7A3AB01-59B3-48B2-BB54-723F1A060106}" type="presParOf" srcId="{2481C34C-625C-4F2D-A58E-5A4AA8A4E030}" destId="{2A034E70-FAE9-4965-A469-4D5140D3AF5F}" srcOrd="3" destOrd="0" presId="urn:microsoft.com/office/officeart/2005/8/layout/radial4"/>
    <dgm:cxn modelId="{A3EF9831-25F2-46C2-91C4-83B7A76AA030}" type="presParOf" srcId="{2481C34C-625C-4F2D-A58E-5A4AA8A4E030}" destId="{E99BCE41-AC58-4CC5-8DE8-5597192C53CB}"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3A9B4C-E7FA-4FBB-BBB6-9D037E6B981E}" type="doc">
      <dgm:prSet loTypeId="urn:microsoft.com/office/officeart/2005/8/layout/radial5" loCatId="cycle" qsTypeId="urn:microsoft.com/office/officeart/2005/8/quickstyle/3d5" qsCatId="3D" csTypeId="urn:microsoft.com/office/officeart/2005/8/colors/colorful1" csCatId="colorful" phldr="1"/>
      <dgm:spPr>
        <a:scene3d>
          <a:camera prst="perspectiveAbove" zoom="95000"/>
          <a:lightRig rig="flat" dir="t"/>
        </a:scene3d>
      </dgm:spPr>
      <dgm:t>
        <a:bodyPr/>
        <a:lstStyle/>
        <a:p>
          <a:endParaRPr lang="en-IN"/>
        </a:p>
      </dgm:t>
    </dgm:pt>
    <dgm:pt modelId="{F8227501-529F-4552-AAF9-6F17BEED45A4}">
      <dgm:prSet phldrT="[Text]" custT="1"/>
      <dgm:spPr/>
      <dgm:t>
        <a:bodyPr/>
        <a:lstStyle/>
        <a:p>
          <a:r>
            <a:rPr lang="en-US" sz="2000" b="1" cap="none" spc="0" dirty="0" smtClean="0">
              <a:ln w="12700">
                <a:prstDash val="solid"/>
              </a:ln>
              <a:effectLst>
                <a:innerShdw blurRad="63500" dist="50800" dir="8100000">
                  <a:prstClr val="black">
                    <a:alpha val="50000"/>
                  </a:prstClr>
                </a:innerShdw>
              </a:effectLst>
            </a:rPr>
            <a:t>Memory</a:t>
          </a:r>
          <a:endParaRPr lang="en-IN" sz="2000" b="1" cap="none" spc="0" dirty="0">
            <a:ln w="12700">
              <a:prstDash val="solid"/>
            </a:ln>
            <a:effectLst>
              <a:innerShdw blurRad="63500" dist="50800" dir="8100000">
                <a:prstClr val="black">
                  <a:alpha val="50000"/>
                </a:prstClr>
              </a:innerShdw>
            </a:effectLst>
          </a:endParaRPr>
        </a:p>
      </dgm:t>
    </dgm:pt>
    <dgm:pt modelId="{F97EB8F2-3E75-4B04-B322-C0CDDC03DCB9}" type="parTrans" cxnId="{203F612E-22A8-4342-A91E-2C3554626B11}">
      <dgm:prSet/>
      <dgm:spPr/>
      <dgm:t>
        <a:bodyPr/>
        <a:lstStyle/>
        <a:p>
          <a:endParaRPr lang="en-IN"/>
        </a:p>
      </dgm:t>
    </dgm:pt>
    <dgm:pt modelId="{F1ED35F9-8DB2-4CA0-AA88-566FE9EF09A8}" type="sibTrans" cxnId="{203F612E-22A8-4342-A91E-2C3554626B11}">
      <dgm:prSet/>
      <dgm:spPr/>
      <dgm:t>
        <a:bodyPr/>
        <a:lstStyle/>
        <a:p>
          <a:endParaRPr lang="en-IN"/>
        </a:p>
      </dgm:t>
    </dgm:pt>
    <dgm:pt modelId="{44B94B05-20AE-4C4D-9E72-434ECFC7FC6B}">
      <dgm:prSet phldrT="[Text]" custT="1"/>
      <dgm:spPr/>
      <dgm:t>
        <a:bodyPr/>
        <a:lstStyle/>
        <a:p>
          <a:r>
            <a:rPr lang="en-US" sz="1600" b="1" cap="none" spc="0" dirty="0" smtClean="0">
              <a:ln w="12700">
                <a:prstDash val="solid"/>
              </a:ln>
              <a:effectLst>
                <a:innerShdw blurRad="63500" dist="50800" dir="8100000">
                  <a:prstClr val="black">
                    <a:alpha val="50000"/>
                  </a:prstClr>
                </a:innerShdw>
              </a:effectLst>
            </a:rPr>
            <a:t>Out of Bound Array Access</a:t>
          </a:r>
          <a:endParaRPr lang="en-IN" sz="1600" b="1" cap="none" spc="0" dirty="0">
            <a:ln w="12700">
              <a:prstDash val="solid"/>
            </a:ln>
            <a:effectLst>
              <a:innerShdw blurRad="63500" dist="50800" dir="8100000">
                <a:prstClr val="black">
                  <a:alpha val="50000"/>
                </a:prstClr>
              </a:innerShdw>
            </a:effectLst>
          </a:endParaRPr>
        </a:p>
      </dgm:t>
    </dgm:pt>
    <dgm:pt modelId="{E796EDF0-DE5E-4C7E-99B3-F5BCE5AAC4BB}" type="parTrans" cxnId="{0EF784DD-A3B9-4B9B-9FC5-ED54649C5F84}">
      <dgm:prSet/>
      <dgm:spPr/>
      <dgm:t>
        <a:bodyPr/>
        <a:lstStyle/>
        <a:p>
          <a:endParaRPr lang="en-IN"/>
        </a:p>
      </dgm:t>
    </dgm:pt>
    <dgm:pt modelId="{378A8060-64EB-4372-92F8-9BCAEBBA5C15}" type="sibTrans" cxnId="{0EF784DD-A3B9-4B9B-9FC5-ED54649C5F84}">
      <dgm:prSet/>
      <dgm:spPr/>
      <dgm:t>
        <a:bodyPr/>
        <a:lstStyle/>
        <a:p>
          <a:endParaRPr lang="en-IN"/>
        </a:p>
      </dgm:t>
    </dgm:pt>
    <dgm:pt modelId="{965155D7-5054-458D-83D0-13C39FA0A31A}">
      <dgm:prSet phldrT="[Text]" custT="1"/>
      <dgm:spPr/>
      <dgm:t>
        <a:bodyPr/>
        <a:lstStyle/>
        <a:p>
          <a:r>
            <a:rPr lang="en-US" sz="1600" b="1" cap="none" spc="0" dirty="0" smtClean="0">
              <a:ln w="12700">
                <a:prstDash val="solid"/>
              </a:ln>
              <a:effectLst>
                <a:innerShdw blurRad="63500" dist="50800" dir="8100000">
                  <a:prstClr val="black">
                    <a:alpha val="50000"/>
                  </a:prstClr>
                </a:innerShdw>
              </a:effectLst>
            </a:rPr>
            <a:t>Format Injection</a:t>
          </a:r>
          <a:endParaRPr lang="en-IN" sz="1600" b="1" cap="none" spc="0" dirty="0">
            <a:ln w="12700">
              <a:prstDash val="solid"/>
            </a:ln>
            <a:effectLst>
              <a:innerShdw blurRad="63500" dist="50800" dir="8100000">
                <a:prstClr val="black">
                  <a:alpha val="50000"/>
                </a:prstClr>
              </a:innerShdw>
            </a:effectLst>
          </a:endParaRPr>
        </a:p>
      </dgm:t>
    </dgm:pt>
    <dgm:pt modelId="{37F9E4C4-95EB-4EEB-968A-F4F33DAFDC8C}" type="parTrans" cxnId="{6B0CB990-2D50-4C25-ACF5-1742144E2DB8}">
      <dgm:prSet/>
      <dgm:spPr/>
      <dgm:t>
        <a:bodyPr/>
        <a:lstStyle/>
        <a:p>
          <a:endParaRPr lang="en-IN"/>
        </a:p>
      </dgm:t>
    </dgm:pt>
    <dgm:pt modelId="{4B48B6B4-F857-4672-962C-65F35C20FDB0}" type="sibTrans" cxnId="{6B0CB990-2D50-4C25-ACF5-1742144E2DB8}">
      <dgm:prSet/>
      <dgm:spPr/>
      <dgm:t>
        <a:bodyPr/>
        <a:lstStyle/>
        <a:p>
          <a:endParaRPr lang="en-IN"/>
        </a:p>
      </dgm:t>
    </dgm:pt>
    <dgm:pt modelId="{91F997DD-B24A-48BA-884B-941662036453}">
      <dgm:prSet phldrT="[Text]" custT="1"/>
      <dgm:spPr/>
      <dgm:t>
        <a:bodyPr/>
        <a:lstStyle/>
        <a:p>
          <a:r>
            <a:rPr lang="en-US" sz="1600" b="1" cap="none" spc="0" dirty="0" smtClean="0">
              <a:ln w="12700">
                <a:prstDash val="solid"/>
              </a:ln>
              <a:effectLst>
                <a:innerShdw blurRad="63500" dist="50800" dir="8100000">
                  <a:prstClr val="black">
                    <a:alpha val="50000"/>
                  </a:prstClr>
                </a:innerShdw>
              </a:effectLst>
            </a:rPr>
            <a:t>Integer Overflow</a:t>
          </a:r>
          <a:endParaRPr lang="en-IN" sz="1600" b="1" cap="none" spc="0" dirty="0">
            <a:ln w="12700">
              <a:prstDash val="solid"/>
            </a:ln>
            <a:effectLst>
              <a:innerShdw blurRad="63500" dist="50800" dir="8100000">
                <a:prstClr val="black">
                  <a:alpha val="50000"/>
                </a:prstClr>
              </a:innerShdw>
            </a:effectLst>
          </a:endParaRPr>
        </a:p>
      </dgm:t>
    </dgm:pt>
    <dgm:pt modelId="{B98D5527-3ED8-4115-A681-F4E214B83A18}" type="parTrans" cxnId="{45DA2BAB-7A49-4E72-B247-DC2B5043F36F}">
      <dgm:prSet/>
      <dgm:spPr/>
      <dgm:t>
        <a:bodyPr/>
        <a:lstStyle/>
        <a:p>
          <a:endParaRPr lang="en-IN"/>
        </a:p>
      </dgm:t>
    </dgm:pt>
    <dgm:pt modelId="{36CF7D99-504A-44E9-AFBB-DB13F35C0E29}" type="sibTrans" cxnId="{45DA2BAB-7A49-4E72-B247-DC2B5043F36F}">
      <dgm:prSet/>
      <dgm:spPr/>
      <dgm:t>
        <a:bodyPr/>
        <a:lstStyle/>
        <a:p>
          <a:endParaRPr lang="en-IN"/>
        </a:p>
      </dgm:t>
    </dgm:pt>
    <dgm:pt modelId="{4894D282-E777-4F29-9163-C98C82EACD97}">
      <dgm:prSet phldrT="[Text]" custT="1"/>
      <dgm:spPr/>
      <dgm:t>
        <a:bodyPr/>
        <a:lstStyle/>
        <a:p>
          <a:r>
            <a:rPr lang="en-US" sz="1600" b="1" cap="none" spc="0" dirty="0" smtClean="0">
              <a:ln w="12700">
                <a:prstDash val="solid"/>
              </a:ln>
              <a:effectLst>
                <a:innerShdw blurRad="63500" dist="50800" dir="8100000">
                  <a:prstClr val="black">
                    <a:alpha val="50000"/>
                  </a:prstClr>
                </a:innerShdw>
              </a:effectLst>
            </a:rPr>
            <a:t>Dangling Pointers (User After Free)</a:t>
          </a:r>
          <a:endParaRPr lang="en-IN" sz="1600" b="1" cap="none" spc="0" dirty="0">
            <a:ln w="12700">
              <a:prstDash val="solid"/>
            </a:ln>
            <a:effectLst>
              <a:innerShdw blurRad="63500" dist="50800" dir="8100000">
                <a:prstClr val="black">
                  <a:alpha val="50000"/>
                </a:prstClr>
              </a:innerShdw>
            </a:effectLst>
          </a:endParaRPr>
        </a:p>
      </dgm:t>
    </dgm:pt>
    <dgm:pt modelId="{EB709C96-5AFA-4190-95FC-F938588D7962}" type="parTrans" cxnId="{EA611878-857E-4C0A-BC91-051795FCAD0A}">
      <dgm:prSet/>
      <dgm:spPr/>
      <dgm:t>
        <a:bodyPr/>
        <a:lstStyle/>
        <a:p>
          <a:endParaRPr lang="en-IN"/>
        </a:p>
      </dgm:t>
    </dgm:pt>
    <dgm:pt modelId="{F81D1BB2-ED70-4DF1-988C-91DE2722F921}" type="sibTrans" cxnId="{EA611878-857E-4C0A-BC91-051795FCAD0A}">
      <dgm:prSet/>
      <dgm:spPr/>
      <dgm:t>
        <a:bodyPr/>
        <a:lstStyle/>
        <a:p>
          <a:endParaRPr lang="en-IN"/>
        </a:p>
      </dgm:t>
    </dgm:pt>
    <dgm:pt modelId="{C0AD30C1-F2B7-4B2B-83B0-4E2815277A47}">
      <dgm:prSet phldrT="[Text]" custT="1"/>
      <dgm:spPr/>
      <dgm:t>
        <a:bodyPr/>
        <a:lstStyle/>
        <a:p>
          <a:r>
            <a:rPr lang="en-US" sz="1600" b="1" cap="none" spc="0" dirty="0" smtClean="0">
              <a:ln w="12700">
                <a:prstDash val="solid"/>
              </a:ln>
              <a:effectLst>
                <a:innerShdw blurRad="63500" dist="50800" dir="8100000">
                  <a:prstClr val="black">
                    <a:alpha val="50000"/>
                  </a:prstClr>
                </a:innerShdw>
              </a:effectLst>
            </a:rPr>
            <a:t>Uninitialized Memory</a:t>
          </a:r>
          <a:endParaRPr lang="en-IN" sz="1600" b="1" cap="none" spc="0" dirty="0">
            <a:ln w="12700">
              <a:prstDash val="solid"/>
            </a:ln>
            <a:effectLst>
              <a:innerShdw blurRad="63500" dist="50800" dir="8100000">
                <a:prstClr val="black">
                  <a:alpha val="50000"/>
                </a:prstClr>
              </a:innerShdw>
            </a:effectLst>
          </a:endParaRPr>
        </a:p>
      </dgm:t>
    </dgm:pt>
    <dgm:pt modelId="{FB3418F8-0139-44FC-B7AA-19D9F685119B}" type="parTrans" cxnId="{F956BC6B-13DD-453C-AA10-BE3FEBD22083}">
      <dgm:prSet/>
      <dgm:spPr/>
      <dgm:t>
        <a:bodyPr/>
        <a:lstStyle/>
        <a:p>
          <a:endParaRPr lang="en-IN"/>
        </a:p>
      </dgm:t>
    </dgm:pt>
    <dgm:pt modelId="{A2C77CB2-C1E1-4A8A-A22D-5EDD2CA5F045}" type="sibTrans" cxnId="{F956BC6B-13DD-453C-AA10-BE3FEBD22083}">
      <dgm:prSet/>
      <dgm:spPr/>
      <dgm:t>
        <a:bodyPr/>
        <a:lstStyle/>
        <a:p>
          <a:endParaRPr lang="en-IN"/>
        </a:p>
      </dgm:t>
    </dgm:pt>
    <dgm:pt modelId="{F6FBC87E-57F7-488B-B0A7-574A0AD4796C}">
      <dgm:prSet phldrT="[Text]" custT="1"/>
      <dgm:spPr/>
      <dgm:t>
        <a:bodyPr/>
        <a:lstStyle/>
        <a:p>
          <a:r>
            <a:rPr lang="en-US" sz="1600" b="1" cap="none" spc="0" dirty="0" smtClean="0">
              <a:ln w="12700">
                <a:prstDash val="solid"/>
              </a:ln>
              <a:effectLst>
                <a:innerShdw blurRad="63500" dist="50800" dir="8100000">
                  <a:prstClr val="black">
                    <a:alpha val="50000"/>
                  </a:prstClr>
                </a:innerShdw>
              </a:effectLst>
            </a:rPr>
            <a:t>Buffer Overflows</a:t>
          </a:r>
          <a:endParaRPr lang="en-IN" sz="1600" b="1" cap="none" spc="0" dirty="0">
            <a:ln w="12700">
              <a:prstDash val="solid"/>
            </a:ln>
            <a:effectLst>
              <a:innerShdw blurRad="63500" dist="50800" dir="8100000">
                <a:prstClr val="black">
                  <a:alpha val="50000"/>
                </a:prstClr>
              </a:innerShdw>
            </a:effectLst>
          </a:endParaRPr>
        </a:p>
      </dgm:t>
    </dgm:pt>
    <dgm:pt modelId="{1746C77A-11B5-46CB-A32F-51C1002F65B4}" type="parTrans" cxnId="{10B4E197-36E8-4CD4-8F67-DD033DD5F0A7}">
      <dgm:prSet/>
      <dgm:spPr/>
      <dgm:t>
        <a:bodyPr/>
        <a:lstStyle/>
        <a:p>
          <a:endParaRPr lang="en-IN"/>
        </a:p>
      </dgm:t>
    </dgm:pt>
    <dgm:pt modelId="{8237C0D5-6157-4AC2-B7D0-374E59820524}" type="sibTrans" cxnId="{10B4E197-36E8-4CD4-8F67-DD033DD5F0A7}">
      <dgm:prSet/>
      <dgm:spPr/>
      <dgm:t>
        <a:bodyPr/>
        <a:lstStyle/>
        <a:p>
          <a:endParaRPr lang="en-IN"/>
        </a:p>
      </dgm:t>
    </dgm:pt>
    <dgm:pt modelId="{AE050A40-C435-403F-A653-57476D7B6DB1}" type="pres">
      <dgm:prSet presAssocID="{593A9B4C-E7FA-4FBB-BBB6-9D037E6B981E}" presName="Name0" presStyleCnt="0">
        <dgm:presLayoutVars>
          <dgm:chMax val="1"/>
          <dgm:dir/>
          <dgm:animLvl val="ctr"/>
          <dgm:resizeHandles val="exact"/>
        </dgm:presLayoutVars>
      </dgm:prSet>
      <dgm:spPr/>
      <dgm:t>
        <a:bodyPr/>
        <a:lstStyle/>
        <a:p>
          <a:endParaRPr lang="en-IN"/>
        </a:p>
      </dgm:t>
    </dgm:pt>
    <dgm:pt modelId="{55243C27-FD93-4D4A-BCD3-5871D9C0F661}" type="pres">
      <dgm:prSet presAssocID="{F8227501-529F-4552-AAF9-6F17BEED45A4}" presName="centerShape" presStyleLbl="node0" presStyleIdx="0" presStyleCnt="1"/>
      <dgm:spPr/>
      <dgm:t>
        <a:bodyPr/>
        <a:lstStyle/>
        <a:p>
          <a:endParaRPr lang="en-IN"/>
        </a:p>
      </dgm:t>
    </dgm:pt>
    <dgm:pt modelId="{13E8AC31-FCBB-4E76-A0AE-86E406FEA153}" type="pres">
      <dgm:prSet presAssocID="{E796EDF0-DE5E-4C7E-99B3-F5BCE5AAC4BB}" presName="parTrans" presStyleLbl="sibTrans2D1" presStyleIdx="0" presStyleCnt="6"/>
      <dgm:spPr/>
      <dgm:t>
        <a:bodyPr/>
        <a:lstStyle/>
        <a:p>
          <a:endParaRPr lang="en-IN"/>
        </a:p>
      </dgm:t>
    </dgm:pt>
    <dgm:pt modelId="{7120C823-FD1D-44C5-AB61-6A15977844DF}" type="pres">
      <dgm:prSet presAssocID="{E796EDF0-DE5E-4C7E-99B3-F5BCE5AAC4BB}" presName="connectorText" presStyleLbl="sibTrans2D1" presStyleIdx="0" presStyleCnt="6"/>
      <dgm:spPr/>
      <dgm:t>
        <a:bodyPr/>
        <a:lstStyle/>
        <a:p>
          <a:endParaRPr lang="en-IN"/>
        </a:p>
      </dgm:t>
    </dgm:pt>
    <dgm:pt modelId="{A4353906-6066-4D65-A900-90B7A8FDD633}" type="pres">
      <dgm:prSet presAssocID="{44B94B05-20AE-4C4D-9E72-434ECFC7FC6B}" presName="node" presStyleLbl="node1" presStyleIdx="0" presStyleCnt="6">
        <dgm:presLayoutVars>
          <dgm:bulletEnabled val="1"/>
        </dgm:presLayoutVars>
      </dgm:prSet>
      <dgm:spPr/>
      <dgm:t>
        <a:bodyPr/>
        <a:lstStyle/>
        <a:p>
          <a:endParaRPr lang="en-IN"/>
        </a:p>
      </dgm:t>
    </dgm:pt>
    <dgm:pt modelId="{7B62E3EB-A4FD-437D-88AC-7DA699F50284}" type="pres">
      <dgm:prSet presAssocID="{37F9E4C4-95EB-4EEB-968A-F4F33DAFDC8C}" presName="parTrans" presStyleLbl="sibTrans2D1" presStyleIdx="1" presStyleCnt="6"/>
      <dgm:spPr/>
      <dgm:t>
        <a:bodyPr/>
        <a:lstStyle/>
        <a:p>
          <a:endParaRPr lang="en-IN"/>
        </a:p>
      </dgm:t>
    </dgm:pt>
    <dgm:pt modelId="{55219F35-9874-4DDB-AADC-5FA7CF7A7E3E}" type="pres">
      <dgm:prSet presAssocID="{37F9E4C4-95EB-4EEB-968A-F4F33DAFDC8C}" presName="connectorText" presStyleLbl="sibTrans2D1" presStyleIdx="1" presStyleCnt="6"/>
      <dgm:spPr/>
      <dgm:t>
        <a:bodyPr/>
        <a:lstStyle/>
        <a:p>
          <a:endParaRPr lang="en-IN"/>
        </a:p>
      </dgm:t>
    </dgm:pt>
    <dgm:pt modelId="{92BC1F35-021B-4B7E-9073-72380260F9B8}" type="pres">
      <dgm:prSet presAssocID="{965155D7-5054-458D-83D0-13C39FA0A31A}" presName="node" presStyleLbl="node1" presStyleIdx="1" presStyleCnt="6">
        <dgm:presLayoutVars>
          <dgm:bulletEnabled val="1"/>
        </dgm:presLayoutVars>
      </dgm:prSet>
      <dgm:spPr/>
      <dgm:t>
        <a:bodyPr/>
        <a:lstStyle/>
        <a:p>
          <a:endParaRPr lang="en-IN"/>
        </a:p>
      </dgm:t>
    </dgm:pt>
    <dgm:pt modelId="{A104034B-E814-415B-A66A-0037F0689B1E}" type="pres">
      <dgm:prSet presAssocID="{B98D5527-3ED8-4115-A681-F4E214B83A18}" presName="parTrans" presStyleLbl="sibTrans2D1" presStyleIdx="2" presStyleCnt="6"/>
      <dgm:spPr/>
      <dgm:t>
        <a:bodyPr/>
        <a:lstStyle/>
        <a:p>
          <a:endParaRPr lang="en-IN"/>
        </a:p>
      </dgm:t>
    </dgm:pt>
    <dgm:pt modelId="{3D3F6CF2-A8CC-40E6-92E7-B24EB21D9BC2}" type="pres">
      <dgm:prSet presAssocID="{B98D5527-3ED8-4115-A681-F4E214B83A18}" presName="connectorText" presStyleLbl="sibTrans2D1" presStyleIdx="2" presStyleCnt="6"/>
      <dgm:spPr/>
      <dgm:t>
        <a:bodyPr/>
        <a:lstStyle/>
        <a:p>
          <a:endParaRPr lang="en-IN"/>
        </a:p>
      </dgm:t>
    </dgm:pt>
    <dgm:pt modelId="{880BA32D-BF49-4CF9-A863-6E365F534C38}" type="pres">
      <dgm:prSet presAssocID="{91F997DD-B24A-48BA-884B-941662036453}" presName="node" presStyleLbl="node1" presStyleIdx="2" presStyleCnt="6">
        <dgm:presLayoutVars>
          <dgm:bulletEnabled val="1"/>
        </dgm:presLayoutVars>
      </dgm:prSet>
      <dgm:spPr/>
      <dgm:t>
        <a:bodyPr/>
        <a:lstStyle/>
        <a:p>
          <a:endParaRPr lang="en-IN"/>
        </a:p>
      </dgm:t>
    </dgm:pt>
    <dgm:pt modelId="{AC07B29D-2D81-454C-A6CF-8307044F9B00}" type="pres">
      <dgm:prSet presAssocID="{EB709C96-5AFA-4190-95FC-F938588D7962}" presName="parTrans" presStyleLbl="sibTrans2D1" presStyleIdx="3" presStyleCnt="6"/>
      <dgm:spPr/>
      <dgm:t>
        <a:bodyPr/>
        <a:lstStyle/>
        <a:p>
          <a:endParaRPr lang="en-IN"/>
        </a:p>
      </dgm:t>
    </dgm:pt>
    <dgm:pt modelId="{7426613F-427E-4AF5-ABB2-4B6A878BBFAD}" type="pres">
      <dgm:prSet presAssocID="{EB709C96-5AFA-4190-95FC-F938588D7962}" presName="connectorText" presStyleLbl="sibTrans2D1" presStyleIdx="3" presStyleCnt="6"/>
      <dgm:spPr/>
      <dgm:t>
        <a:bodyPr/>
        <a:lstStyle/>
        <a:p>
          <a:endParaRPr lang="en-IN"/>
        </a:p>
      </dgm:t>
    </dgm:pt>
    <dgm:pt modelId="{A12D4FE0-0A13-4C47-B016-794C47144302}" type="pres">
      <dgm:prSet presAssocID="{4894D282-E777-4F29-9163-C98C82EACD97}" presName="node" presStyleLbl="node1" presStyleIdx="3" presStyleCnt="6">
        <dgm:presLayoutVars>
          <dgm:bulletEnabled val="1"/>
        </dgm:presLayoutVars>
      </dgm:prSet>
      <dgm:spPr/>
      <dgm:t>
        <a:bodyPr/>
        <a:lstStyle/>
        <a:p>
          <a:endParaRPr lang="en-IN"/>
        </a:p>
      </dgm:t>
    </dgm:pt>
    <dgm:pt modelId="{9DB22E08-347F-4B9C-8A54-33B955D3D5DA}" type="pres">
      <dgm:prSet presAssocID="{FB3418F8-0139-44FC-B7AA-19D9F685119B}" presName="parTrans" presStyleLbl="sibTrans2D1" presStyleIdx="4" presStyleCnt="6"/>
      <dgm:spPr/>
      <dgm:t>
        <a:bodyPr/>
        <a:lstStyle/>
        <a:p>
          <a:endParaRPr lang="en-IN"/>
        </a:p>
      </dgm:t>
    </dgm:pt>
    <dgm:pt modelId="{D0DB3E43-7480-4ED5-8EA6-4ACF684A785F}" type="pres">
      <dgm:prSet presAssocID="{FB3418F8-0139-44FC-B7AA-19D9F685119B}" presName="connectorText" presStyleLbl="sibTrans2D1" presStyleIdx="4" presStyleCnt="6"/>
      <dgm:spPr/>
      <dgm:t>
        <a:bodyPr/>
        <a:lstStyle/>
        <a:p>
          <a:endParaRPr lang="en-IN"/>
        </a:p>
      </dgm:t>
    </dgm:pt>
    <dgm:pt modelId="{2771C033-0A65-45A0-80D6-B9D2176DFF38}" type="pres">
      <dgm:prSet presAssocID="{C0AD30C1-F2B7-4B2B-83B0-4E2815277A47}" presName="node" presStyleLbl="node1" presStyleIdx="4" presStyleCnt="6">
        <dgm:presLayoutVars>
          <dgm:bulletEnabled val="1"/>
        </dgm:presLayoutVars>
      </dgm:prSet>
      <dgm:spPr/>
      <dgm:t>
        <a:bodyPr/>
        <a:lstStyle/>
        <a:p>
          <a:endParaRPr lang="en-IN"/>
        </a:p>
      </dgm:t>
    </dgm:pt>
    <dgm:pt modelId="{4990FAEA-ABBE-468A-9CD9-3F5779E37C24}" type="pres">
      <dgm:prSet presAssocID="{1746C77A-11B5-46CB-A32F-51C1002F65B4}" presName="parTrans" presStyleLbl="sibTrans2D1" presStyleIdx="5" presStyleCnt="6"/>
      <dgm:spPr/>
      <dgm:t>
        <a:bodyPr/>
        <a:lstStyle/>
        <a:p>
          <a:endParaRPr lang="en-IN"/>
        </a:p>
      </dgm:t>
    </dgm:pt>
    <dgm:pt modelId="{793EFED8-3D73-49C0-8D7B-029B7D26BCD6}" type="pres">
      <dgm:prSet presAssocID="{1746C77A-11B5-46CB-A32F-51C1002F65B4}" presName="connectorText" presStyleLbl="sibTrans2D1" presStyleIdx="5" presStyleCnt="6"/>
      <dgm:spPr/>
      <dgm:t>
        <a:bodyPr/>
        <a:lstStyle/>
        <a:p>
          <a:endParaRPr lang="en-IN"/>
        </a:p>
      </dgm:t>
    </dgm:pt>
    <dgm:pt modelId="{43CA763B-9A53-401D-938D-A16D318A7636}" type="pres">
      <dgm:prSet presAssocID="{F6FBC87E-57F7-488B-B0A7-574A0AD4796C}" presName="node" presStyleLbl="node1" presStyleIdx="5" presStyleCnt="6">
        <dgm:presLayoutVars>
          <dgm:bulletEnabled val="1"/>
        </dgm:presLayoutVars>
      </dgm:prSet>
      <dgm:spPr/>
      <dgm:t>
        <a:bodyPr/>
        <a:lstStyle/>
        <a:p>
          <a:endParaRPr lang="en-IN"/>
        </a:p>
      </dgm:t>
    </dgm:pt>
  </dgm:ptLst>
  <dgm:cxnLst>
    <dgm:cxn modelId="{7D9EE525-4DF7-4E10-B0FB-949D8AD5BF2D}" type="presOf" srcId="{E796EDF0-DE5E-4C7E-99B3-F5BCE5AAC4BB}" destId="{13E8AC31-FCBB-4E76-A0AE-86E406FEA153}" srcOrd="0" destOrd="0" presId="urn:microsoft.com/office/officeart/2005/8/layout/radial5"/>
    <dgm:cxn modelId="{CE775A9C-5EAA-4D2F-B5CC-317D2C7614CD}" type="presOf" srcId="{EB709C96-5AFA-4190-95FC-F938588D7962}" destId="{7426613F-427E-4AF5-ABB2-4B6A878BBFAD}" srcOrd="1" destOrd="0" presId="urn:microsoft.com/office/officeart/2005/8/layout/radial5"/>
    <dgm:cxn modelId="{45DA2BAB-7A49-4E72-B247-DC2B5043F36F}" srcId="{F8227501-529F-4552-AAF9-6F17BEED45A4}" destId="{91F997DD-B24A-48BA-884B-941662036453}" srcOrd="2" destOrd="0" parTransId="{B98D5527-3ED8-4115-A681-F4E214B83A18}" sibTransId="{36CF7D99-504A-44E9-AFBB-DB13F35C0E29}"/>
    <dgm:cxn modelId="{4C5E36A1-90CA-4B8B-93DB-DF3CFE4FE79E}" type="presOf" srcId="{F6FBC87E-57F7-488B-B0A7-574A0AD4796C}" destId="{43CA763B-9A53-401D-938D-A16D318A7636}" srcOrd="0" destOrd="0" presId="urn:microsoft.com/office/officeart/2005/8/layout/radial5"/>
    <dgm:cxn modelId="{20708E0D-930C-4231-AED8-9F4B084CAAE6}" type="presOf" srcId="{FB3418F8-0139-44FC-B7AA-19D9F685119B}" destId="{D0DB3E43-7480-4ED5-8EA6-4ACF684A785F}" srcOrd="1" destOrd="0" presId="urn:microsoft.com/office/officeart/2005/8/layout/radial5"/>
    <dgm:cxn modelId="{C60A2216-C272-4145-B5D8-78D45E09837B}" type="presOf" srcId="{91F997DD-B24A-48BA-884B-941662036453}" destId="{880BA32D-BF49-4CF9-A863-6E365F534C38}" srcOrd="0" destOrd="0" presId="urn:microsoft.com/office/officeart/2005/8/layout/radial5"/>
    <dgm:cxn modelId="{10B4E197-36E8-4CD4-8F67-DD033DD5F0A7}" srcId="{F8227501-529F-4552-AAF9-6F17BEED45A4}" destId="{F6FBC87E-57F7-488B-B0A7-574A0AD4796C}" srcOrd="5" destOrd="0" parTransId="{1746C77A-11B5-46CB-A32F-51C1002F65B4}" sibTransId="{8237C0D5-6157-4AC2-B7D0-374E59820524}"/>
    <dgm:cxn modelId="{59B9037C-7A9F-4F6B-B343-C786D129B527}" type="presOf" srcId="{F8227501-529F-4552-AAF9-6F17BEED45A4}" destId="{55243C27-FD93-4D4A-BCD3-5871D9C0F661}" srcOrd="0" destOrd="0" presId="urn:microsoft.com/office/officeart/2005/8/layout/radial5"/>
    <dgm:cxn modelId="{B67F856B-D4F4-47EB-8BD2-47CFECA0BE2B}" type="presOf" srcId="{4894D282-E777-4F29-9163-C98C82EACD97}" destId="{A12D4FE0-0A13-4C47-B016-794C47144302}" srcOrd="0" destOrd="0" presId="urn:microsoft.com/office/officeart/2005/8/layout/radial5"/>
    <dgm:cxn modelId="{3CC6690A-6466-422C-9C4E-AEC12D0762AB}" type="presOf" srcId="{965155D7-5054-458D-83D0-13C39FA0A31A}" destId="{92BC1F35-021B-4B7E-9073-72380260F9B8}" srcOrd="0" destOrd="0" presId="urn:microsoft.com/office/officeart/2005/8/layout/radial5"/>
    <dgm:cxn modelId="{A1115E46-099E-415C-9F7D-2A57DC6C3876}" type="presOf" srcId="{593A9B4C-E7FA-4FBB-BBB6-9D037E6B981E}" destId="{AE050A40-C435-403F-A653-57476D7B6DB1}" srcOrd="0" destOrd="0" presId="urn:microsoft.com/office/officeart/2005/8/layout/radial5"/>
    <dgm:cxn modelId="{203F612E-22A8-4342-A91E-2C3554626B11}" srcId="{593A9B4C-E7FA-4FBB-BBB6-9D037E6B981E}" destId="{F8227501-529F-4552-AAF9-6F17BEED45A4}" srcOrd="0" destOrd="0" parTransId="{F97EB8F2-3E75-4B04-B322-C0CDDC03DCB9}" sibTransId="{F1ED35F9-8DB2-4CA0-AA88-566FE9EF09A8}"/>
    <dgm:cxn modelId="{F241CD74-6FB3-4DD3-B81D-A37611B7DBC8}" type="presOf" srcId="{B98D5527-3ED8-4115-A681-F4E214B83A18}" destId="{3D3F6CF2-A8CC-40E6-92E7-B24EB21D9BC2}" srcOrd="1" destOrd="0" presId="urn:microsoft.com/office/officeart/2005/8/layout/radial5"/>
    <dgm:cxn modelId="{F956BC6B-13DD-453C-AA10-BE3FEBD22083}" srcId="{F8227501-529F-4552-AAF9-6F17BEED45A4}" destId="{C0AD30C1-F2B7-4B2B-83B0-4E2815277A47}" srcOrd="4" destOrd="0" parTransId="{FB3418F8-0139-44FC-B7AA-19D9F685119B}" sibTransId="{A2C77CB2-C1E1-4A8A-A22D-5EDD2CA5F045}"/>
    <dgm:cxn modelId="{BA3363A8-E890-4E17-A478-C08154C24C7B}" type="presOf" srcId="{B98D5527-3ED8-4115-A681-F4E214B83A18}" destId="{A104034B-E814-415B-A66A-0037F0689B1E}" srcOrd="0" destOrd="0" presId="urn:microsoft.com/office/officeart/2005/8/layout/radial5"/>
    <dgm:cxn modelId="{EA611878-857E-4C0A-BC91-051795FCAD0A}" srcId="{F8227501-529F-4552-AAF9-6F17BEED45A4}" destId="{4894D282-E777-4F29-9163-C98C82EACD97}" srcOrd="3" destOrd="0" parTransId="{EB709C96-5AFA-4190-95FC-F938588D7962}" sibTransId="{F81D1BB2-ED70-4DF1-988C-91DE2722F921}"/>
    <dgm:cxn modelId="{0B9F602F-78D7-496C-93F3-DB4C883E19E0}" type="presOf" srcId="{44B94B05-20AE-4C4D-9E72-434ECFC7FC6B}" destId="{A4353906-6066-4D65-A900-90B7A8FDD633}" srcOrd="0" destOrd="0" presId="urn:microsoft.com/office/officeart/2005/8/layout/radial5"/>
    <dgm:cxn modelId="{79AEE6DC-535E-4D5D-A326-B1EF2FAFCCAF}" type="presOf" srcId="{E796EDF0-DE5E-4C7E-99B3-F5BCE5AAC4BB}" destId="{7120C823-FD1D-44C5-AB61-6A15977844DF}" srcOrd="1" destOrd="0" presId="urn:microsoft.com/office/officeart/2005/8/layout/radial5"/>
    <dgm:cxn modelId="{3FA804BA-C17D-4841-ACE1-8A85BF09D965}" type="presOf" srcId="{1746C77A-11B5-46CB-A32F-51C1002F65B4}" destId="{4990FAEA-ABBE-468A-9CD9-3F5779E37C24}" srcOrd="0" destOrd="0" presId="urn:microsoft.com/office/officeart/2005/8/layout/radial5"/>
    <dgm:cxn modelId="{CC065BBC-C58A-438F-AD7A-CA4B0A46389A}" type="presOf" srcId="{37F9E4C4-95EB-4EEB-968A-F4F33DAFDC8C}" destId="{55219F35-9874-4DDB-AADC-5FA7CF7A7E3E}" srcOrd="1" destOrd="0" presId="urn:microsoft.com/office/officeart/2005/8/layout/radial5"/>
    <dgm:cxn modelId="{9F9FA249-1ACB-4340-8168-50A317CF1CF2}" type="presOf" srcId="{FB3418F8-0139-44FC-B7AA-19D9F685119B}" destId="{9DB22E08-347F-4B9C-8A54-33B955D3D5DA}" srcOrd="0" destOrd="0" presId="urn:microsoft.com/office/officeart/2005/8/layout/radial5"/>
    <dgm:cxn modelId="{60A1441E-9431-4A53-A513-35CC27C2AE9E}" type="presOf" srcId="{EB709C96-5AFA-4190-95FC-F938588D7962}" destId="{AC07B29D-2D81-454C-A6CF-8307044F9B00}" srcOrd="0" destOrd="0" presId="urn:microsoft.com/office/officeart/2005/8/layout/radial5"/>
    <dgm:cxn modelId="{83D55D26-5264-4CAC-AA9C-F962EAB006F7}" type="presOf" srcId="{C0AD30C1-F2B7-4B2B-83B0-4E2815277A47}" destId="{2771C033-0A65-45A0-80D6-B9D2176DFF38}" srcOrd="0" destOrd="0" presId="urn:microsoft.com/office/officeart/2005/8/layout/radial5"/>
    <dgm:cxn modelId="{F85AC5E2-96D0-4BCD-B8F0-1D2D85B6B2B0}" type="presOf" srcId="{37F9E4C4-95EB-4EEB-968A-F4F33DAFDC8C}" destId="{7B62E3EB-A4FD-437D-88AC-7DA699F50284}" srcOrd="0" destOrd="0" presId="urn:microsoft.com/office/officeart/2005/8/layout/radial5"/>
    <dgm:cxn modelId="{F38D09D4-EE52-4059-8D3F-EBDB5072CC65}" type="presOf" srcId="{1746C77A-11B5-46CB-A32F-51C1002F65B4}" destId="{793EFED8-3D73-49C0-8D7B-029B7D26BCD6}" srcOrd="1" destOrd="0" presId="urn:microsoft.com/office/officeart/2005/8/layout/radial5"/>
    <dgm:cxn modelId="{0EF784DD-A3B9-4B9B-9FC5-ED54649C5F84}" srcId="{F8227501-529F-4552-AAF9-6F17BEED45A4}" destId="{44B94B05-20AE-4C4D-9E72-434ECFC7FC6B}" srcOrd="0" destOrd="0" parTransId="{E796EDF0-DE5E-4C7E-99B3-F5BCE5AAC4BB}" sibTransId="{378A8060-64EB-4372-92F8-9BCAEBBA5C15}"/>
    <dgm:cxn modelId="{6B0CB990-2D50-4C25-ACF5-1742144E2DB8}" srcId="{F8227501-529F-4552-AAF9-6F17BEED45A4}" destId="{965155D7-5054-458D-83D0-13C39FA0A31A}" srcOrd="1" destOrd="0" parTransId="{37F9E4C4-95EB-4EEB-968A-F4F33DAFDC8C}" sibTransId="{4B48B6B4-F857-4672-962C-65F35C20FDB0}"/>
    <dgm:cxn modelId="{2AA25E1E-0FDE-429E-9E11-5087A5A7F380}" type="presParOf" srcId="{AE050A40-C435-403F-A653-57476D7B6DB1}" destId="{55243C27-FD93-4D4A-BCD3-5871D9C0F661}" srcOrd="0" destOrd="0" presId="urn:microsoft.com/office/officeart/2005/8/layout/radial5"/>
    <dgm:cxn modelId="{340DB3CC-AAD5-47B1-85DB-5E785E14B0A7}" type="presParOf" srcId="{AE050A40-C435-403F-A653-57476D7B6DB1}" destId="{13E8AC31-FCBB-4E76-A0AE-86E406FEA153}" srcOrd="1" destOrd="0" presId="urn:microsoft.com/office/officeart/2005/8/layout/radial5"/>
    <dgm:cxn modelId="{6C4CF3AF-4270-481B-88C7-5E71ED7680EC}" type="presParOf" srcId="{13E8AC31-FCBB-4E76-A0AE-86E406FEA153}" destId="{7120C823-FD1D-44C5-AB61-6A15977844DF}" srcOrd="0" destOrd="0" presId="urn:microsoft.com/office/officeart/2005/8/layout/radial5"/>
    <dgm:cxn modelId="{D74B71CD-180F-4644-A38A-5C54FBED9375}" type="presParOf" srcId="{AE050A40-C435-403F-A653-57476D7B6DB1}" destId="{A4353906-6066-4D65-A900-90B7A8FDD633}" srcOrd="2" destOrd="0" presId="urn:microsoft.com/office/officeart/2005/8/layout/radial5"/>
    <dgm:cxn modelId="{B03C4B78-49E2-49A9-B299-39033B70DA39}" type="presParOf" srcId="{AE050A40-C435-403F-A653-57476D7B6DB1}" destId="{7B62E3EB-A4FD-437D-88AC-7DA699F50284}" srcOrd="3" destOrd="0" presId="urn:microsoft.com/office/officeart/2005/8/layout/radial5"/>
    <dgm:cxn modelId="{AE1F54BC-C3AF-4A13-A082-3DC3A8CB232C}" type="presParOf" srcId="{7B62E3EB-A4FD-437D-88AC-7DA699F50284}" destId="{55219F35-9874-4DDB-AADC-5FA7CF7A7E3E}" srcOrd="0" destOrd="0" presId="urn:microsoft.com/office/officeart/2005/8/layout/radial5"/>
    <dgm:cxn modelId="{99B70042-2557-4990-8A6C-FBA33FA6122D}" type="presParOf" srcId="{AE050A40-C435-403F-A653-57476D7B6DB1}" destId="{92BC1F35-021B-4B7E-9073-72380260F9B8}" srcOrd="4" destOrd="0" presId="urn:microsoft.com/office/officeart/2005/8/layout/radial5"/>
    <dgm:cxn modelId="{DED1C8BF-ED15-4631-9AEB-C20968536F68}" type="presParOf" srcId="{AE050A40-C435-403F-A653-57476D7B6DB1}" destId="{A104034B-E814-415B-A66A-0037F0689B1E}" srcOrd="5" destOrd="0" presId="urn:microsoft.com/office/officeart/2005/8/layout/radial5"/>
    <dgm:cxn modelId="{24EF80B6-C4CB-49F3-BF7A-80704DC23474}" type="presParOf" srcId="{A104034B-E814-415B-A66A-0037F0689B1E}" destId="{3D3F6CF2-A8CC-40E6-92E7-B24EB21D9BC2}" srcOrd="0" destOrd="0" presId="urn:microsoft.com/office/officeart/2005/8/layout/radial5"/>
    <dgm:cxn modelId="{894DBF02-BADF-42C6-847C-1DCE3261E544}" type="presParOf" srcId="{AE050A40-C435-403F-A653-57476D7B6DB1}" destId="{880BA32D-BF49-4CF9-A863-6E365F534C38}" srcOrd="6" destOrd="0" presId="urn:microsoft.com/office/officeart/2005/8/layout/radial5"/>
    <dgm:cxn modelId="{C83C4969-527C-4C11-96E5-9C324CE2019D}" type="presParOf" srcId="{AE050A40-C435-403F-A653-57476D7B6DB1}" destId="{AC07B29D-2D81-454C-A6CF-8307044F9B00}" srcOrd="7" destOrd="0" presId="urn:microsoft.com/office/officeart/2005/8/layout/radial5"/>
    <dgm:cxn modelId="{4CF2B93E-24B3-40E6-987A-CD5A2E8A18DF}" type="presParOf" srcId="{AC07B29D-2D81-454C-A6CF-8307044F9B00}" destId="{7426613F-427E-4AF5-ABB2-4B6A878BBFAD}" srcOrd="0" destOrd="0" presId="urn:microsoft.com/office/officeart/2005/8/layout/radial5"/>
    <dgm:cxn modelId="{196246A0-FFE0-4FF4-AFF8-F8C526415377}" type="presParOf" srcId="{AE050A40-C435-403F-A653-57476D7B6DB1}" destId="{A12D4FE0-0A13-4C47-B016-794C47144302}" srcOrd="8" destOrd="0" presId="urn:microsoft.com/office/officeart/2005/8/layout/radial5"/>
    <dgm:cxn modelId="{1985E695-584B-4525-943B-670B17EB47EF}" type="presParOf" srcId="{AE050A40-C435-403F-A653-57476D7B6DB1}" destId="{9DB22E08-347F-4B9C-8A54-33B955D3D5DA}" srcOrd="9" destOrd="0" presId="urn:microsoft.com/office/officeart/2005/8/layout/radial5"/>
    <dgm:cxn modelId="{F736407A-6973-4DAD-9EB4-A5ACF2ED0AF4}" type="presParOf" srcId="{9DB22E08-347F-4B9C-8A54-33B955D3D5DA}" destId="{D0DB3E43-7480-4ED5-8EA6-4ACF684A785F}" srcOrd="0" destOrd="0" presId="urn:microsoft.com/office/officeart/2005/8/layout/radial5"/>
    <dgm:cxn modelId="{0B86507F-E4D4-4731-802B-A1C84927911F}" type="presParOf" srcId="{AE050A40-C435-403F-A653-57476D7B6DB1}" destId="{2771C033-0A65-45A0-80D6-B9D2176DFF38}" srcOrd="10" destOrd="0" presId="urn:microsoft.com/office/officeart/2005/8/layout/radial5"/>
    <dgm:cxn modelId="{C4C3E4F2-6BD4-43E2-815D-542268272E69}" type="presParOf" srcId="{AE050A40-C435-403F-A653-57476D7B6DB1}" destId="{4990FAEA-ABBE-468A-9CD9-3F5779E37C24}" srcOrd="11" destOrd="0" presId="urn:microsoft.com/office/officeart/2005/8/layout/radial5"/>
    <dgm:cxn modelId="{E08CF723-43D1-4A7D-98EA-A2991940AF76}" type="presParOf" srcId="{4990FAEA-ABBE-468A-9CD9-3F5779E37C24}" destId="{793EFED8-3D73-49C0-8D7B-029B7D26BCD6}" srcOrd="0" destOrd="0" presId="urn:microsoft.com/office/officeart/2005/8/layout/radial5"/>
    <dgm:cxn modelId="{58C329E9-DCD7-4617-B737-0AADA96317D7}" type="presParOf" srcId="{AE050A40-C435-403F-A653-57476D7B6DB1}" destId="{43CA763B-9A53-401D-938D-A16D318A7636}"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E5F157-1B5B-4091-B73F-24F795E08BAF}" type="doc">
      <dgm:prSet loTypeId="urn:microsoft.com/office/officeart/2005/8/layout/hierarchy6" loCatId="hierarchy" qsTypeId="urn:microsoft.com/office/officeart/2005/8/quickstyle/3d5" qsCatId="3D" csTypeId="urn:microsoft.com/office/officeart/2005/8/colors/colorful4" csCatId="colorful" phldr="1"/>
      <dgm:spPr>
        <a:scene3d>
          <a:camera prst="obliqueTopLeft" zoom="95000"/>
          <a:lightRig rig="flat" dir="t"/>
        </a:scene3d>
      </dgm:spPr>
      <dgm:t>
        <a:bodyPr/>
        <a:lstStyle/>
        <a:p>
          <a:endParaRPr lang="en-IN"/>
        </a:p>
      </dgm:t>
    </dgm:pt>
    <dgm:pt modelId="{A173D43F-CEF8-4892-A7DB-31DEDCC43448}">
      <dgm:prSet phldrT="[Text]" custT="1"/>
      <dgm:spPr>
        <a:solidFill>
          <a:srgbClr val="0070C0"/>
        </a:solidFill>
      </dgm:spPr>
      <dgm:t>
        <a:bodyPr/>
        <a:lstStyle/>
        <a:p>
          <a:r>
            <a:rPr lang="en-US" sz="3600" b="1" cap="none" spc="0" dirty="0" smtClean="0">
              <a:ln w="12700">
                <a:prstDash val="solid"/>
              </a:ln>
              <a:effectLst>
                <a:outerShdw blurRad="38100" dist="38100" dir="2700000" algn="tl">
                  <a:srgbClr val="000000">
                    <a:alpha val="43137"/>
                  </a:srgbClr>
                </a:outerShdw>
              </a:effectLst>
            </a:rPr>
            <a:t>Memory</a:t>
          </a:r>
          <a:endParaRPr lang="en-IN" sz="3600" b="1" cap="none" spc="0" dirty="0">
            <a:ln w="12700">
              <a:prstDash val="solid"/>
            </a:ln>
            <a:effectLst>
              <a:outerShdw blurRad="38100" dist="38100" dir="2700000" algn="tl">
                <a:srgbClr val="000000">
                  <a:alpha val="43137"/>
                </a:srgbClr>
              </a:outerShdw>
            </a:effectLst>
          </a:endParaRPr>
        </a:p>
      </dgm:t>
    </dgm:pt>
    <dgm:pt modelId="{01D2C51D-524E-4E40-8D83-9994FA1596F4}" type="parTrans" cxnId="{69E52CE8-FB0F-4F69-A301-1FBEE98A0FA6}">
      <dgm:prSet/>
      <dgm:spPr/>
      <dgm:t>
        <a:bodyPr/>
        <a:lstStyle/>
        <a:p>
          <a:endParaRPr lang="en-IN" sz="3600" b="1">
            <a:effectLst>
              <a:outerShdw blurRad="38100" dist="38100" dir="2700000" algn="tl">
                <a:srgbClr val="000000">
                  <a:alpha val="43137"/>
                </a:srgbClr>
              </a:outerShdw>
            </a:effectLst>
          </a:endParaRPr>
        </a:p>
      </dgm:t>
    </dgm:pt>
    <dgm:pt modelId="{D29C6825-CED6-4C4A-B61C-F2CC83BD675F}" type="sibTrans" cxnId="{69E52CE8-FB0F-4F69-A301-1FBEE98A0FA6}">
      <dgm:prSet/>
      <dgm:spPr/>
      <dgm:t>
        <a:bodyPr/>
        <a:lstStyle/>
        <a:p>
          <a:endParaRPr lang="en-IN" sz="3600" b="1">
            <a:effectLst>
              <a:outerShdw blurRad="38100" dist="38100" dir="2700000" algn="tl">
                <a:srgbClr val="000000">
                  <a:alpha val="43137"/>
                </a:srgbClr>
              </a:outerShdw>
            </a:effectLst>
          </a:endParaRPr>
        </a:p>
      </dgm:t>
    </dgm:pt>
    <dgm:pt modelId="{08608582-9E06-4B82-8FCD-751675A0F3DF}">
      <dgm:prSet phldrT="[Text]" custT="1"/>
      <dgm:spPr/>
      <dgm:t>
        <a:bodyPr/>
        <a:lstStyle/>
        <a:p>
          <a:r>
            <a:rPr lang="en-US" sz="3600" b="1" cap="none" spc="0" dirty="0" smtClean="0">
              <a:ln w="12700">
                <a:prstDash val="solid"/>
              </a:ln>
              <a:effectLst>
                <a:outerShdw blurRad="38100" dist="38100" dir="2700000" algn="tl">
                  <a:srgbClr val="000000">
                    <a:alpha val="43137"/>
                  </a:srgbClr>
                </a:outerShdw>
              </a:effectLst>
            </a:rPr>
            <a:t>Heap</a:t>
          </a:r>
          <a:endParaRPr lang="en-IN" sz="3600" b="1" cap="none" spc="0" dirty="0">
            <a:ln w="12700">
              <a:prstDash val="solid"/>
            </a:ln>
            <a:effectLst>
              <a:outerShdw blurRad="38100" dist="38100" dir="2700000" algn="tl">
                <a:srgbClr val="000000">
                  <a:alpha val="43137"/>
                </a:srgbClr>
              </a:outerShdw>
            </a:effectLst>
          </a:endParaRPr>
        </a:p>
      </dgm:t>
    </dgm:pt>
    <dgm:pt modelId="{556B9957-D2C5-4A3E-8AD3-32F80391D54B}" type="parTrans" cxnId="{CC98ABF1-6C7D-4705-B3F8-00D96D449BF0}">
      <dgm:prSet/>
      <dgm:spPr>
        <a:ln w="31750">
          <a:solidFill>
            <a:schemeClr val="accent5"/>
          </a:solidFill>
        </a:ln>
      </dgm:spPr>
      <dgm:t>
        <a:bodyPr/>
        <a:lstStyle/>
        <a:p>
          <a:endParaRPr lang="en-IN" sz="3600" b="1">
            <a:effectLst>
              <a:outerShdw blurRad="38100" dist="38100" dir="2700000" algn="tl">
                <a:srgbClr val="000000">
                  <a:alpha val="43137"/>
                </a:srgbClr>
              </a:outerShdw>
            </a:effectLst>
          </a:endParaRPr>
        </a:p>
      </dgm:t>
    </dgm:pt>
    <dgm:pt modelId="{65D8AF73-759B-43F0-B28C-EFB9E506FDCF}" type="sibTrans" cxnId="{CC98ABF1-6C7D-4705-B3F8-00D96D449BF0}">
      <dgm:prSet/>
      <dgm:spPr/>
      <dgm:t>
        <a:bodyPr/>
        <a:lstStyle/>
        <a:p>
          <a:endParaRPr lang="en-IN" sz="3600" b="1">
            <a:effectLst>
              <a:outerShdw blurRad="38100" dist="38100" dir="2700000" algn="tl">
                <a:srgbClr val="000000">
                  <a:alpha val="43137"/>
                </a:srgbClr>
              </a:outerShdw>
            </a:effectLst>
          </a:endParaRPr>
        </a:p>
      </dgm:t>
    </dgm:pt>
    <dgm:pt modelId="{E6860A26-0074-4BEA-9176-5E3AA2BB7804}">
      <dgm:prSet phldrT="[Text]" custT="1"/>
      <dgm:spPr/>
      <dgm:t>
        <a:bodyPr/>
        <a:lstStyle/>
        <a:p>
          <a:r>
            <a:rPr lang="en-US" sz="3600" b="1" cap="none" spc="0" dirty="0" smtClean="0">
              <a:ln w="12700">
                <a:prstDash val="solid"/>
              </a:ln>
              <a:effectLst>
                <a:outerShdw blurRad="38100" dist="38100" dir="2700000" algn="tl">
                  <a:srgbClr val="000000">
                    <a:alpha val="43137"/>
                  </a:srgbClr>
                </a:outerShdw>
              </a:effectLst>
            </a:rPr>
            <a:t>Stack</a:t>
          </a:r>
          <a:endParaRPr lang="en-IN" sz="3600" b="1" cap="none" spc="0" dirty="0">
            <a:ln w="12700">
              <a:prstDash val="solid"/>
            </a:ln>
            <a:effectLst>
              <a:outerShdw blurRad="38100" dist="38100" dir="2700000" algn="tl">
                <a:srgbClr val="000000">
                  <a:alpha val="43137"/>
                </a:srgbClr>
              </a:outerShdw>
            </a:effectLst>
          </a:endParaRPr>
        </a:p>
      </dgm:t>
    </dgm:pt>
    <dgm:pt modelId="{9A865679-7100-4EF3-91C8-4DC6BA0EDE54}" type="parTrans" cxnId="{C480EDD6-CA33-4C93-9D82-B0D4D31F5B54}">
      <dgm:prSet/>
      <dgm:spPr>
        <a:ln w="31750">
          <a:solidFill>
            <a:schemeClr val="accent5"/>
          </a:solidFill>
        </a:ln>
      </dgm:spPr>
      <dgm:t>
        <a:bodyPr/>
        <a:lstStyle/>
        <a:p>
          <a:endParaRPr lang="en-IN" sz="3600" b="1">
            <a:effectLst>
              <a:outerShdw blurRad="38100" dist="38100" dir="2700000" algn="tl">
                <a:srgbClr val="000000">
                  <a:alpha val="43137"/>
                </a:srgbClr>
              </a:outerShdw>
            </a:effectLst>
          </a:endParaRPr>
        </a:p>
      </dgm:t>
    </dgm:pt>
    <dgm:pt modelId="{2D792028-F31E-49F6-BD0E-5AD72665DE78}" type="sibTrans" cxnId="{C480EDD6-CA33-4C93-9D82-B0D4D31F5B54}">
      <dgm:prSet/>
      <dgm:spPr/>
      <dgm:t>
        <a:bodyPr/>
        <a:lstStyle/>
        <a:p>
          <a:endParaRPr lang="en-IN" sz="3600" b="1">
            <a:effectLst>
              <a:outerShdw blurRad="38100" dist="38100" dir="2700000" algn="tl">
                <a:srgbClr val="000000">
                  <a:alpha val="43137"/>
                </a:srgbClr>
              </a:outerShdw>
            </a:effectLst>
          </a:endParaRPr>
        </a:p>
      </dgm:t>
    </dgm:pt>
    <dgm:pt modelId="{FCB50829-4C8E-446E-9BA4-AA7CFE7F24F6}">
      <dgm:prSet phldrT="[Text]" custT="1"/>
      <dgm:spPr/>
      <dgm:t>
        <a:bodyPr/>
        <a:lstStyle/>
        <a:p>
          <a:r>
            <a:rPr lang="en-US" sz="3600" b="1" cap="none" spc="0" dirty="0" smtClean="0">
              <a:ln w="12700">
                <a:prstDash val="solid"/>
              </a:ln>
              <a:effectLst>
                <a:outerShdw blurRad="38100" dist="38100" dir="2700000" algn="tl">
                  <a:srgbClr val="000000">
                    <a:alpha val="43137"/>
                  </a:srgbClr>
                </a:outerShdw>
              </a:effectLst>
            </a:rPr>
            <a:t>Data</a:t>
          </a:r>
          <a:endParaRPr lang="en-IN" sz="3600" b="1" cap="none" spc="0" dirty="0">
            <a:ln w="12700">
              <a:prstDash val="solid"/>
            </a:ln>
            <a:effectLst>
              <a:outerShdw blurRad="38100" dist="38100" dir="2700000" algn="tl">
                <a:srgbClr val="000000">
                  <a:alpha val="43137"/>
                </a:srgbClr>
              </a:outerShdw>
            </a:effectLst>
          </a:endParaRPr>
        </a:p>
      </dgm:t>
    </dgm:pt>
    <dgm:pt modelId="{3D24A990-F658-4E3E-B665-40AE917CDFB6}" type="parTrans" cxnId="{C9A102E0-5A70-4834-BF3C-2F833400D9ED}">
      <dgm:prSet/>
      <dgm:spPr>
        <a:ln w="31750">
          <a:solidFill>
            <a:schemeClr val="accent5"/>
          </a:solidFill>
        </a:ln>
      </dgm:spPr>
      <dgm:t>
        <a:bodyPr/>
        <a:lstStyle/>
        <a:p>
          <a:endParaRPr lang="en-IN"/>
        </a:p>
      </dgm:t>
    </dgm:pt>
    <dgm:pt modelId="{888CF08C-7E4E-488D-B350-330DC3A09247}" type="sibTrans" cxnId="{C9A102E0-5A70-4834-BF3C-2F833400D9ED}">
      <dgm:prSet/>
      <dgm:spPr/>
      <dgm:t>
        <a:bodyPr/>
        <a:lstStyle/>
        <a:p>
          <a:endParaRPr lang="en-IN"/>
        </a:p>
      </dgm:t>
    </dgm:pt>
    <dgm:pt modelId="{8A4A4454-AA3A-4014-81A7-242006732CAF}" type="pres">
      <dgm:prSet presAssocID="{10E5F157-1B5B-4091-B73F-24F795E08BAF}" presName="mainComposite" presStyleCnt="0">
        <dgm:presLayoutVars>
          <dgm:chPref val="1"/>
          <dgm:dir/>
          <dgm:animOne val="branch"/>
          <dgm:animLvl val="lvl"/>
          <dgm:resizeHandles val="exact"/>
        </dgm:presLayoutVars>
      </dgm:prSet>
      <dgm:spPr/>
      <dgm:t>
        <a:bodyPr/>
        <a:lstStyle/>
        <a:p>
          <a:endParaRPr lang="en-IN"/>
        </a:p>
      </dgm:t>
    </dgm:pt>
    <dgm:pt modelId="{9F5F19D3-B48D-425A-B5E9-38FCB4D59E8A}" type="pres">
      <dgm:prSet presAssocID="{10E5F157-1B5B-4091-B73F-24F795E08BAF}" presName="hierFlow" presStyleCnt="0"/>
      <dgm:spPr/>
    </dgm:pt>
    <dgm:pt modelId="{05A50D25-5776-48FE-B046-6B8731F23EBF}" type="pres">
      <dgm:prSet presAssocID="{10E5F157-1B5B-4091-B73F-24F795E08BAF}" presName="hierChild1" presStyleCnt="0">
        <dgm:presLayoutVars>
          <dgm:chPref val="1"/>
          <dgm:animOne val="branch"/>
          <dgm:animLvl val="lvl"/>
        </dgm:presLayoutVars>
      </dgm:prSet>
      <dgm:spPr/>
    </dgm:pt>
    <dgm:pt modelId="{9E686140-CF38-47F7-8895-74675C57B19C}" type="pres">
      <dgm:prSet presAssocID="{A173D43F-CEF8-4892-A7DB-31DEDCC43448}" presName="Name14" presStyleCnt="0"/>
      <dgm:spPr/>
    </dgm:pt>
    <dgm:pt modelId="{8A18243A-A980-4158-B835-3F8BB9C34A46}" type="pres">
      <dgm:prSet presAssocID="{A173D43F-CEF8-4892-A7DB-31DEDCC43448}" presName="level1Shape" presStyleLbl="node0" presStyleIdx="0" presStyleCnt="1">
        <dgm:presLayoutVars>
          <dgm:chPref val="3"/>
        </dgm:presLayoutVars>
      </dgm:prSet>
      <dgm:spPr/>
      <dgm:t>
        <a:bodyPr/>
        <a:lstStyle/>
        <a:p>
          <a:endParaRPr lang="en-IN"/>
        </a:p>
      </dgm:t>
    </dgm:pt>
    <dgm:pt modelId="{C23BD217-4598-46F3-8971-7576A1B80E44}" type="pres">
      <dgm:prSet presAssocID="{A173D43F-CEF8-4892-A7DB-31DEDCC43448}" presName="hierChild2" presStyleCnt="0"/>
      <dgm:spPr/>
    </dgm:pt>
    <dgm:pt modelId="{3C98409B-4476-4579-8B7E-1E902003243D}" type="pres">
      <dgm:prSet presAssocID="{556B9957-D2C5-4A3E-8AD3-32F80391D54B}" presName="Name19" presStyleLbl="parChTrans1D2" presStyleIdx="0" presStyleCnt="3"/>
      <dgm:spPr/>
      <dgm:t>
        <a:bodyPr/>
        <a:lstStyle/>
        <a:p>
          <a:endParaRPr lang="en-IN"/>
        </a:p>
      </dgm:t>
    </dgm:pt>
    <dgm:pt modelId="{1FE8BB0F-9193-4D6C-BED9-EF2E64869331}" type="pres">
      <dgm:prSet presAssocID="{08608582-9E06-4B82-8FCD-751675A0F3DF}" presName="Name21" presStyleCnt="0"/>
      <dgm:spPr/>
    </dgm:pt>
    <dgm:pt modelId="{0F32FE31-4A01-4395-8968-AFF8EC593ACF}" type="pres">
      <dgm:prSet presAssocID="{08608582-9E06-4B82-8FCD-751675A0F3DF}" presName="level2Shape" presStyleLbl="node2" presStyleIdx="0" presStyleCnt="3"/>
      <dgm:spPr/>
      <dgm:t>
        <a:bodyPr/>
        <a:lstStyle/>
        <a:p>
          <a:endParaRPr lang="en-IN"/>
        </a:p>
      </dgm:t>
    </dgm:pt>
    <dgm:pt modelId="{A20EC73D-FE74-41D9-A437-060866050A9E}" type="pres">
      <dgm:prSet presAssocID="{08608582-9E06-4B82-8FCD-751675A0F3DF}" presName="hierChild3" presStyleCnt="0"/>
      <dgm:spPr/>
    </dgm:pt>
    <dgm:pt modelId="{6B5F8E90-1495-4AF1-B7D7-79ECAC4EDB1E}" type="pres">
      <dgm:prSet presAssocID="{9A865679-7100-4EF3-91C8-4DC6BA0EDE54}" presName="Name19" presStyleLbl="parChTrans1D2" presStyleIdx="1" presStyleCnt="3"/>
      <dgm:spPr/>
      <dgm:t>
        <a:bodyPr/>
        <a:lstStyle/>
        <a:p>
          <a:endParaRPr lang="en-IN"/>
        </a:p>
      </dgm:t>
    </dgm:pt>
    <dgm:pt modelId="{3E10E82C-C654-4B72-B76A-C32347669570}" type="pres">
      <dgm:prSet presAssocID="{E6860A26-0074-4BEA-9176-5E3AA2BB7804}" presName="Name21" presStyleCnt="0"/>
      <dgm:spPr/>
    </dgm:pt>
    <dgm:pt modelId="{731A0E3A-1D7E-4861-9276-E5D2BBCAC1F1}" type="pres">
      <dgm:prSet presAssocID="{E6860A26-0074-4BEA-9176-5E3AA2BB7804}" presName="level2Shape" presStyleLbl="node2" presStyleIdx="1" presStyleCnt="3"/>
      <dgm:spPr/>
      <dgm:t>
        <a:bodyPr/>
        <a:lstStyle/>
        <a:p>
          <a:endParaRPr lang="en-IN"/>
        </a:p>
      </dgm:t>
    </dgm:pt>
    <dgm:pt modelId="{97EF159F-7EA7-4242-B9FA-6C5D88C268AE}" type="pres">
      <dgm:prSet presAssocID="{E6860A26-0074-4BEA-9176-5E3AA2BB7804}" presName="hierChild3" presStyleCnt="0"/>
      <dgm:spPr/>
    </dgm:pt>
    <dgm:pt modelId="{3954109E-D6D4-429E-A7A6-10100F4886A3}" type="pres">
      <dgm:prSet presAssocID="{3D24A990-F658-4E3E-B665-40AE917CDFB6}" presName="Name19" presStyleLbl="parChTrans1D2" presStyleIdx="2" presStyleCnt="3"/>
      <dgm:spPr/>
      <dgm:t>
        <a:bodyPr/>
        <a:lstStyle/>
        <a:p>
          <a:endParaRPr lang="en-IN"/>
        </a:p>
      </dgm:t>
    </dgm:pt>
    <dgm:pt modelId="{2FBAF858-A2A6-4843-B044-F1B5A463A0DA}" type="pres">
      <dgm:prSet presAssocID="{FCB50829-4C8E-446E-9BA4-AA7CFE7F24F6}" presName="Name21" presStyleCnt="0"/>
      <dgm:spPr/>
    </dgm:pt>
    <dgm:pt modelId="{FCB7B237-4847-4668-AEBD-C4F80FE24BBF}" type="pres">
      <dgm:prSet presAssocID="{FCB50829-4C8E-446E-9BA4-AA7CFE7F24F6}" presName="level2Shape" presStyleLbl="node2" presStyleIdx="2" presStyleCnt="3"/>
      <dgm:spPr/>
      <dgm:t>
        <a:bodyPr/>
        <a:lstStyle/>
        <a:p>
          <a:endParaRPr lang="en-IN"/>
        </a:p>
      </dgm:t>
    </dgm:pt>
    <dgm:pt modelId="{4C2C6FDE-A7D6-4AB9-924A-21FA4F83180D}" type="pres">
      <dgm:prSet presAssocID="{FCB50829-4C8E-446E-9BA4-AA7CFE7F24F6}" presName="hierChild3" presStyleCnt="0"/>
      <dgm:spPr/>
    </dgm:pt>
    <dgm:pt modelId="{5EFEDADB-BB7D-492B-BFB7-27753B8F6342}" type="pres">
      <dgm:prSet presAssocID="{10E5F157-1B5B-4091-B73F-24F795E08BAF}" presName="bgShapesFlow" presStyleCnt="0"/>
      <dgm:spPr/>
    </dgm:pt>
  </dgm:ptLst>
  <dgm:cxnLst>
    <dgm:cxn modelId="{69E52CE8-FB0F-4F69-A301-1FBEE98A0FA6}" srcId="{10E5F157-1B5B-4091-B73F-24F795E08BAF}" destId="{A173D43F-CEF8-4892-A7DB-31DEDCC43448}" srcOrd="0" destOrd="0" parTransId="{01D2C51D-524E-4E40-8D83-9994FA1596F4}" sibTransId="{D29C6825-CED6-4C4A-B61C-F2CC83BD675F}"/>
    <dgm:cxn modelId="{024C43C9-160B-44E9-99EF-FCCE4ED95086}" type="presOf" srcId="{A173D43F-CEF8-4892-A7DB-31DEDCC43448}" destId="{8A18243A-A980-4158-B835-3F8BB9C34A46}" srcOrd="0" destOrd="0" presId="urn:microsoft.com/office/officeart/2005/8/layout/hierarchy6"/>
    <dgm:cxn modelId="{9650FD19-B857-46BD-B066-A577702396D8}" type="presOf" srcId="{08608582-9E06-4B82-8FCD-751675A0F3DF}" destId="{0F32FE31-4A01-4395-8968-AFF8EC593ACF}" srcOrd="0" destOrd="0" presId="urn:microsoft.com/office/officeart/2005/8/layout/hierarchy6"/>
    <dgm:cxn modelId="{060783FF-0D9A-476D-AAC4-B6FA071E8A0C}" type="presOf" srcId="{E6860A26-0074-4BEA-9176-5E3AA2BB7804}" destId="{731A0E3A-1D7E-4861-9276-E5D2BBCAC1F1}" srcOrd="0" destOrd="0" presId="urn:microsoft.com/office/officeart/2005/8/layout/hierarchy6"/>
    <dgm:cxn modelId="{C480EDD6-CA33-4C93-9D82-B0D4D31F5B54}" srcId="{A173D43F-CEF8-4892-A7DB-31DEDCC43448}" destId="{E6860A26-0074-4BEA-9176-5E3AA2BB7804}" srcOrd="1" destOrd="0" parTransId="{9A865679-7100-4EF3-91C8-4DC6BA0EDE54}" sibTransId="{2D792028-F31E-49F6-BD0E-5AD72665DE78}"/>
    <dgm:cxn modelId="{82E93DCE-E623-4F3F-A112-53ED5268E766}" type="presOf" srcId="{FCB50829-4C8E-446E-9BA4-AA7CFE7F24F6}" destId="{FCB7B237-4847-4668-AEBD-C4F80FE24BBF}" srcOrd="0" destOrd="0" presId="urn:microsoft.com/office/officeart/2005/8/layout/hierarchy6"/>
    <dgm:cxn modelId="{7A042B50-5E42-4E0F-84C4-C58A8B936218}" type="presOf" srcId="{9A865679-7100-4EF3-91C8-4DC6BA0EDE54}" destId="{6B5F8E90-1495-4AF1-B7D7-79ECAC4EDB1E}" srcOrd="0" destOrd="0" presId="urn:microsoft.com/office/officeart/2005/8/layout/hierarchy6"/>
    <dgm:cxn modelId="{C9A102E0-5A70-4834-BF3C-2F833400D9ED}" srcId="{A173D43F-CEF8-4892-A7DB-31DEDCC43448}" destId="{FCB50829-4C8E-446E-9BA4-AA7CFE7F24F6}" srcOrd="2" destOrd="0" parTransId="{3D24A990-F658-4E3E-B665-40AE917CDFB6}" sibTransId="{888CF08C-7E4E-488D-B350-330DC3A09247}"/>
    <dgm:cxn modelId="{223F6B08-7764-4AC5-9604-00042EBE1FAC}" type="presOf" srcId="{556B9957-D2C5-4A3E-8AD3-32F80391D54B}" destId="{3C98409B-4476-4579-8B7E-1E902003243D}" srcOrd="0" destOrd="0" presId="urn:microsoft.com/office/officeart/2005/8/layout/hierarchy6"/>
    <dgm:cxn modelId="{CC98ABF1-6C7D-4705-B3F8-00D96D449BF0}" srcId="{A173D43F-CEF8-4892-A7DB-31DEDCC43448}" destId="{08608582-9E06-4B82-8FCD-751675A0F3DF}" srcOrd="0" destOrd="0" parTransId="{556B9957-D2C5-4A3E-8AD3-32F80391D54B}" sibTransId="{65D8AF73-759B-43F0-B28C-EFB9E506FDCF}"/>
    <dgm:cxn modelId="{F767703E-71BD-429C-9410-989754A6DE8D}" type="presOf" srcId="{3D24A990-F658-4E3E-B665-40AE917CDFB6}" destId="{3954109E-D6D4-429E-A7A6-10100F4886A3}" srcOrd="0" destOrd="0" presId="urn:microsoft.com/office/officeart/2005/8/layout/hierarchy6"/>
    <dgm:cxn modelId="{C4BA2DB6-E13C-4063-B262-BEF3AB5DAC71}" type="presOf" srcId="{10E5F157-1B5B-4091-B73F-24F795E08BAF}" destId="{8A4A4454-AA3A-4014-81A7-242006732CAF}" srcOrd="0" destOrd="0" presId="urn:microsoft.com/office/officeart/2005/8/layout/hierarchy6"/>
    <dgm:cxn modelId="{FD102520-5BCB-4F8D-A5E9-8DDA82F7518A}" type="presParOf" srcId="{8A4A4454-AA3A-4014-81A7-242006732CAF}" destId="{9F5F19D3-B48D-425A-B5E9-38FCB4D59E8A}" srcOrd="0" destOrd="0" presId="urn:microsoft.com/office/officeart/2005/8/layout/hierarchy6"/>
    <dgm:cxn modelId="{AADEFED6-EECD-4782-9119-BFC715DA54DB}" type="presParOf" srcId="{9F5F19D3-B48D-425A-B5E9-38FCB4D59E8A}" destId="{05A50D25-5776-48FE-B046-6B8731F23EBF}" srcOrd="0" destOrd="0" presId="urn:microsoft.com/office/officeart/2005/8/layout/hierarchy6"/>
    <dgm:cxn modelId="{DACB7C4C-D53C-4357-B06C-7EB10FAA406E}" type="presParOf" srcId="{05A50D25-5776-48FE-B046-6B8731F23EBF}" destId="{9E686140-CF38-47F7-8895-74675C57B19C}" srcOrd="0" destOrd="0" presId="urn:microsoft.com/office/officeart/2005/8/layout/hierarchy6"/>
    <dgm:cxn modelId="{D8EF0ECC-542B-46DC-937B-1AEDAAD1BD9D}" type="presParOf" srcId="{9E686140-CF38-47F7-8895-74675C57B19C}" destId="{8A18243A-A980-4158-B835-3F8BB9C34A46}" srcOrd="0" destOrd="0" presId="urn:microsoft.com/office/officeart/2005/8/layout/hierarchy6"/>
    <dgm:cxn modelId="{9A6FAA2E-58DB-490C-AA0F-520A23C3D5A6}" type="presParOf" srcId="{9E686140-CF38-47F7-8895-74675C57B19C}" destId="{C23BD217-4598-46F3-8971-7576A1B80E44}" srcOrd="1" destOrd="0" presId="urn:microsoft.com/office/officeart/2005/8/layout/hierarchy6"/>
    <dgm:cxn modelId="{9995E341-39B2-4B43-B4A9-AD60B5466B89}" type="presParOf" srcId="{C23BD217-4598-46F3-8971-7576A1B80E44}" destId="{3C98409B-4476-4579-8B7E-1E902003243D}" srcOrd="0" destOrd="0" presId="urn:microsoft.com/office/officeart/2005/8/layout/hierarchy6"/>
    <dgm:cxn modelId="{C78D805A-5CD4-4C58-A1E8-B3483100D728}" type="presParOf" srcId="{C23BD217-4598-46F3-8971-7576A1B80E44}" destId="{1FE8BB0F-9193-4D6C-BED9-EF2E64869331}" srcOrd="1" destOrd="0" presId="urn:microsoft.com/office/officeart/2005/8/layout/hierarchy6"/>
    <dgm:cxn modelId="{D65912C1-900A-48EC-BB7C-18D4149DD7DB}" type="presParOf" srcId="{1FE8BB0F-9193-4D6C-BED9-EF2E64869331}" destId="{0F32FE31-4A01-4395-8968-AFF8EC593ACF}" srcOrd="0" destOrd="0" presId="urn:microsoft.com/office/officeart/2005/8/layout/hierarchy6"/>
    <dgm:cxn modelId="{F4C0AA0C-25A7-434A-A8B6-9E02E583D7D9}" type="presParOf" srcId="{1FE8BB0F-9193-4D6C-BED9-EF2E64869331}" destId="{A20EC73D-FE74-41D9-A437-060866050A9E}" srcOrd="1" destOrd="0" presId="urn:microsoft.com/office/officeart/2005/8/layout/hierarchy6"/>
    <dgm:cxn modelId="{4C771B5A-A481-4B92-999D-2A330F848B8F}" type="presParOf" srcId="{C23BD217-4598-46F3-8971-7576A1B80E44}" destId="{6B5F8E90-1495-4AF1-B7D7-79ECAC4EDB1E}" srcOrd="2" destOrd="0" presId="urn:microsoft.com/office/officeart/2005/8/layout/hierarchy6"/>
    <dgm:cxn modelId="{2A0DC4FF-DD3F-474F-958D-51DFADD72706}" type="presParOf" srcId="{C23BD217-4598-46F3-8971-7576A1B80E44}" destId="{3E10E82C-C654-4B72-B76A-C32347669570}" srcOrd="3" destOrd="0" presId="urn:microsoft.com/office/officeart/2005/8/layout/hierarchy6"/>
    <dgm:cxn modelId="{AFFC10D1-2C63-46FA-9072-EE791AEB30DD}" type="presParOf" srcId="{3E10E82C-C654-4B72-B76A-C32347669570}" destId="{731A0E3A-1D7E-4861-9276-E5D2BBCAC1F1}" srcOrd="0" destOrd="0" presId="urn:microsoft.com/office/officeart/2005/8/layout/hierarchy6"/>
    <dgm:cxn modelId="{A2028F36-5F22-4AEA-90C7-62A6595400A6}" type="presParOf" srcId="{3E10E82C-C654-4B72-B76A-C32347669570}" destId="{97EF159F-7EA7-4242-B9FA-6C5D88C268AE}" srcOrd="1" destOrd="0" presId="urn:microsoft.com/office/officeart/2005/8/layout/hierarchy6"/>
    <dgm:cxn modelId="{B6101799-E9CE-4703-A5C6-4A34A7384CF6}" type="presParOf" srcId="{C23BD217-4598-46F3-8971-7576A1B80E44}" destId="{3954109E-D6D4-429E-A7A6-10100F4886A3}" srcOrd="4" destOrd="0" presId="urn:microsoft.com/office/officeart/2005/8/layout/hierarchy6"/>
    <dgm:cxn modelId="{5C55BDFA-7831-4A04-B7FF-17D34CA3F9A6}" type="presParOf" srcId="{C23BD217-4598-46F3-8971-7576A1B80E44}" destId="{2FBAF858-A2A6-4843-B044-F1B5A463A0DA}" srcOrd="5" destOrd="0" presId="urn:microsoft.com/office/officeart/2005/8/layout/hierarchy6"/>
    <dgm:cxn modelId="{F93783ED-54EA-4290-BE82-F2D8B687E902}" type="presParOf" srcId="{2FBAF858-A2A6-4843-B044-F1B5A463A0DA}" destId="{FCB7B237-4847-4668-AEBD-C4F80FE24BBF}" srcOrd="0" destOrd="0" presId="urn:microsoft.com/office/officeart/2005/8/layout/hierarchy6"/>
    <dgm:cxn modelId="{C6090177-2492-419B-BD6E-9374E7F68F99}" type="presParOf" srcId="{2FBAF858-A2A6-4843-B044-F1B5A463A0DA}" destId="{4C2C6FDE-A7D6-4AB9-924A-21FA4F83180D}" srcOrd="1" destOrd="0" presId="urn:microsoft.com/office/officeart/2005/8/layout/hierarchy6"/>
    <dgm:cxn modelId="{D4AD23A0-F307-4C2F-8065-4FF9870CA6EC}" type="presParOf" srcId="{8A4A4454-AA3A-4014-81A7-242006732CAF}" destId="{5EFEDADB-BB7D-492B-BFB7-27753B8F634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1AAF1B-B7DD-4DE9-883D-9805E3B3DD07}" type="doc">
      <dgm:prSet loTypeId="urn:microsoft.com/office/officeart/2005/8/layout/radial4" loCatId="relationship" qsTypeId="urn:microsoft.com/office/officeart/2005/8/quickstyle/3d5" qsCatId="3D" csTypeId="urn:microsoft.com/office/officeart/2005/8/colors/colorful2" csCatId="colorful" phldr="1"/>
      <dgm:spPr>
        <a:scene3d>
          <a:camera prst="perspectiveBelow" zoom="95000"/>
          <a:lightRig rig="flat" dir="t"/>
        </a:scene3d>
      </dgm:spPr>
      <dgm:t>
        <a:bodyPr/>
        <a:lstStyle/>
        <a:p>
          <a:endParaRPr lang="en-IN"/>
        </a:p>
      </dgm:t>
    </dgm:pt>
    <dgm:pt modelId="{13D7FD78-6508-4CB0-BE31-0D819CF840E5}">
      <dgm:prSet phldrT="[Text]" custT="1"/>
      <dgm:spPr/>
      <dgm:t>
        <a:bodyPr/>
        <a:lstStyle/>
        <a:p>
          <a:r>
            <a:rPr lang="en-US" sz="2800" b="0" cap="none" spc="0" smtClean="0">
              <a:ln w="18415" cmpd="sng">
                <a:prstDash val="solid"/>
              </a:ln>
              <a:effectLst>
                <a:outerShdw blurRad="63500" dir="3600000" algn="tl" rotWithShape="0">
                  <a:srgbClr val="000000">
                    <a:alpha val="70000"/>
                  </a:srgbClr>
                </a:outerShdw>
              </a:effectLst>
            </a:rPr>
            <a:t>Questions</a:t>
          </a:r>
          <a:endParaRPr lang="en-IN" sz="2800" b="0" cap="none" spc="0" dirty="0">
            <a:ln w="18415" cmpd="sng">
              <a:prstDash val="solid"/>
            </a:ln>
            <a:effectLst>
              <a:outerShdw blurRad="63500" dir="3600000" algn="tl" rotWithShape="0">
                <a:srgbClr val="000000">
                  <a:alpha val="70000"/>
                </a:srgbClr>
              </a:outerShdw>
            </a:effectLst>
          </a:endParaRPr>
        </a:p>
      </dgm:t>
    </dgm:pt>
    <dgm:pt modelId="{86157487-3350-45F8-A8B0-0473BDB43D74}" type="parTrans" cxnId="{650A245C-6636-4F41-973B-E2CFE5802B34}">
      <dgm:prSet/>
      <dgm:spPr/>
      <dgm:t>
        <a:bodyPr/>
        <a:lstStyle/>
        <a:p>
          <a:endParaRPr lang="en-IN"/>
        </a:p>
      </dgm:t>
    </dgm:pt>
    <dgm:pt modelId="{F1A9CC6F-3A1B-4713-ABD8-0F8B9D4B1A57}" type="sibTrans" cxnId="{650A245C-6636-4F41-973B-E2CFE5802B34}">
      <dgm:prSet/>
      <dgm:spPr/>
      <dgm:t>
        <a:bodyPr/>
        <a:lstStyle/>
        <a:p>
          <a:endParaRPr lang="en-IN"/>
        </a:p>
      </dgm:t>
    </dgm:pt>
    <dgm:pt modelId="{C8B24CAB-A71D-469D-9F76-1A764F0D4D14}">
      <dgm:prSet phldrT="[Text]" custT="1"/>
      <dgm:spPr/>
      <dgm:t>
        <a:bodyPr/>
        <a:lstStyle/>
        <a:p>
          <a:r>
            <a:rPr lang="en-US" sz="3250" b="0" cap="none" spc="0" dirty="0" smtClean="0">
              <a:ln w="18415" cmpd="sng">
                <a:prstDash val="solid"/>
              </a:ln>
              <a:effectLst>
                <a:outerShdw blurRad="63500" dir="3600000" algn="tl" rotWithShape="0">
                  <a:srgbClr val="000000">
                    <a:alpha val="70000"/>
                  </a:srgbClr>
                </a:outerShdw>
              </a:effectLst>
            </a:rPr>
            <a:t>ashfaq_ansari1989@hotmail.com</a:t>
          </a:r>
          <a:endParaRPr lang="en-IN" sz="3250" b="0" cap="none" spc="0" dirty="0">
            <a:ln w="18415" cmpd="sng">
              <a:prstDash val="solid"/>
            </a:ln>
            <a:effectLst>
              <a:outerShdw blurRad="63500" dir="3600000" algn="tl" rotWithShape="0">
                <a:srgbClr val="000000">
                  <a:alpha val="70000"/>
                </a:srgbClr>
              </a:outerShdw>
            </a:effectLst>
          </a:endParaRPr>
        </a:p>
      </dgm:t>
    </dgm:pt>
    <dgm:pt modelId="{C605C6BD-3FD4-47AF-BBE4-49005F26E3FF}" type="parTrans" cxnId="{B1BA03A6-97C7-43B7-8CAE-4463387FBB4A}">
      <dgm:prSet/>
      <dgm:spPr/>
      <dgm:t>
        <a:bodyPr/>
        <a:lstStyle/>
        <a:p>
          <a:endParaRPr lang="en-IN"/>
        </a:p>
      </dgm:t>
    </dgm:pt>
    <dgm:pt modelId="{15ED5205-D21B-4992-86AD-B3B555C584FA}" type="sibTrans" cxnId="{B1BA03A6-97C7-43B7-8CAE-4463387FBB4A}">
      <dgm:prSet/>
      <dgm:spPr/>
      <dgm:t>
        <a:bodyPr/>
        <a:lstStyle/>
        <a:p>
          <a:endParaRPr lang="en-IN"/>
        </a:p>
      </dgm:t>
    </dgm:pt>
    <dgm:pt modelId="{F9AD1F11-C1B7-4493-BE2F-4AD913E3BA5C}">
      <dgm:prSet phldrT="[Text]" custT="1"/>
      <dgm:spPr/>
      <dgm:t>
        <a:bodyPr/>
        <a:lstStyle/>
        <a:p>
          <a:r>
            <a:rPr lang="en-US" sz="3600" b="0" cap="none" spc="0" dirty="0" smtClean="0">
              <a:ln w="18415" cmpd="sng">
                <a:prstDash val="solid"/>
              </a:ln>
              <a:effectLst>
                <a:outerShdw blurRad="63500" dir="3600000" algn="tl" rotWithShape="0">
                  <a:srgbClr val="000000">
                    <a:alpha val="70000"/>
                  </a:srgbClr>
                </a:outerShdw>
              </a:effectLst>
            </a:rPr>
            <a:t>facebook.com/</a:t>
          </a:r>
          <a:r>
            <a:rPr lang="en-US" sz="3600" b="0" cap="none" spc="0" dirty="0" err="1" smtClean="0">
              <a:ln w="18415" cmpd="sng">
                <a:prstDash val="solid"/>
              </a:ln>
              <a:effectLst>
                <a:outerShdw blurRad="63500" dir="3600000" algn="tl" rotWithShape="0">
                  <a:srgbClr val="000000">
                    <a:alpha val="70000"/>
                  </a:srgbClr>
                </a:outerShdw>
              </a:effectLst>
            </a:rPr>
            <a:t>HackSysTeam</a:t>
          </a:r>
          <a:endParaRPr lang="en-IN" sz="3600" b="0" cap="none" spc="0" dirty="0">
            <a:ln w="18415" cmpd="sng">
              <a:prstDash val="solid"/>
            </a:ln>
            <a:effectLst>
              <a:outerShdw blurRad="63500" dir="3600000" algn="tl" rotWithShape="0">
                <a:srgbClr val="000000">
                  <a:alpha val="70000"/>
                </a:srgbClr>
              </a:outerShdw>
            </a:effectLst>
          </a:endParaRPr>
        </a:p>
      </dgm:t>
    </dgm:pt>
    <dgm:pt modelId="{F695A9E4-E40C-406E-86A7-446AF50EF26E}" type="parTrans" cxnId="{A2E96E93-21CA-4D51-8EE1-895B3D2760F3}">
      <dgm:prSet/>
      <dgm:spPr/>
      <dgm:t>
        <a:bodyPr/>
        <a:lstStyle/>
        <a:p>
          <a:endParaRPr lang="en-IN"/>
        </a:p>
      </dgm:t>
    </dgm:pt>
    <dgm:pt modelId="{4BBF5D1A-11F3-4FC5-8D2A-49E2813692DF}" type="sibTrans" cxnId="{A2E96E93-21CA-4D51-8EE1-895B3D2760F3}">
      <dgm:prSet/>
      <dgm:spPr/>
      <dgm:t>
        <a:bodyPr/>
        <a:lstStyle/>
        <a:p>
          <a:endParaRPr lang="en-IN"/>
        </a:p>
      </dgm:t>
    </dgm:pt>
    <dgm:pt modelId="{BC35FF28-8728-4C2D-A451-618F33F2C55E}">
      <dgm:prSet phldrT="[Text]" custT="1"/>
      <dgm:spPr/>
      <dgm:t>
        <a:bodyPr/>
        <a:lstStyle/>
        <a:p>
          <a:r>
            <a:rPr lang="en-US" sz="2800" b="0" cap="none" spc="0" dirty="0" smtClean="0">
              <a:ln w="18415" cmpd="sng">
                <a:prstDash val="solid"/>
              </a:ln>
              <a:effectLst>
                <a:outerShdw blurRad="63500" dir="3600000" algn="tl" rotWithShape="0">
                  <a:srgbClr val="000000">
                    <a:alpha val="70000"/>
                  </a:srgbClr>
                </a:outerShdw>
              </a:effectLst>
            </a:rPr>
            <a:t>@</a:t>
          </a:r>
          <a:r>
            <a:rPr lang="en-US" sz="2800" b="0" cap="none" spc="0" dirty="0" err="1" smtClean="0">
              <a:ln w="18415" cmpd="sng">
                <a:prstDash val="solid"/>
              </a:ln>
              <a:effectLst>
                <a:outerShdw blurRad="63500" dir="3600000" algn="tl" rotWithShape="0">
                  <a:srgbClr val="000000">
                    <a:alpha val="70000"/>
                  </a:srgbClr>
                </a:outerShdw>
              </a:effectLst>
            </a:rPr>
            <a:t>HackSysTeam</a:t>
          </a:r>
          <a:endParaRPr lang="en-IN" sz="2800" b="0" cap="none" spc="0" dirty="0">
            <a:ln w="18415" cmpd="sng">
              <a:prstDash val="solid"/>
            </a:ln>
            <a:effectLst>
              <a:outerShdw blurRad="63500" dir="3600000" algn="tl" rotWithShape="0">
                <a:srgbClr val="000000">
                  <a:alpha val="70000"/>
                </a:srgbClr>
              </a:outerShdw>
            </a:effectLst>
          </a:endParaRPr>
        </a:p>
      </dgm:t>
    </dgm:pt>
    <dgm:pt modelId="{DB1E5222-A2F9-4C59-96B6-C2AF0504E091}" type="parTrans" cxnId="{6D1A71A4-1664-4C97-9F2A-1BAD17EB71EE}">
      <dgm:prSet/>
      <dgm:spPr/>
      <dgm:t>
        <a:bodyPr/>
        <a:lstStyle/>
        <a:p>
          <a:endParaRPr lang="en-IN"/>
        </a:p>
      </dgm:t>
    </dgm:pt>
    <dgm:pt modelId="{2F4D2965-6B7D-4D3D-92F1-007AF4AF05DA}" type="sibTrans" cxnId="{6D1A71A4-1664-4C97-9F2A-1BAD17EB71EE}">
      <dgm:prSet/>
      <dgm:spPr/>
      <dgm:t>
        <a:bodyPr/>
        <a:lstStyle/>
        <a:p>
          <a:endParaRPr lang="en-IN"/>
        </a:p>
      </dgm:t>
    </dgm:pt>
    <dgm:pt modelId="{15443DF6-201C-441F-9096-738B5B9A7439}">
      <dgm:prSet phldrT="[Text]" custT="1"/>
      <dgm:spPr/>
      <dgm:t>
        <a:bodyPr/>
        <a:lstStyle/>
        <a:p>
          <a:r>
            <a:rPr lang="en-IN" sz="3600" b="0" cap="none" spc="0" dirty="0" smtClean="0">
              <a:ln w="18415" cmpd="sng">
                <a:prstDash val="solid"/>
              </a:ln>
              <a:effectLst>
                <a:outerShdw blurRad="63500" dir="3600000" algn="tl" rotWithShape="0">
                  <a:srgbClr val="000000">
                    <a:alpha val="70000"/>
                  </a:srgbClr>
                </a:outerShdw>
              </a:effectLst>
            </a:rPr>
            <a:t>github.com/</a:t>
          </a:r>
          <a:r>
            <a:rPr lang="en-IN" sz="3600" b="0" cap="none" spc="0" dirty="0" err="1" smtClean="0">
              <a:ln w="18415" cmpd="sng">
                <a:prstDash val="solid"/>
              </a:ln>
              <a:effectLst>
                <a:outerShdw blurRad="63500" dir="3600000" algn="tl" rotWithShape="0">
                  <a:srgbClr val="000000">
                    <a:alpha val="70000"/>
                  </a:srgbClr>
                </a:outerShdw>
              </a:effectLst>
            </a:rPr>
            <a:t>hacksysteam</a:t>
          </a:r>
          <a:endParaRPr lang="en-IN" sz="3600" b="0" cap="none" spc="0" dirty="0">
            <a:ln w="18415" cmpd="sng">
              <a:prstDash val="solid"/>
            </a:ln>
            <a:effectLst>
              <a:outerShdw blurRad="63500" dir="3600000" algn="tl" rotWithShape="0">
                <a:srgbClr val="000000">
                  <a:alpha val="70000"/>
                </a:srgbClr>
              </a:outerShdw>
            </a:effectLst>
          </a:endParaRPr>
        </a:p>
      </dgm:t>
    </dgm:pt>
    <dgm:pt modelId="{CFF51078-A01D-4292-9734-98A69CB66BBF}" type="sibTrans" cxnId="{A3BDB4B1-821C-4DB4-B066-D1AD153C2328}">
      <dgm:prSet/>
      <dgm:spPr/>
      <dgm:t>
        <a:bodyPr/>
        <a:lstStyle/>
        <a:p>
          <a:endParaRPr lang="en-IN"/>
        </a:p>
      </dgm:t>
    </dgm:pt>
    <dgm:pt modelId="{A028EEC5-D5B5-4FAB-B395-94E51A9C3D30}" type="parTrans" cxnId="{A3BDB4B1-821C-4DB4-B066-D1AD153C2328}">
      <dgm:prSet/>
      <dgm:spPr/>
      <dgm:t>
        <a:bodyPr/>
        <a:lstStyle/>
        <a:p>
          <a:endParaRPr lang="en-IN"/>
        </a:p>
      </dgm:t>
    </dgm:pt>
    <dgm:pt modelId="{1664BFA3-C91A-4E7E-9549-5ADE59CC2824}">
      <dgm:prSet phldrT="[Text]" custT="1"/>
      <dgm:spPr/>
      <dgm:t>
        <a:bodyPr/>
        <a:lstStyle/>
        <a:p>
          <a:r>
            <a:rPr lang="en-US" sz="3100" b="0" cap="none" spc="0" dirty="0" smtClean="0">
              <a:ln w="18415" cmpd="sng">
                <a:prstDash val="solid"/>
              </a:ln>
              <a:effectLst>
                <a:outerShdw blurRad="63500" dir="3600000" algn="tl" rotWithShape="0">
                  <a:srgbClr val="000000">
                    <a:alpha val="70000"/>
                  </a:srgbClr>
                </a:outerShdw>
              </a:effectLst>
            </a:rPr>
            <a:t>hacksys.vfreaks.com</a:t>
          </a:r>
          <a:endParaRPr lang="en-IN" sz="3100" b="0" cap="none" spc="0" dirty="0">
            <a:ln w="18415" cmpd="sng">
              <a:prstDash val="solid"/>
            </a:ln>
            <a:effectLst>
              <a:outerShdw blurRad="63500" dir="3600000" algn="tl" rotWithShape="0">
                <a:srgbClr val="000000">
                  <a:alpha val="70000"/>
                </a:srgbClr>
              </a:outerShdw>
            </a:effectLst>
          </a:endParaRPr>
        </a:p>
      </dgm:t>
    </dgm:pt>
    <dgm:pt modelId="{A29170F9-C797-4093-9420-064AD5D230C7}" type="sibTrans" cxnId="{06157158-16EC-4D03-98ED-873321800375}">
      <dgm:prSet/>
      <dgm:spPr/>
      <dgm:t>
        <a:bodyPr/>
        <a:lstStyle/>
        <a:p>
          <a:endParaRPr lang="en-IN"/>
        </a:p>
      </dgm:t>
    </dgm:pt>
    <dgm:pt modelId="{CA9CCDC6-8748-4673-A326-7607BA841F3C}" type="parTrans" cxnId="{06157158-16EC-4D03-98ED-873321800375}">
      <dgm:prSet/>
      <dgm:spPr/>
      <dgm:t>
        <a:bodyPr/>
        <a:lstStyle/>
        <a:p>
          <a:endParaRPr lang="en-IN"/>
        </a:p>
      </dgm:t>
    </dgm:pt>
    <dgm:pt modelId="{A71FA437-8115-4E66-B711-31B6AF1EB508}" type="pres">
      <dgm:prSet presAssocID="{071AAF1B-B7DD-4DE9-883D-9805E3B3DD07}" presName="cycle" presStyleCnt="0">
        <dgm:presLayoutVars>
          <dgm:chMax val="1"/>
          <dgm:dir/>
          <dgm:animLvl val="ctr"/>
          <dgm:resizeHandles val="exact"/>
        </dgm:presLayoutVars>
      </dgm:prSet>
      <dgm:spPr/>
      <dgm:t>
        <a:bodyPr/>
        <a:lstStyle/>
        <a:p>
          <a:endParaRPr lang="en-IN"/>
        </a:p>
      </dgm:t>
    </dgm:pt>
    <dgm:pt modelId="{657CEFDB-057E-4695-B9C0-7136212F1937}" type="pres">
      <dgm:prSet presAssocID="{13D7FD78-6508-4CB0-BE31-0D819CF840E5}" presName="centerShape" presStyleLbl="node0" presStyleIdx="0" presStyleCnt="1"/>
      <dgm:spPr/>
      <dgm:t>
        <a:bodyPr/>
        <a:lstStyle/>
        <a:p>
          <a:endParaRPr lang="en-IN"/>
        </a:p>
      </dgm:t>
    </dgm:pt>
    <dgm:pt modelId="{CCF0EC15-E1C5-4552-8299-600257C12819}" type="pres">
      <dgm:prSet presAssocID="{C605C6BD-3FD4-47AF-BBE4-49005F26E3FF}" presName="parTrans" presStyleLbl="bgSibTrans2D1" presStyleIdx="0" presStyleCnt="5"/>
      <dgm:spPr/>
      <dgm:t>
        <a:bodyPr/>
        <a:lstStyle/>
        <a:p>
          <a:endParaRPr lang="en-IN"/>
        </a:p>
      </dgm:t>
    </dgm:pt>
    <dgm:pt modelId="{97E212FA-3CCF-4F0C-8C04-E3B506CE0480}" type="pres">
      <dgm:prSet presAssocID="{C8B24CAB-A71D-469D-9F76-1A764F0D4D14}" presName="node" presStyleLbl="node1" presStyleIdx="0" presStyleCnt="5">
        <dgm:presLayoutVars>
          <dgm:bulletEnabled val="1"/>
        </dgm:presLayoutVars>
      </dgm:prSet>
      <dgm:spPr/>
      <dgm:t>
        <a:bodyPr/>
        <a:lstStyle/>
        <a:p>
          <a:endParaRPr lang="en-IN"/>
        </a:p>
      </dgm:t>
    </dgm:pt>
    <dgm:pt modelId="{8DAECA7A-466A-42DB-A02B-5C3F119386AB}" type="pres">
      <dgm:prSet presAssocID="{F695A9E4-E40C-406E-86A7-446AF50EF26E}" presName="parTrans" presStyleLbl="bgSibTrans2D1" presStyleIdx="1" presStyleCnt="5"/>
      <dgm:spPr/>
      <dgm:t>
        <a:bodyPr/>
        <a:lstStyle/>
        <a:p>
          <a:endParaRPr lang="en-IN"/>
        </a:p>
      </dgm:t>
    </dgm:pt>
    <dgm:pt modelId="{E073B167-364D-46CC-8B92-DE4A0061CCA8}" type="pres">
      <dgm:prSet presAssocID="{F9AD1F11-C1B7-4493-BE2F-4AD913E3BA5C}" presName="node" presStyleLbl="node1" presStyleIdx="1" presStyleCnt="5" custScaleX="117590">
        <dgm:presLayoutVars>
          <dgm:bulletEnabled val="1"/>
        </dgm:presLayoutVars>
      </dgm:prSet>
      <dgm:spPr/>
      <dgm:t>
        <a:bodyPr/>
        <a:lstStyle/>
        <a:p>
          <a:endParaRPr lang="en-IN"/>
        </a:p>
      </dgm:t>
    </dgm:pt>
    <dgm:pt modelId="{54717F93-4CD0-433D-BB58-19F50E936385}" type="pres">
      <dgm:prSet presAssocID="{DB1E5222-A2F9-4C59-96B6-C2AF0504E091}" presName="parTrans" presStyleLbl="bgSibTrans2D1" presStyleIdx="2" presStyleCnt="5"/>
      <dgm:spPr/>
      <dgm:t>
        <a:bodyPr/>
        <a:lstStyle/>
        <a:p>
          <a:endParaRPr lang="en-IN"/>
        </a:p>
      </dgm:t>
    </dgm:pt>
    <dgm:pt modelId="{DD014F6A-F11A-4B15-B635-2C53116A0F82}" type="pres">
      <dgm:prSet presAssocID="{BC35FF28-8728-4C2D-A451-618F33F2C55E}" presName="node" presStyleLbl="node1" presStyleIdx="2" presStyleCnt="5">
        <dgm:presLayoutVars>
          <dgm:bulletEnabled val="1"/>
        </dgm:presLayoutVars>
      </dgm:prSet>
      <dgm:spPr/>
      <dgm:t>
        <a:bodyPr/>
        <a:lstStyle/>
        <a:p>
          <a:endParaRPr lang="en-IN"/>
        </a:p>
      </dgm:t>
    </dgm:pt>
    <dgm:pt modelId="{4A9B613E-C39D-46D4-ABFD-FDC2C597FD31}" type="pres">
      <dgm:prSet presAssocID="{CA9CCDC6-8748-4673-A326-7607BA841F3C}" presName="parTrans" presStyleLbl="bgSibTrans2D1" presStyleIdx="3" presStyleCnt="5"/>
      <dgm:spPr/>
      <dgm:t>
        <a:bodyPr/>
        <a:lstStyle/>
        <a:p>
          <a:endParaRPr lang="en-IN"/>
        </a:p>
      </dgm:t>
    </dgm:pt>
    <dgm:pt modelId="{097A53A2-FD69-4CCE-8336-6C04537B571D}" type="pres">
      <dgm:prSet presAssocID="{1664BFA3-C91A-4E7E-9549-5ADE59CC2824}" presName="node" presStyleLbl="node1" presStyleIdx="3" presStyleCnt="5">
        <dgm:presLayoutVars>
          <dgm:bulletEnabled val="1"/>
        </dgm:presLayoutVars>
      </dgm:prSet>
      <dgm:spPr/>
      <dgm:t>
        <a:bodyPr/>
        <a:lstStyle/>
        <a:p>
          <a:endParaRPr lang="en-IN"/>
        </a:p>
      </dgm:t>
    </dgm:pt>
    <dgm:pt modelId="{4E6456F6-0CF5-419B-9F9E-F54A2457CA17}" type="pres">
      <dgm:prSet presAssocID="{A028EEC5-D5B5-4FAB-B395-94E51A9C3D30}" presName="parTrans" presStyleLbl="bgSibTrans2D1" presStyleIdx="4" presStyleCnt="5"/>
      <dgm:spPr/>
      <dgm:t>
        <a:bodyPr/>
        <a:lstStyle/>
        <a:p>
          <a:endParaRPr lang="en-IN"/>
        </a:p>
      </dgm:t>
    </dgm:pt>
    <dgm:pt modelId="{F3EC2663-7235-42AC-92CE-2C4047D04DAD}" type="pres">
      <dgm:prSet presAssocID="{15443DF6-201C-441F-9096-738B5B9A7439}" presName="node" presStyleLbl="node1" presStyleIdx="4" presStyleCnt="5">
        <dgm:presLayoutVars>
          <dgm:bulletEnabled val="1"/>
        </dgm:presLayoutVars>
      </dgm:prSet>
      <dgm:spPr/>
      <dgm:t>
        <a:bodyPr/>
        <a:lstStyle/>
        <a:p>
          <a:endParaRPr lang="en-IN"/>
        </a:p>
      </dgm:t>
    </dgm:pt>
  </dgm:ptLst>
  <dgm:cxnLst>
    <dgm:cxn modelId="{A3BDB4B1-821C-4DB4-B066-D1AD153C2328}" srcId="{13D7FD78-6508-4CB0-BE31-0D819CF840E5}" destId="{15443DF6-201C-441F-9096-738B5B9A7439}" srcOrd="4" destOrd="0" parTransId="{A028EEC5-D5B5-4FAB-B395-94E51A9C3D30}" sibTransId="{CFF51078-A01D-4292-9734-98A69CB66BBF}"/>
    <dgm:cxn modelId="{781F4C59-2BC8-4F59-B298-EB0AADD31B29}" type="presOf" srcId="{071AAF1B-B7DD-4DE9-883D-9805E3B3DD07}" destId="{A71FA437-8115-4E66-B711-31B6AF1EB508}" srcOrd="0" destOrd="0" presId="urn:microsoft.com/office/officeart/2005/8/layout/radial4"/>
    <dgm:cxn modelId="{B1BA03A6-97C7-43B7-8CAE-4463387FBB4A}" srcId="{13D7FD78-6508-4CB0-BE31-0D819CF840E5}" destId="{C8B24CAB-A71D-469D-9F76-1A764F0D4D14}" srcOrd="0" destOrd="0" parTransId="{C605C6BD-3FD4-47AF-BBE4-49005F26E3FF}" sibTransId="{15ED5205-D21B-4992-86AD-B3B555C584FA}"/>
    <dgm:cxn modelId="{2E48EA26-76B5-48BA-9865-5023283A8B5A}" type="presOf" srcId="{A028EEC5-D5B5-4FAB-B395-94E51A9C3D30}" destId="{4E6456F6-0CF5-419B-9F9E-F54A2457CA17}" srcOrd="0" destOrd="0" presId="urn:microsoft.com/office/officeart/2005/8/layout/radial4"/>
    <dgm:cxn modelId="{53556007-A5F4-4BAF-B307-26C039924664}" type="presOf" srcId="{CA9CCDC6-8748-4673-A326-7607BA841F3C}" destId="{4A9B613E-C39D-46D4-ABFD-FDC2C597FD31}" srcOrd="0" destOrd="0" presId="urn:microsoft.com/office/officeart/2005/8/layout/radial4"/>
    <dgm:cxn modelId="{A218267E-26EF-4117-8D09-613784A2AA13}" type="presOf" srcId="{C605C6BD-3FD4-47AF-BBE4-49005F26E3FF}" destId="{CCF0EC15-E1C5-4552-8299-600257C12819}" srcOrd="0" destOrd="0" presId="urn:microsoft.com/office/officeart/2005/8/layout/radial4"/>
    <dgm:cxn modelId="{3049ED14-0FA1-4BB1-AE66-82179FD204E1}" type="presOf" srcId="{13D7FD78-6508-4CB0-BE31-0D819CF840E5}" destId="{657CEFDB-057E-4695-B9C0-7136212F1937}" srcOrd="0" destOrd="0" presId="urn:microsoft.com/office/officeart/2005/8/layout/radial4"/>
    <dgm:cxn modelId="{81D7C84A-92E1-4D30-8B90-EB8B4AE474BB}" type="presOf" srcId="{DB1E5222-A2F9-4C59-96B6-C2AF0504E091}" destId="{54717F93-4CD0-433D-BB58-19F50E936385}" srcOrd="0" destOrd="0" presId="urn:microsoft.com/office/officeart/2005/8/layout/radial4"/>
    <dgm:cxn modelId="{B9626E28-1392-4FA3-B782-9B73AA53A346}" type="presOf" srcId="{15443DF6-201C-441F-9096-738B5B9A7439}" destId="{F3EC2663-7235-42AC-92CE-2C4047D04DAD}" srcOrd="0" destOrd="0" presId="urn:microsoft.com/office/officeart/2005/8/layout/radial4"/>
    <dgm:cxn modelId="{B26A4786-259B-4EAF-B90C-ACCE1A176377}" type="presOf" srcId="{F9AD1F11-C1B7-4493-BE2F-4AD913E3BA5C}" destId="{E073B167-364D-46CC-8B92-DE4A0061CCA8}" srcOrd="0" destOrd="0" presId="urn:microsoft.com/office/officeart/2005/8/layout/radial4"/>
    <dgm:cxn modelId="{650A245C-6636-4F41-973B-E2CFE5802B34}" srcId="{071AAF1B-B7DD-4DE9-883D-9805E3B3DD07}" destId="{13D7FD78-6508-4CB0-BE31-0D819CF840E5}" srcOrd="0" destOrd="0" parTransId="{86157487-3350-45F8-A8B0-0473BDB43D74}" sibTransId="{F1A9CC6F-3A1B-4713-ABD8-0F8B9D4B1A57}"/>
    <dgm:cxn modelId="{06157158-16EC-4D03-98ED-873321800375}" srcId="{13D7FD78-6508-4CB0-BE31-0D819CF840E5}" destId="{1664BFA3-C91A-4E7E-9549-5ADE59CC2824}" srcOrd="3" destOrd="0" parTransId="{CA9CCDC6-8748-4673-A326-7607BA841F3C}" sibTransId="{A29170F9-C797-4093-9420-064AD5D230C7}"/>
    <dgm:cxn modelId="{2729336B-C00B-4138-A4A8-01D047FFE231}" type="presOf" srcId="{BC35FF28-8728-4C2D-A451-618F33F2C55E}" destId="{DD014F6A-F11A-4B15-B635-2C53116A0F82}" srcOrd="0" destOrd="0" presId="urn:microsoft.com/office/officeart/2005/8/layout/radial4"/>
    <dgm:cxn modelId="{6D1A71A4-1664-4C97-9F2A-1BAD17EB71EE}" srcId="{13D7FD78-6508-4CB0-BE31-0D819CF840E5}" destId="{BC35FF28-8728-4C2D-A451-618F33F2C55E}" srcOrd="2" destOrd="0" parTransId="{DB1E5222-A2F9-4C59-96B6-C2AF0504E091}" sibTransId="{2F4D2965-6B7D-4D3D-92F1-007AF4AF05DA}"/>
    <dgm:cxn modelId="{5A8D2A8E-6993-4A8D-B2FC-87D9F7E9C120}" type="presOf" srcId="{1664BFA3-C91A-4E7E-9549-5ADE59CC2824}" destId="{097A53A2-FD69-4CCE-8336-6C04537B571D}" srcOrd="0" destOrd="0" presId="urn:microsoft.com/office/officeart/2005/8/layout/radial4"/>
    <dgm:cxn modelId="{A2E96E93-21CA-4D51-8EE1-895B3D2760F3}" srcId="{13D7FD78-6508-4CB0-BE31-0D819CF840E5}" destId="{F9AD1F11-C1B7-4493-BE2F-4AD913E3BA5C}" srcOrd="1" destOrd="0" parTransId="{F695A9E4-E40C-406E-86A7-446AF50EF26E}" sibTransId="{4BBF5D1A-11F3-4FC5-8D2A-49E2813692DF}"/>
    <dgm:cxn modelId="{A5358A30-FEEA-4CC7-B984-60CCBA8FC8E9}" type="presOf" srcId="{F695A9E4-E40C-406E-86A7-446AF50EF26E}" destId="{8DAECA7A-466A-42DB-A02B-5C3F119386AB}" srcOrd="0" destOrd="0" presId="urn:microsoft.com/office/officeart/2005/8/layout/radial4"/>
    <dgm:cxn modelId="{8CF5420D-5D88-42F9-B8E4-7514C3BA6576}" type="presOf" srcId="{C8B24CAB-A71D-469D-9F76-1A764F0D4D14}" destId="{97E212FA-3CCF-4F0C-8C04-E3B506CE0480}" srcOrd="0" destOrd="0" presId="urn:microsoft.com/office/officeart/2005/8/layout/radial4"/>
    <dgm:cxn modelId="{57597C1D-CA9A-414F-B29A-EB249C83906B}" type="presParOf" srcId="{A71FA437-8115-4E66-B711-31B6AF1EB508}" destId="{657CEFDB-057E-4695-B9C0-7136212F1937}" srcOrd="0" destOrd="0" presId="urn:microsoft.com/office/officeart/2005/8/layout/radial4"/>
    <dgm:cxn modelId="{29663DF4-5E3E-419E-9045-2D6BD73BEE08}" type="presParOf" srcId="{A71FA437-8115-4E66-B711-31B6AF1EB508}" destId="{CCF0EC15-E1C5-4552-8299-600257C12819}" srcOrd="1" destOrd="0" presId="urn:microsoft.com/office/officeart/2005/8/layout/radial4"/>
    <dgm:cxn modelId="{FDAB00D1-496F-470D-864D-A58A01F716DB}" type="presParOf" srcId="{A71FA437-8115-4E66-B711-31B6AF1EB508}" destId="{97E212FA-3CCF-4F0C-8C04-E3B506CE0480}" srcOrd="2" destOrd="0" presId="urn:microsoft.com/office/officeart/2005/8/layout/radial4"/>
    <dgm:cxn modelId="{B7332B48-474B-4E13-9219-D7F86C7AF8DA}" type="presParOf" srcId="{A71FA437-8115-4E66-B711-31B6AF1EB508}" destId="{8DAECA7A-466A-42DB-A02B-5C3F119386AB}" srcOrd="3" destOrd="0" presId="urn:microsoft.com/office/officeart/2005/8/layout/radial4"/>
    <dgm:cxn modelId="{FB37538E-43EF-48BF-8A19-D1E47E1C3033}" type="presParOf" srcId="{A71FA437-8115-4E66-B711-31B6AF1EB508}" destId="{E073B167-364D-46CC-8B92-DE4A0061CCA8}" srcOrd="4" destOrd="0" presId="urn:microsoft.com/office/officeart/2005/8/layout/radial4"/>
    <dgm:cxn modelId="{82E57DA5-B5C2-41A0-A962-9305F5B6FDDA}" type="presParOf" srcId="{A71FA437-8115-4E66-B711-31B6AF1EB508}" destId="{54717F93-4CD0-433D-BB58-19F50E936385}" srcOrd="5" destOrd="0" presId="urn:microsoft.com/office/officeart/2005/8/layout/radial4"/>
    <dgm:cxn modelId="{802D4B86-67F4-4732-B993-EBE824A5DBDF}" type="presParOf" srcId="{A71FA437-8115-4E66-B711-31B6AF1EB508}" destId="{DD014F6A-F11A-4B15-B635-2C53116A0F82}" srcOrd="6" destOrd="0" presId="urn:microsoft.com/office/officeart/2005/8/layout/radial4"/>
    <dgm:cxn modelId="{B2D16F5B-AEF1-45F2-A5AC-B23B0B06C28D}" type="presParOf" srcId="{A71FA437-8115-4E66-B711-31B6AF1EB508}" destId="{4A9B613E-C39D-46D4-ABFD-FDC2C597FD31}" srcOrd="7" destOrd="0" presId="urn:microsoft.com/office/officeart/2005/8/layout/radial4"/>
    <dgm:cxn modelId="{36ABABF8-2EE1-45DF-97CB-629905D8114E}" type="presParOf" srcId="{A71FA437-8115-4E66-B711-31B6AF1EB508}" destId="{097A53A2-FD69-4CCE-8336-6C04537B571D}" srcOrd="8" destOrd="0" presId="urn:microsoft.com/office/officeart/2005/8/layout/radial4"/>
    <dgm:cxn modelId="{6E0AF3BA-538F-4ACF-95A7-79D44EE2EED9}" type="presParOf" srcId="{A71FA437-8115-4E66-B711-31B6AF1EB508}" destId="{4E6456F6-0CF5-419B-9F9E-F54A2457CA17}" srcOrd="9" destOrd="0" presId="urn:microsoft.com/office/officeart/2005/8/layout/radial4"/>
    <dgm:cxn modelId="{D73D4BAA-009A-49A4-8372-A2ACBAA54785}" type="presParOf" srcId="{A71FA437-8115-4E66-B711-31B6AF1EB508}" destId="{F3EC2663-7235-42AC-92CE-2C4047D04DAD}"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FFAC8-E64A-487C-808A-3FE4F9D55976}">
      <dsp:nvSpPr>
        <dsp:cNvPr id="0" name=""/>
        <dsp:cNvSpPr/>
      </dsp:nvSpPr>
      <dsp:spPr>
        <a:xfrm>
          <a:off x="0" y="48945"/>
          <a:ext cx="2446648" cy="1950512"/>
        </a:xfrm>
        <a:prstGeom prst="rect">
          <a:avLst/>
        </a:prstGeom>
        <a:solidFill>
          <a:srgbClr val="00FF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2489200">
            <a:lnSpc>
              <a:spcPct val="90000"/>
            </a:lnSpc>
            <a:spcBef>
              <a:spcPct val="0"/>
            </a:spcBef>
            <a:spcAft>
              <a:spcPct val="35000"/>
            </a:spcAft>
          </a:pPr>
          <a:r>
            <a:rPr lang="en-US" sz="5600" b="1" kern="1200" cap="none" spc="0" dirty="0" smtClean="0">
              <a:ln w="12700">
                <a:prstDash val="solid"/>
              </a:ln>
              <a:effectLst>
                <a:innerShdw blurRad="63500" dist="50800" dir="8100000">
                  <a:prstClr val="black">
                    <a:alpha val="50000"/>
                  </a:prstClr>
                </a:innerShdw>
              </a:effectLst>
            </a:rPr>
            <a:t>User</a:t>
          </a:r>
          <a:endParaRPr lang="en-IN" sz="5600" b="1" kern="1200" cap="none" spc="0" dirty="0">
            <a:ln w="12700">
              <a:prstDash val="solid"/>
            </a:ln>
            <a:effectLst>
              <a:innerShdw blurRad="63500" dist="50800" dir="8100000">
                <a:prstClr val="black">
                  <a:alpha val="50000"/>
                </a:prstClr>
              </a:innerShdw>
            </a:effectLst>
          </a:endParaRPr>
        </a:p>
      </dsp:txBody>
      <dsp:txXfrm>
        <a:off x="0" y="48945"/>
        <a:ext cx="2446648" cy="1950512"/>
      </dsp:txXfrm>
    </dsp:sp>
    <dsp:sp modelId="{66B36584-AEBF-4D37-A1F1-5F8626A3E7B1}">
      <dsp:nvSpPr>
        <dsp:cNvPr id="0" name=""/>
        <dsp:cNvSpPr/>
      </dsp:nvSpPr>
      <dsp:spPr>
        <a:xfrm>
          <a:off x="0" y="2048086"/>
          <a:ext cx="2446648" cy="1950512"/>
        </a:xfrm>
        <a:prstGeom prst="rect">
          <a:avLst/>
        </a:prstGeom>
        <a:solidFill>
          <a:srgbClr val="FF00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2489200">
            <a:lnSpc>
              <a:spcPct val="90000"/>
            </a:lnSpc>
            <a:spcBef>
              <a:spcPct val="0"/>
            </a:spcBef>
            <a:spcAft>
              <a:spcPct val="35000"/>
            </a:spcAft>
          </a:pPr>
          <a:r>
            <a:rPr lang="en-US" sz="5600" b="1" kern="1200" cap="none" spc="0" dirty="0" smtClean="0">
              <a:ln w="12700">
                <a:prstDash val="solid"/>
              </a:ln>
              <a:effectLst>
                <a:innerShdw blurRad="63500" dist="50800" dir="8100000">
                  <a:prstClr val="black">
                    <a:alpha val="50000"/>
                  </a:prstClr>
                </a:innerShdw>
              </a:effectLst>
            </a:rPr>
            <a:t>Kernel</a:t>
          </a:r>
          <a:endParaRPr lang="en-IN" sz="5600" b="1" kern="1200" cap="none" spc="0" dirty="0">
            <a:ln w="12700">
              <a:prstDash val="solid"/>
            </a:ln>
            <a:effectLst>
              <a:innerShdw blurRad="63500" dist="50800" dir="8100000">
                <a:prstClr val="black">
                  <a:alpha val="50000"/>
                </a:prstClr>
              </a:innerShdw>
            </a:effectLst>
          </a:endParaRPr>
        </a:p>
      </dsp:txBody>
      <dsp:txXfrm>
        <a:off x="0" y="2048086"/>
        <a:ext cx="2446648" cy="1950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8/12/2014 12:50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8/12/2014 12:50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77FBE4F-EDB0-402F-A0AC-9374915CF447}" type="datetime8">
              <a:rPr lang="en-US" smtClean="0"/>
              <a:t>8/12/2014 12:50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9444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261">
              <a:lnSpc>
                <a:spcPct val="115000"/>
              </a:lnSpc>
              <a:spcAft>
                <a:spcPts val="996"/>
              </a:spcAft>
              <a:defRPr/>
            </a:pPr>
            <a:endParaRPr lang="en-US" dirty="0">
              <a:solidFill>
                <a:prstClr val="black"/>
              </a:solidFill>
              <a:ea typeface="Calibri"/>
              <a:cs typeface="Times New Roman"/>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443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0266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8/12/2014 12:50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04058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955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3" name="Text Placeholder 8"/>
          <p:cNvSpPr>
            <a:spLocks noGrp="1"/>
          </p:cNvSpPr>
          <p:nvPr>
            <p:ph type="body" sz="quarter" idx="15"/>
          </p:nvPr>
        </p:nvSpPr>
        <p:spPr>
          <a:xfrm>
            <a:off x="509551" y="513797"/>
            <a:ext cx="11428171" cy="742629"/>
          </a:xfrm>
        </p:spPr>
        <p:txBody>
          <a:bodyPr>
            <a:noAutofit/>
          </a:bodyPr>
          <a:lstStyle>
            <a:lvl1pPr>
              <a:lnSpc>
                <a:spcPct val="95000"/>
              </a:lnSpc>
              <a:defRPr sz="4896"/>
            </a:lvl1pPr>
          </a:lstStyle>
          <a:p>
            <a:pPr lvl="0"/>
            <a:r>
              <a:rPr lang="en-US" dirty="0" smtClean="0"/>
              <a:t>Click to edit Master text styles</a:t>
            </a:r>
          </a:p>
        </p:txBody>
      </p:sp>
    </p:spTree>
    <p:extLst>
      <p:ext uri="{BB962C8B-B14F-4D97-AF65-F5344CB8AC3E}">
        <p14:creationId xmlns:p14="http://schemas.microsoft.com/office/powerpoint/2010/main" val="24930077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3" r:id="rId1"/>
    <p:sldLayoutId id="2147484188" r:id="rId2"/>
    <p:sldLayoutId id="2147484189" r:id="rId3"/>
    <p:sldLayoutId id="2147484105" r:id="rId4"/>
    <p:sldLayoutId id="2147484185" r:id="rId5"/>
    <p:sldLayoutId id="2147484182" r:id="rId6"/>
    <p:sldLayoutId id="2147484186" r:id="rId7"/>
    <p:sldLayoutId id="2147484130" r:id="rId8"/>
    <p:sldLayoutId id="2147484101" r:id="rId9"/>
    <p:sldLayoutId id="2147484102" r:id="rId10"/>
    <p:sldLayoutId id="2147484098" r:id="rId11"/>
    <p:sldLayoutId id="2147484086"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 id="2147484190"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121920" y="6386747"/>
            <a:ext cx="2496589" cy="50274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IN" sz="2400" b="1" spc="0" dirty="0" err="1" smtClean="0">
                <a:effectLst>
                  <a:innerShdw blurRad="63500" dist="50800" dir="8100000">
                    <a:prstClr val="black">
                      <a:alpha val="50000"/>
                    </a:prstClr>
                  </a:innerShdw>
                </a:effectLst>
                <a:latin typeface="Magneto" panose="04030805050802020D02" pitchFamily="82" charset="0"/>
              </a:rPr>
              <a:t>Payatu</a:t>
            </a:r>
            <a:r>
              <a:rPr lang="en-IN" sz="2400" b="1" spc="0" dirty="0" smtClean="0">
                <a:effectLst>
                  <a:innerShdw blurRad="63500" dist="50800" dir="8100000">
                    <a:prstClr val="black">
                      <a:alpha val="50000"/>
                    </a:prstClr>
                  </a:innerShdw>
                </a:effectLst>
                <a:latin typeface="Magneto" panose="04030805050802020D02" pitchFamily="82" charset="0"/>
              </a:rPr>
              <a:t> Labs</a:t>
            </a:r>
            <a:endParaRPr lang="en-IN" sz="1600" b="1" spc="0" dirty="0">
              <a:effectLst>
                <a:innerShdw blurRad="63500" dist="50800" dir="8100000">
                  <a:prstClr val="black">
                    <a:alpha val="50000"/>
                  </a:prstClr>
                </a:innerShdw>
              </a:effectLst>
              <a:latin typeface="Magneto" panose="04030805050802020D02" pitchFamily="82" charset="0"/>
            </a:endParaRPr>
          </a:p>
        </p:txBody>
      </p:sp>
      <p:sp>
        <p:nvSpPr>
          <p:cNvPr id="3" name="Title 9"/>
          <p:cNvSpPr txBox="1">
            <a:spLocks/>
          </p:cNvSpPr>
          <p:nvPr/>
        </p:nvSpPr>
        <p:spPr>
          <a:xfrm>
            <a:off x="10418618" y="6386742"/>
            <a:ext cx="1884218" cy="50274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b="1" spc="0" dirty="0" smtClean="0">
                <a:effectLst>
                  <a:innerShdw blurRad="63500" dist="50800" dir="8100000">
                    <a:prstClr val="black">
                      <a:alpha val="50000"/>
                    </a:prstClr>
                  </a:innerShdw>
                </a:effectLst>
                <a:latin typeface="Magneto" panose="04030805050802020D02" pitchFamily="82" charset="0"/>
              </a:rPr>
              <a:t>HackSys</a:t>
            </a:r>
            <a:endParaRPr lang="en-IN" sz="1600" b="1" spc="0" dirty="0">
              <a:effectLst>
                <a:innerShdw blurRad="63500" dist="50800" dir="8100000">
                  <a:prstClr val="black">
                    <a:alpha val="50000"/>
                  </a:prstClr>
                </a:innerShdw>
              </a:effectLst>
              <a:latin typeface="Magneto" panose="04030805050802020D02" pitchFamily="82" charset="0"/>
            </a:endParaRPr>
          </a:p>
        </p:txBody>
      </p:sp>
      <p:graphicFrame>
        <p:nvGraphicFramePr>
          <p:cNvPr id="4" name="Diagram 3"/>
          <p:cNvGraphicFramePr/>
          <p:nvPr>
            <p:extLst>
              <p:ext uri="{D42A27DB-BD31-4B8C-83A1-F6EECF244321}">
                <p14:modId xmlns:p14="http://schemas.microsoft.com/office/powerpoint/2010/main" val="2925982969"/>
              </p:ext>
            </p:extLst>
          </p:nvPr>
        </p:nvGraphicFramePr>
        <p:xfrm>
          <a:off x="4994913" y="2308022"/>
          <a:ext cx="2446648" cy="3998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09129" y="252737"/>
            <a:ext cx="5701553" cy="1514261"/>
          </a:xfrm>
          <a:prstGeom prst="rect">
            <a:avLst/>
          </a:prstGeom>
          <a:noFill/>
        </p:spPr>
        <p:txBody>
          <a:bodyPr wrap="square" lIns="182880" tIns="146304" rIns="182880" bIns="146304" rtlCol="0">
            <a:spAutoFit/>
          </a:bodyPr>
          <a:lstStyle/>
          <a:p>
            <a:pPr>
              <a:lnSpc>
                <a:spcPct val="90000"/>
              </a:lnSpc>
              <a:spcAft>
                <a:spcPts val="600"/>
              </a:spcAft>
            </a:pPr>
            <a:r>
              <a:rPr lang="en-US" sz="8800" b="1" dirty="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Corruption</a:t>
            </a:r>
            <a:endParaRPr lang="en-IN" sz="8800" b="1" dirty="0" err="1">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6" name="TextBox 5"/>
          <p:cNvSpPr txBox="1"/>
          <p:nvPr/>
        </p:nvSpPr>
        <p:spPr>
          <a:xfrm>
            <a:off x="1053352" y="218882"/>
            <a:ext cx="4755777" cy="1548116"/>
          </a:xfrm>
          <a:prstGeom prst="rect">
            <a:avLst/>
          </a:prstGeom>
          <a:noFill/>
        </p:spPr>
        <p:txBody>
          <a:bodyPr wrap="square" lIns="182880" tIns="146304" rIns="182880" bIns="146304" rtlCol="0">
            <a:spAutoFit/>
          </a:bodyPr>
          <a:lstStyle/>
          <a:p>
            <a:pPr>
              <a:lnSpc>
                <a:spcPct val="90000"/>
              </a:lnSpc>
              <a:spcAft>
                <a:spcPts val="600"/>
              </a:spcAft>
            </a:pPr>
            <a:r>
              <a:rPr lang="en-US" sz="8800" b="1" dirty="0">
                <a:solidFill>
                  <a:srgbClr val="00FF00"/>
                </a:solidFill>
                <a:effectLst>
                  <a:innerShdw blurRad="63500" dist="50800" dir="8100000">
                    <a:prstClr val="black">
                      <a:alpha val="50000"/>
                    </a:prstClr>
                  </a:innerShdw>
                </a:effectLst>
                <a:latin typeface="Matura MT Script Capitals" panose="03020802060602070202" pitchFamily="66" charset="0"/>
              </a:rPr>
              <a:t>Memory</a:t>
            </a:r>
            <a:endParaRPr lang="en-IN" sz="8800" b="1" dirty="0" err="1">
              <a:ln w="3175">
                <a:noFill/>
              </a:ln>
              <a:solidFill>
                <a:srgbClr val="00FF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Tree>
    <p:extLst>
      <p:ext uri="{BB962C8B-B14F-4D97-AF65-F5344CB8AC3E}">
        <p14:creationId xmlns:p14="http://schemas.microsoft.com/office/powerpoint/2010/main" val="1307998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0" fill="hold"/>
                                        <p:tgtEl>
                                          <p:spTgt spid="4"/>
                                        </p:tgtEl>
                                      </p:cBhvr>
                                      <p:by x="120000" y="120000"/>
                                    </p:animScale>
                                  </p:childTnLst>
                                </p:cTn>
                              </p:par>
                            </p:childTnLst>
                          </p:cTn>
                        </p:par>
                        <p:par>
                          <p:cTn id="7" fill="hold">
                            <p:stCondLst>
                              <p:cond delay="5000"/>
                            </p:stCondLst>
                            <p:childTnLst>
                              <p:par>
                                <p:cTn id="8" presetID="3" presetClass="emph" presetSubtype="2" fill="hold" grpId="0" nodeType="afterEffect">
                                  <p:stCondLst>
                                    <p:cond delay="0"/>
                                  </p:stCondLst>
                                  <p:childTnLst>
                                    <p:animClr clrSpc="rgb" dir="cw">
                                      <p:cBhvr override="childStyle">
                                        <p:cTn id="9" dur="2000" fill="hold"/>
                                        <p:tgtEl>
                                          <p:spTgt spid="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75782" y="228599"/>
            <a:ext cx="6084911" cy="1043363"/>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Stack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Overflows</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3" name="TextBox 2"/>
          <p:cNvSpPr txBox="1"/>
          <p:nvPr/>
        </p:nvSpPr>
        <p:spPr>
          <a:xfrm>
            <a:off x="739588" y="2109974"/>
            <a:ext cx="7368989" cy="3859518"/>
          </a:xfrm>
          <a:prstGeom prst="rect">
            <a:avLst/>
          </a:prstGeom>
          <a:noFill/>
        </p:spPr>
        <p:txBody>
          <a:bodyPr wrap="square" lIns="182880" tIns="146304" rIns="182880" bIns="146304" rtlCol="0">
            <a:spAutoFit/>
          </a:bodyPr>
          <a:lstStyle/>
          <a:p>
            <a:pPr>
              <a:lnSpc>
                <a:spcPct val="90000"/>
              </a:lnSpc>
              <a:spcAft>
                <a:spcPts val="600"/>
              </a:spcAft>
            </a:pP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void </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main(</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argc</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char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argv</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char </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buffer[4];</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solidFill>
                  <a:srgbClr val="FF0000"/>
                </a:solidFill>
                <a:latin typeface="Tahoma" panose="020B0604030504040204" pitchFamily="34" charset="0"/>
                <a:ea typeface="Tahoma" panose="020B0604030504040204" pitchFamily="34" charset="0"/>
                <a:cs typeface="Tahoma" panose="020B0604030504040204" pitchFamily="34" charset="0"/>
              </a:rPr>
              <a:t>strcpy</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(buffer, </a:t>
            </a:r>
            <a:r>
              <a:rPr lang="en-US" sz="2800" dirty="0" err="1">
                <a:solidFill>
                  <a:srgbClr val="FF0000"/>
                </a:solidFill>
                <a:latin typeface="Tahoma" panose="020B0604030504040204" pitchFamily="34" charset="0"/>
                <a:ea typeface="Tahoma" panose="020B0604030504040204" pitchFamily="34" charset="0"/>
                <a:cs typeface="Tahoma" panose="020B0604030504040204" pitchFamily="34" charset="0"/>
              </a:rPr>
              <a:t>argv</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[1]);</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("Please enter only </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four </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letter password: %s", buffer</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return 0;</a:t>
            </a:r>
            <a:endPar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endPar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p:txBody>
      </p:sp>
      <p:grpSp>
        <p:nvGrpSpPr>
          <p:cNvPr id="22" name="Group 21"/>
          <p:cNvGrpSpPr/>
          <p:nvPr/>
        </p:nvGrpSpPr>
        <p:grpSpPr>
          <a:xfrm>
            <a:off x="7960659" y="1531751"/>
            <a:ext cx="3052477" cy="4926095"/>
            <a:chOff x="8807821" y="1531751"/>
            <a:chExt cx="2716306" cy="4926095"/>
          </a:xfrm>
          <a:scene3d>
            <a:camera prst="obliqueTopLeft"/>
            <a:lightRig rig="threePt" dir="t"/>
          </a:scene3d>
        </p:grpSpPr>
        <p:sp>
          <p:nvSpPr>
            <p:cNvPr id="2" name="Rectangle 1"/>
            <p:cNvSpPr/>
            <p:nvPr/>
          </p:nvSpPr>
          <p:spPr bwMode="auto">
            <a:xfrm>
              <a:off x="8807821" y="401625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AAAA</a:t>
              </a:r>
              <a:endParaRPr lang="en-IN" sz="3000" b="1" dirty="0">
                <a:ln w="12700">
                  <a:prstDash val="solid"/>
                </a:ln>
                <a:effectLst>
                  <a:outerShdw blurRad="38100" dist="38100" dir="2700000" algn="tl">
                    <a:srgbClr val="000000">
                      <a:alpha val="43137"/>
                    </a:srgbClr>
                  </a:outerShdw>
                </a:effectLst>
              </a:endParaRPr>
            </a:p>
          </p:txBody>
        </p:sp>
        <p:sp>
          <p:nvSpPr>
            <p:cNvPr id="14" name="Rectangle 13"/>
            <p:cNvSpPr/>
            <p:nvPr/>
          </p:nvSpPr>
          <p:spPr bwMode="auto">
            <a:xfrm>
              <a:off x="8807821" y="4637376"/>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AAAA</a:t>
              </a:r>
              <a:endParaRPr lang="en-IN" sz="3000" b="1" dirty="0">
                <a:ln w="12700">
                  <a:prstDash val="solid"/>
                </a:ln>
                <a:effectLst>
                  <a:outerShdw blurRad="38100" dist="38100" dir="2700000" algn="tl">
                    <a:srgbClr val="000000">
                      <a:alpha val="43137"/>
                    </a:srgbClr>
                  </a:outerShdw>
                </a:effectLst>
              </a:endParaRPr>
            </a:p>
          </p:txBody>
        </p:sp>
        <p:sp>
          <p:nvSpPr>
            <p:cNvPr id="15" name="Rectangle 14"/>
            <p:cNvSpPr/>
            <p:nvPr/>
          </p:nvSpPr>
          <p:spPr bwMode="auto">
            <a:xfrm>
              <a:off x="8807821" y="525850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AAAA</a:t>
              </a:r>
              <a:endParaRPr lang="en-IN" sz="3000" b="1" dirty="0">
                <a:ln w="12700">
                  <a:prstDash val="solid"/>
                </a:ln>
                <a:effectLst>
                  <a:outerShdw blurRad="38100" dist="38100" dir="2700000" algn="tl">
                    <a:srgbClr val="000000">
                      <a:alpha val="43137"/>
                    </a:srgbClr>
                  </a:outerShdw>
                </a:effectLst>
              </a:endParaRPr>
            </a:p>
          </p:txBody>
        </p:sp>
        <p:sp>
          <p:nvSpPr>
            <p:cNvPr id="16" name="Rectangle 15"/>
            <p:cNvSpPr/>
            <p:nvPr/>
          </p:nvSpPr>
          <p:spPr bwMode="auto">
            <a:xfrm>
              <a:off x="8807821" y="5879623"/>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OLD F</a:t>
              </a:r>
              <a:r>
                <a:rPr lang="en-US" sz="2400" b="1" dirty="0" smtClean="0">
                  <a:ln w="12700">
                    <a:prstDash val="solid"/>
                  </a:ln>
                  <a:effectLst>
                    <a:outerShdw blurRad="38100" dist="38100" dir="2700000" algn="tl">
                      <a:srgbClr val="000000">
                        <a:alpha val="43137"/>
                      </a:srgbClr>
                    </a:outerShdw>
                  </a:effectLst>
                </a:rPr>
                <a:t>RAME</a:t>
              </a:r>
              <a:endParaRPr lang="en-IN" sz="2400" b="1" dirty="0">
                <a:ln w="12700">
                  <a:prstDash val="solid"/>
                </a:ln>
                <a:effectLst>
                  <a:outerShdw blurRad="38100" dist="38100" dir="2700000" algn="tl">
                    <a:srgbClr val="000000">
                      <a:alpha val="43137"/>
                    </a:srgbClr>
                  </a:outerShdw>
                </a:effectLst>
              </a:endParaRPr>
            </a:p>
          </p:txBody>
        </p:sp>
        <p:sp>
          <p:nvSpPr>
            <p:cNvPr id="17" name="Rectangle 16"/>
            <p:cNvSpPr/>
            <p:nvPr/>
          </p:nvSpPr>
          <p:spPr bwMode="auto">
            <a:xfrm>
              <a:off x="8807821" y="153175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IN" sz="3000" b="1" dirty="0">
                <a:ln w="12700">
                  <a:prstDash val="solid"/>
                </a:ln>
                <a:effectLst>
                  <a:outerShdw blurRad="38100" dist="38100" dir="2700000" algn="tl">
                    <a:srgbClr val="000000">
                      <a:alpha val="43137"/>
                    </a:srgbClr>
                  </a:outerShdw>
                </a:effectLst>
              </a:endParaRPr>
            </a:p>
          </p:txBody>
        </p:sp>
        <p:sp>
          <p:nvSpPr>
            <p:cNvPr id="18" name="Rectangle 17"/>
            <p:cNvSpPr/>
            <p:nvPr/>
          </p:nvSpPr>
          <p:spPr bwMode="auto">
            <a:xfrm>
              <a:off x="8807821" y="2152876"/>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IN" sz="3000" b="1" dirty="0">
                <a:ln w="12700">
                  <a:prstDash val="solid"/>
                </a:ln>
                <a:effectLst>
                  <a:outerShdw blurRad="38100" dist="38100" dir="2700000" algn="tl">
                    <a:srgbClr val="000000">
                      <a:alpha val="43137"/>
                    </a:srgbClr>
                  </a:outerShdw>
                </a:effectLst>
              </a:endParaRPr>
            </a:p>
          </p:txBody>
        </p:sp>
        <p:sp>
          <p:nvSpPr>
            <p:cNvPr id="19" name="Rectangle 18"/>
            <p:cNvSpPr/>
            <p:nvPr/>
          </p:nvSpPr>
          <p:spPr bwMode="auto">
            <a:xfrm>
              <a:off x="8807821" y="277400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a:ln w="12700">
                    <a:prstDash val="solid"/>
                  </a:ln>
                  <a:effectLst>
                    <a:outerShdw blurRad="38100" dist="38100" dir="2700000" algn="tl">
                      <a:srgbClr val="000000">
                        <a:alpha val="43137"/>
                      </a:srgbClr>
                    </a:outerShdw>
                  </a:effectLst>
                </a:rPr>
                <a:t>*BUFFER</a:t>
              </a:r>
              <a:endParaRPr lang="en-IN" sz="3000" b="1" dirty="0">
                <a:ln w="12700">
                  <a:prstDash val="solid"/>
                </a:ln>
                <a:effectLst>
                  <a:outerShdw blurRad="38100" dist="38100" dir="2700000" algn="tl">
                    <a:srgbClr val="000000">
                      <a:alpha val="43137"/>
                    </a:srgbClr>
                  </a:outerShdw>
                </a:effectLst>
              </a:endParaRPr>
            </a:p>
          </p:txBody>
        </p:sp>
        <p:sp>
          <p:nvSpPr>
            <p:cNvPr id="20" name="Rectangle 19"/>
            <p:cNvSpPr/>
            <p:nvPr/>
          </p:nvSpPr>
          <p:spPr bwMode="auto">
            <a:xfrm>
              <a:off x="8807821" y="3395126"/>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a:ln w="12700">
                    <a:prstDash val="solid"/>
                  </a:ln>
                  <a:effectLst>
                    <a:outerShdw blurRad="38100" dist="38100" dir="2700000" algn="tl">
                      <a:srgbClr val="000000">
                        <a:alpha val="43137"/>
                      </a:srgbClr>
                    </a:outerShdw>
                  </a:effectLst>
                </a:rPr>
                <a:t>*</a:t>
              </a:r>
              <a:r>
                <a:rPr lang="en-US" sz="3000" b="1" dirty="0" smtClean="0">
                  <a:ln w="12700">
                    <a:prstDash val="solid"/>
                  </a:ln>
                  <a:effectLst>
                    <a:outerShdw blurRad="38100" dist="38100" dir="2700000" algn="tl">
                      <a:srgbClr val="000000">
                        <a:alpha val="43137"/>
                      </a:srgbClr>
                    </a:outerShdw>
                  </a:effectLst>
                </a:rPr>
                <a:t>ARGV[1]</a:t>
              </a:r>
              <a:endParaRPr lang="en-IN" sz="3000" b="1" dirty="0">
                <a:ln w="12700">
                  <a:prstDash val="solid"/>
                </a:ln>
                <a:effectLst>
                  <a:outerShdw blurRad="38100" dist="38100" dir="2700000" algn="tl">
                    <a:srgbClr val="000000">
                      <a:alpha val="43137"/>
                    </a:srgbClr>
                  </a:outerShdw>
                </a:effectLst>
              </a:endParaRPr>
            </a:p>
          </p:txBody>
        </p:sp>
      </p:grpSp>
      <p:sp>
        <p:nvSpPr>
          <p:cNvPr id="23" name="Down Arrow 22"/>
          <p:cNvSpPr/>
          <p:nvPr/>
        </p:nvSpPr>
        <p:spPr bwMode="auto">
          <a:xfrm>
            <a:off x="6965577" y="1531751"/>
            <a:ext cx="887509" cy="4926095"/>
          </a:xfrm>
          <a:prstGeom prst="downArrow">
            <a:avLst/>
          </a:prstGeom>
          <a:solidFill>
            <a:schemeClr val="accent1"/>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MEMORY WRITES</a:t>
            </a:r>
          </a:p>
        </p:txBody>
      </p:sp>
      <p:sp>
        <p:nvSpPr>
          <p:cNvPr id="25" name="Down Arrow 24"/>
          <p:cNvSpPr/>
          <p:nvPr/>
        </p:nvSpPr>
        <p:spPr bwMode="auto">
          <a:xfrm flipV="1">
            <a:off x="11255185" y="1553203"/>
            <a:ext cx="887509" cy="4926095"/>
          </a:xfrm>
          <a:prstGeom prst="downArrow">
            <a:avLst/>
          </a:prstGeom>
          <a:solidFill>
            <a:schemeClr val="accent1"/>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STACK GROWS</a:t>
            </a:r>
          </a:p>
        </p:txBody>
      </p:sp>
    </p:spTree>
    <p:extLst>
      <p:ext uri="{BB962C8B-B14F-4D97-AF65-F5344CB8AC3E}">
        <p14:creationId xmlns:p14="http://schemas.microsoft.com/office/powerpoint/2010/main" val="129454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2036" indent="-82036"/>
            <a:r>
              <a:rPr lang="en-US" dirty="0" smtClean="0"/>
              <a:t>Demo</a:t>
            </a:r>
            <a:endParaRPr lang="en-US" dirty="0"/>
          </a:p>
        </p:txBody>
      </p:sp>
    </p:spTree>
    <p:extLst>
      <p:ext uri="{BB962C8B-B14F-4D97-AF65-F5344CB8AC3E}">
        <p14:creationId xmlns:p14="http://schemas.microsoft.com/office/powerpoint/2010/main" val="36381534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4132" y="228599"/>
            <a:ext cx="6208211" cy="1043363"/>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Integer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Overflows</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17" name="TextBox 16"/>
          <p:cNvSpPr txBox="1"/>
          <p:nvPr/>
        </p:nvSpPr>
        <p:spPr>
          <a:xfrm>
            <a:off x="4089198" y="3493089"/>
            <a:ext cx="4689895"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err="1" smtClean="0">
                <a:solidFill>
                  <a:schemeClr val="bg2"/>
                </a:solidFill>
                <a:effectLst>
                  <a:outerShdw blurRad="38100" dist="38100" dir="2700000" algn="tl">
                    <a:srgbClr val="000000">
                      <a:alpha val="43137"/>
                    </a:srgbClr>
                  </a:outerShdw>
                </a:effectLst>
              </a:rPr>
              <a:t>Widthness</a:t>
            </a:r>
            <a:r>
              <a:rPr lang="en-US" sz="4000" b="1" dirty="0" smtClean="0">
                <a:solidFill>
                  <a:schemeClr val="bg2"/>
                </a:solidFill>
                <a:effectLst>
                  <a:outerShdw blurRad="38100" dist="38100" dir="2700000" algn="tl">
                    <a:srgbClr val="000000">
                      <a:alpha val="43137"/>
                    </a:srgbClr>
                  </a:outerShdw>
                </a:effectLst>
              </a:rPr>
              <a:t> Overflows</a:t>
            </a:r>
            <a:endParaRPr lang="en-US" sz="4000" b="1" dirty="0">
              <a:solidFill>
                <a:schemeClr val="bg2"/>
              </a:solidFill>
              <a:effectLst>
                <a:outerShdw blurRad="38100" dist="38100" dir="2700000" algn="tl">
                  <a:srgbClr val="000000">
                    <a:alpha val="43137"/>
                  </a:srgbClr>
                </a:outerShdw>
              </a:effectLst>
            </a:endParaRPr>
          </a:p>
        </p:txBody>
      </p:sp>
      <p:sp>
        <p:nvSpPr>
          <p:cNvPr id="18" name="Rectangle 17"/>
          <p:cNvSpPr/>
          <p:nvPr/>
        </p:nvSpPr>
        <p:spPr>
          <a:xfrm>
            <a:off x="4098816" y="3479642"/>
            <a:ext cx="4670659" cy="648169"/>
          </a:xfrm>
          <a:prstGeom prst="rect">
            <a:avLst/>
          </a:prstGeom>
          <a:solidFill>
            <a:schemeClr val="accent1"/>
          </a:solidFill>
        </p:spPr>
        <p:txBody>
          <a:bodyPr wrap="none" lIns="93260" tIns="46630" rIns="93260" bIns="46630">
            <a:spAutoFit/>
          </a:bodyPr>
          <a:lstStyle/>
          <a:p>
            <a:pPr algn="ctr">
              <a:lnSpc>
                <a:spcPct val="90000"/>
              </a:lnSpc>
            </a:pPr>
            <a:r>
              <a:rPr lang="en-IN" sz="4000" b="1" dirty="0" smtClean="0">
                <a:solidFill>
                  <a:schemeClr val="bg2"/>
                </a:solidFill>
                <a:effectLst>
                  <a:outerShdw blurRad="38100" dist="38100" dir="2700000" algn="tl">
                    <a:srgbClr val="000000">
                      <a:alpha val="43137"/>
                    </a:srgbClr>
                  </a:outerShdw>
                </a:effectLst>
                <a:latin typeface="Segoe UI Light" pitchFamily="34" charset="0"/>
              </a:rPr>
              <a:t>Arithmetic Overflows</a:t>
            </a:r>
            <a:endParaRPr lang="en-US" sz="4000" b="1" dirty="0">
              <a:solidFill>
                <a:schemeClr val="bg2"/>
              </a:solidFill>
              <a:effectLst>
                <a:outerShdw blurRad="38100" dist="38100" dir="2700000" algn="tl">
                  <a:srgbClr val="000000">
                    <a:alpha val="43137"/>
                  </a:srgbClr>
                </a:outerShdw>
              </a:effectLst>
              <a:latin typeface="Segoe UI Light" pitchFamily="34" charset="0"/>
            </a:endParaRPr>
          </a:p>
        </p:txBody>
      </p:sp>
    </p:spTree>
    <p:extLst>
      <p:ext uri="{BB962C8B-B14F-4D97-AF65-F5344CB8AC3E}">
        <p14:creationId xmlns:p14="http://schemas.microsoft.com/office/powerpoint/2010/main" val="15569127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17"/>
                                        </p:tgtEl>
                                        <p:attrNameLst>
                                          <p:attrName>ppt_x</p:attrName>
                                        </p:attrNameLst>
                                      </p:cBhvr>
                                      <p:tavLst>
                                        <p:tav tm="0">
                                          <p:val>
                                            <p:strVal val="ppt_x"/>
                                          </p:val>
                                        </p:tav>
                                        <p:tav tm="100000">
                                          <p:val>
                                            <p:strVal val="0-ppt_w/2"/>
                                          </p:val>
                                        </p:tav>
                                      </p:tavLst>
                                    </p:anim>
                                    <p:anim calcmode="lin" valueType="num">
                                      <p:cBhvr additive="base">
                                        <p:cTn id="13" dur="500"/>
                                        <p:tgtEl>
                                          <p:spTgt spid="17"/>
                                        </p:tgtEl>
                                        <p:attrNameLst>
                                          <p:attrName>ppt_y</p:attrName>
                                        </p:attrNameLst>
                                      </p:cBhvr>
                                      <p:tavLst>
                                        <p:tav tm="0">
                                          <p:val>
                                            <p:strVal val="ppt_y"/>
                                          </p:val>
                                        </p:tav>
                                        <p:tav tm="100000">
                                          <p:val>
                                            <p:strVal val="ppt_y"/>
                                          </p:val>
                                        </p:tav>
                                      </p:tavLst>
                                    </p:anim>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1" nodeType="clickEffect">
                                  <p:stCondLst>
                                    <p:cond delay="0"/>
                                  </p:stCondLst>
                                  <p:childTnLst>
                                    <p:anim calcmode="lin" valueType="num">
                                      <p:cBhvr additive="base">
                                        <p:cTn id="24" dur="500"/>
                                        <p:tgtEl>
                                          <p:spTgt spid="18"/>
                                        </p:tgtEl>
                                        <p:attrNameLst>
                                          <p:attrName>ppt_x</p:attrName>
                                        </p:attrNameLst>
                                      </p:cBhvr>
                                      <p:tavLst>
                                        <p:tav tm="0">
                                          <p:val>
                                            <p:strVal val="ppt_x"/>
                                          </p:val>
                                        </p:tav>
                                        <p:tav tm="100000">
                                          <p:val>
                                            <p:strVal val="0-ppt_w/2"/>
                                          </p:val>
                                        </p:tav>
                                      </p:tavLst>
                                    </p:anim>
                                    <p:anim calcmode="lin" valueType="num">
                                      <p:cBhvr additive="base">
                                        <p:cTn id="25" dur="500"/>
                                        <p:tgtEl>
                                          <p:spTgt spid="18"/>
                                        </p:tgtEl>
                                        <p:attrNameLst>
                                          <p:attrName>ppt_y</p:attrName>
                                        </p:attrNameLst>
                                      </p:cBhvr>
                                      <p:tavLst>
                                        <p:tav tm="0">
                                          <p:val>
                                            <p:strVal val="ppt_y"/>
                                          </p:val>
                                        </p:tav>
                                        <p:tav tm="100000">
                                          <p:val>
                                            <p:strVal val="ppt_y"/>
                                          </p:val>
                                        </p:tav>
                                      </p:tavLst>
                                    </p:anim>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4132" y="228599"/>
            <a:ext cx="6208211" cy="1043363"/>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Integer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Overflows</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5" name="TextBox 4"/>
          <p:cNvSpPr txBox="1"/>
          <p:nvPr/>
        </p:nvSpPr>
        <p:spPr>
          <a:xfrm>
            <a:off x="578222" y="1528334"/>
            <a:ext cx="8541425" cy="4798237"/>
          </a:xfrm>
          <a:prstGeom prst="rect">
            <a:avLst/>
          </a:prstGeom>
          <a:noFill/>
        </p:spPr>
        <p:txBody>
          <a:bodyPr wrap="square" lIns="182880" tIns="146304" rIns="182880" bIns="146304" rtlCol="0">
            <a:spAutoFit/>
          </a:bodyPr>
          <a:lstStyle/>
          <a:p>
            <a:pPr>
              <a:lnSpc>
                <a:spcPct val="90000"/>
              </a:lnSpc>
              <a:spcAft>
                <a:spcPts val="600"/>
              </a:spcAft>
            </a:pP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main(void)</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unsigned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 0xFFFFFFFF;</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j = 1;</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endParaRPr lang="en-US" sz="22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2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k =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 j;</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 0x%x (%d)(%d bits)\n",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sizeof</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 8);</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j = 0x%x (%d)(%d bits)\n", j, j,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sizeof</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(j) * 8);</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k = 0x%x (%d)(%d bits)\n", k, k, </a:t>
            </a:r>
            <a:r>
              <a:rPr lang="en-US" sz="22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sizeof</a:t>
            </a: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(k) * 8);</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return 0;</a:t>
            </a:r>
          </a:p>
          <a:p>
            <a:pPr>
              <a:lnSpc>
                <a:spcPct val="90000"/>
              </a:lnSpc>
              <a:spcAft>
                <a:spcPts val="600"/>
              </a:spcAft>
            </a:pPr>
            <a:r>
              <a:rPr lang="en-US" sz="22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p:txBody>
      </p:sp>
      <p:sp>
        <p:nvSpPr>
          <p:cNvPr id="13" name="Rectangle 12"/>
          <p:cNvSpPr/>
          <p:nvPr/>
        </p:nvSpPr>
        <p:spPr bwMode="auto">
          <a:xfrm>
            <a:off x="9593350" y="2035468"/>
            <a:ext cx="1778542" cy="578223"/>
          </a:xfrm>
          <a:prstGeom prst="rect">
            <a:avLst/>
          </a:prstGeom>
          <a:ln>
            <a:solidFill>
              <a:schemeClr val="tx1"/>
            </a:solidFill>
            <a:headEnd type="none" w="med" len="med"/>
            <a:tailEnd type="none" w="med" len="med"/>
          </a:ln>
          <a:scene3d>
            <a:camera prst="obliqueTopLeft"/>
            <a:lightRig rig="threePt" dir="t"/>
          </a:scene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ln w="12700">
                  <a:prstDash val="solid"/>
                </a:ln>
                <a:effectLst>
                  <a:outerShdw blurRad="38100" dist="38100" dir="2700000" algn="tl">
                    <a:srgbClr val="000000">
                      <a:alpha val="43137"/>
                    </a:srgbClr>
                  </a:outerShdw>
                </a:effectLst>
              </a:rPr>
              <a:t>0xFFFFFFFF</a:t>
            </a:r>
            <a:endParaRPr lang="en-IN" sz="2000" b="1" dirty="0">
              <a:ln w="12700">
                <a:prstDash val="solid"/>
              </a:ln>
              <a:effectLst>
                <a:outerShdw blurRad="38100" dist="38100" dir="2700000" algn="tl">
                  <a:srgbClr val="000000">
                    <a:alpha val="43137"/>
                  </a:srgbClr>
                </a:outerShdw>
              </a:effectLst>
            </a:endParaRPr>
          </a:p>
        </p:txBody>
      </p:sp>
      <p:sp>
        <p:nvSpPr>
          <p:cNvPr id="15" name="Rectangle 14"/>
          <p:cNvSpPr/>
          <p:nvPr/>
        </p:nvSpPr>
        <p:spPr bwMode="auto">
          <a:xfrm>
            <a:off x="9593350" y="3377197"/>
            <a:ext cx="1778542" cy="578223"/>
          </a:xfrm>
          <a:prstGeom prst="rect">
            <a:avLst/>
          </a:prstGeom>
          <a:ln>
            <a:solidFill>
              <a:schemeClr val="tx1"/>
            </a:solidFill>
            <a:headEnd type="none" w="med" len="med"/>
            <a:tailEnd type="none" w="med" len="med"/>
          </a:ln>
          <a:scene3d>
            <a:camera prst="obliqueTopLeft"/>
            <a:lightRig rig="threePt" dir="t"/>
          </a:scene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ln w="12700">
                  <a:prstDash val="solid"/>
                </a:ln>
                <a:effectLst>
                  <a:outerShdw blurRad="38100" dist="38100" dir="2700000" algn="tl">
                    <a:srgbClr val="000000">
                      <a:alpha val="43137"/>
                    </a:srgbClr>
                  </a:outerShdw>
                </a:effectLst>
              </a:rPr>
              <a:t>1</a:t>
            </a:r>
            <a:endParaRPr lang="en-IN" sz="2000" b="1" dirty="0">
              <a:ln w="12700">
                <a:prstDash val="solid"/>
              </a:ln>
              <a:effectLst>
                <a:outerShdw blurRad="38100" dist="38100" dir="2700000" algn="tl">
                  <a:srgbClr val="000000">
                    <a:alpha val="43137"/>
                  </a:srgbClr>
                </a:outerShdw>
              </a:effectLst>
            </a:endParaRPr>
          </a:p>
        </p:txBody>
      </p:sp>
      <p:sp>
        <p:nvSpPr>
          <p:cNvPr id="17" name="Rectangle 16"/>
          <p:cNvSpPr/>
          <p:nvPr/>
        </p:nvSpPr>
        <p:spPr bwMode="auto">
          <a:xfrm>
            <a:off x="9612875" y="4718926"/>
            <a:ext cx="1778542" cy="578223"/>
          </a:xfrm>
          <a:prstGeom prst="rect">
            <a:avLst/>
          </a:prstGeom>
          <a:ln>
            <a:solidFill>
              <a:schemeClr val="tx1"/>
            </a:solidFill>
            <a:headEnd type="none" w="med" len="med"/>
            <a:tailEnd type="none" w="med" len="med"/>
          </a:ln>
          <a:scene3d>
            <a:camera prst="obliqueTopLeft"/>
            <a:lightRig rig="threePt" dir="t"/>
          </a:scene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ln w="12700">
                  <a:prstDash val="solid"/>
                </a:ln>
                <a:effectLst>
                  <a:outerShdw blurRad="38100" dist="38100" dir="2700000" algn="tl">
                    <a:srgbClr val="000000">
                      <a:alpha val="43137"/>
                    </a:srgbClr>
                  </a:outerShdw>
                </a:effectLst>
              </a:rPr>
              <a:t>0</a:t>
            </a:r>
            <a:endParaRPr lang="en-IN" sz="2000" b="1" dirty="0">
              <a:ln w="12700">
                <a:prstDash val="solid"/>
              </a:ln>
              <a:effectLst>
                <a:outerShdw blurRad="38100" dist="38100" dir="2700000" algn="tl">
                  <a:srgbClr val="000000">
                    <a:alpha val="43137"/>
                  </a:srgbClr>
                </a:outerShdw>
              </a:effectLst>
            </a:endParaRPr>
          </a:p>
        </p:txBody>
      </p:sp>
      <p:sp>
        <p:nvSpPr>
          <p:cNvPr id="2" name="TextBox 1"/>
          <p:cNvSpPr txBox="1"/>
          <p:nvPr/>
        </p:nvSpPr>
        <p:spPr>
          <a:xfrm>
            <a:off x="10125629" y="2487708"/>
            <a:ext cx="753035" cy="960263"/>
          </a:xfrm>
          <a:prstGeom prst="rect">
            <a:avLst/>
          </a:prstGeom>
          <a:noFill/>
        </p:spPr>
        <p:txBody>
          <a:bodyPr wrap="square" lIns="182880" tIns="146304" rIns="182880" bIns="146304" rtlCol="0">
            <a:spAutoFit/>
          </a:bodyPr>
          <a:lstStyle/>
          <a:p>
            <a:pPr>
              <a:lnSpc>
                <a:spcPct val="90000"/>
              </a:lnSpc>
              <a:spcAft>
                <a:spcPts val="600"/>
              </a:spcAft>
            </a:pPr>
            <a:r>
              <a:rPr lang="en-US" sz="4800" b="1" dirty="0">
                <a:ln w="12700">
                  <a:prstDash val="solid"/>
                </a:ln>
                <a:solidFill>
                  <a:schemeClr val="lt1"/>
                </a:solidFill>
                <a:effectLst>
                  <a:outerShdw blurRad="38100" dist="38100" dir="2700000" algn="tl">
                    <a:srgbClr val="000000">
                      <a:alpha val="43137"/>
                    </a:srgbClr>
                  </a:outerShdw>
                </a:effectLst>
              </a:rPr>
              <a:t>+</a:t>
            </a:r>
            <a:endParaRPr lang="en-IN" sz="4800" b="1" dirty="0" err="1">
              <a:ln w="12700">
                <a:prstDash val="solid"/>
              </a:ln>
              <a:solidFill>
                <a:schemeClr val="lt1"/>
              </a:solidFill>
              <a:effectLst>
                <a:outerShdw blurRad="38100" dist="38100" dir="2700000" algn="tl">
                  <a:srgbClr val="000000">
                    <a:alpha val="43137"/>
                  </a:srgbClr>
                </a:outerShdw>
              </a:effectLst>
            </a:endParaRPr>
          </a:p>
        </p:txBody>
      </p:sp>
      <p:sp>
        <p:nvSpPr>
          <p:cNvPr id="18" name="TextBox 17"/>
          <p:cNvSpPr txBox="1"/>
          <p:nvPr/>
        </p:nvSpPr>
        <p:spPr>
          <a:xfrm>
            <a:off x="10130112" y="3863785"/>
            <a:ext cx="753035" cy="960263"/>
          </a:xfrm>
          <a:prstGeom prst="rect">
            <a:avLst/>
          </a:prstGeom>
          <a:noFill/>
        </p:spPr>
        <p:txBody>
          <a:bodyPr wrap="square" lIns="182880" tIns="146304" rIns="182880" bIns="146304" rtlCol="0">
            <a:spAutoFit/>
          </a:bodyPr>
          <a:lstStyle/>
          <a:p>
            <a:pPr>
              <a:lnSpc>
                <a:spcPct val="90000"/>
              </a:lnSpc>
              <a:spcAft>
                <a:spcPts val="600"/>
              </a:spcAft>
            </a:pPr>
            <a:r>
              <a:rPr lang="en-US" sz="4800" b="1" dirty="0" smtClean="0">
                <a:ln w="12700">
                  <a:prstDash val="solid"/>
                </a:ln>
                <a:solidFill>
                  <a:schemeClr val="lt1"/>
                </a:solidFill>
                <a:effectLst>
                  <a:outerShdw blurRad="38100" dist="38100" dir="2700000" algn="tl">
                    <a:srgbClr val="000000">
                      <a:alpha val="43137"/>
                    </a:srgbClr>
                  </a:outerShdw>
                </a:effectLst>
              </a:rPr>
              <a:t>=</a:t>
            </a:r>
            <a:endParaRPr lang="en-IN" sz="4800" b="1" dirty="0" err="1">
              <a:ln w="12700">
                <a:prstDash val="solid"/>
              </a:ln>
              <a:solidFill>
                <a:schemeClr val="l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11335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2036" indent="-82036"/>
            <a:r>
              <a:rPr lang="en-US" dirty="0" smtClean="0"/>
              <a:t>Demo</a:t>
            </a:r>
            <a:endParaRPr lang="en-US" dirty="0"/>
          </a:p>
        </p:txBody>
      </p:sp>
    </p:spTree>
    <p:extLst>
      <p:ext uri="{BB962C8B-B14F-4D97-AF65-F5344CB8AC3E}">
        <p14:creationId xmlns:p14="http://schemas.microsoft.com/office/powerpoint/2010/main" val="12545719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4132" y="228599"/>
            <a:ext cx="6208211"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Use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After </a:t>
            </a: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Free</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5" name="TextBox 4"/>
          <p:cNvSpPr txBox="1"/>
          <p:nvPr/>
        </p:nvSpPr>
        <p:spPr>
          <a:xfrm>
            <a:off x="2352105" y="3493089"/>
            <a:ext cx="7732265"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IN" sz="4000" b="1" dirty="0">
                <a:solidFill>
                  <a:schemeClr val="bg2"/>
                </a:solidFill>
                <a:effectLst>
                  <a:outerShdw blurRad="38100" dist="38100" dir="2700000" algn="tl">
                    <a:srgbClr val="000000">
                      <a:alpha val="43137"/>
                    </a:srgbClr>
                  </a:outerShdw>
                </a:effectLst>
              </a:rPr>
              <a:t>Use of already freed Heap memory</a:t>
            </a:r>
          </a:p>
        </p:txBody>
      </p:sp>
      <p:sp>
        <p:nvSpPr>
          <p:cNvPr id="6" name="Rectangle 5"/>
          <p:cNvSpPr/>
          <p:nvPr/>
        </p:nvSpPr>
        <p:spPr>
          <a:xfrm>
            <a:off x="534717" y="3493089"/>
            <a:ext cx="11367044" cy="648169"/>
          </a:xfrm>
          <a:prstGeom prst="rect">
            <a:avLst/>
          </a:prstGeom>
          <a:solidFill>
            <a:schemeClr val="accent1"/>
          </a:solidFill>
        </p:spPr>
        <p:txBody>
          <a:bodyPr wrap="none" lIns="93260" tIns="46630" rIns="93260" bIns="46630">
            <a:spAutoFit/>
          </a:bodyPr>
          <a:lstStyle/>
          <a:p>
            <a:pPr algn="ctr">
              <a:lnSpc>
                <a:spcPct val="90000"/>
              </a:lnSpc>
            </a:pPr>
            <a:r>
              <a:rPr lang="en-IN" sz="4000" b="1" dirty="0" smtClean="0">
                <a:solidFill>
                  <a:schemeClr val="bg2"/>
                </a:solidFill>
                <a:effectLst>
                  <a:outerShdw blurRad="38100" dist="38100" dir="2700000" algn="tl">
                    <a:srgbClr val="000000">
                      <a:alpha val="43137"/>
                    </a:srgbClr>
                  </a:outerShdw>
                </a:effectLst>
                <a:latin typeface="Segoe UI Light" pitchFamily="34" charset="0"/>
              </a:rPr>
              <a:t>Leads </a:t>
            </a:r>
            <a:r>
              <a:rPr lang="en-IN" sz="4000" b="1" dirty="0">
                <a:solidFill>
                  <a:schemeClr val="bg2"/>
                </a:solidFill>
                <a:effectLst>
                  <a:outerShdw blurRad="38100" dist="38100" dir="2700000" algn="tl">
                    <a:srgbClr val="000000">
                      <a:alpha val="43137"/>
                    </a:srgbClr>
                  </a:outerShdw>
                </a:effectLst>
                <a:latin typeface="Segoe UI Light" pitchFamily="34" charset="0"/>
              </a:rPr>
              <a:t>to unpredictable </a:t>
            </a:r>
            <a:r>
              <a:rPr lang="en-IN" sz="4000" b="1" dirty="0" smtClean="0">
                <a:solidFill>
                  <a:schemeClr val="bg2"/>
                </a:solidFill>
                <a:effectLst>
                  <a:outerShdw blurRad="38100" dist="38100" dir="2700000" algn="tl">
                    <a:srgbClr val="000000">
                      <a:alpha val="43137"/>
                    </a:srgbClr>
                  </a:outerShdw>
                </a:effectLst>
                <a:latin typeface="Segoe UI Light" pitchFamily="34" charset="0"/>
              </a:rPr>
              <a:t>behaviour or code execution</a:t>
            </a:r>
            <a:endParaRPr lang="en-US" sz="4000" b="1" dirty="0">
              <a:solidFill>
                <a:schemeClr val="bg2"/>
              </a:solidFill>
              <a:effectLst>
                <a:outerShdw blurRad="38100" dist="38100" dir="2700000" algn="tl">
                  <a:srgbClr val="000000">
                    <a:alpha val="43137"/>
                  </a:srgbClr>
                </a:outerShdw>
              </a:effectLst>
              <a:latin typeface="Segoe UI Light" pitchFamily="34" charset="0"/>
            </a:endParaRPr>
          </a:p>
        </p:txBody>
      </p:sp>
    </p:spTree>
    <p:extLst>
      <p:ext uri="{BB962C8B-B14F-4D97-AF65-F5344CB8AC3E}">
        <p14:creationId xmlns:p14="http://schemas.microsoft.com/office/powerpoint/2010/main" val="16127239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0-ppt_w/2"/>
                                          </p:val>
                                        </p:tav>
                                      </p:tavLst>
                                    </p:anim>
                                    <p:anim calcmode="lin" valueType="num">
                                      <p:cBhvr additive="base">
                                        <p:cTn id="13" dur="500"/>
                                        <p:tgtEl>
                                          <p:spTgt spid="5"/>
                                        </p:tgtEl>
                                        <p:attrNameLst>
                                          <p:attrName>ppt_y</p:attrName>
                                        </p:attrNameLst>
                                      </p:cBhvr>
                                      <p:tavLst>
                                        <p:tav tm="0">
                                          <p:val>
                                            <p:strVal val="ppt_y"/>
                                          </p:val>
                                        </p:tav>
                                        <p:tav tm="100000">
                                          <p:val>
                                            <p:strVal val="ppt_y"/>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1"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0-ppt_w/2"/>
                                          </p:val>
                                        </p:tav>
                                      </p:tavLst>
                                    </p:anim>
                                    <p:anim calcmode="lin" valueType="num">
                                      <p:cBhvr additive="base">
                                        <p:cTn id="25" dur="500"/>
                                        <p:tgtEl>
                                          <p:spTgt spid="6"/>
                                        </p:tgtEl>
                                        <p:attrNameLst>
                                          <p:attrName>ppt_y</p:attrName>
                                        </p:attrNameLst>
                                      </p:cBhvr>
                                      <p:tavLst>
                                        <p:tav tm="0">
                                          <p:val>
                                            <p:strVal val="ppt_y"/>
                                          </p:val>
                                        </p:tav>
                                        <p:tav tm="100000">
                                          <p:val>
                                            <p:strVal val="ppt_y"/>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4132" y="228599"/>
            <a:ext cx="6208211"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Use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After </a:t>
            </a: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Free</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3" name="Rectangle 2"/>
          <p:cNvSpPr/>
          <p:nvPr/>
        </p:nvSpPr>
        <p:spPr>
          <a:xfrm>
            <a:off x="4490906" y="1591775"/>
            <a:ext cx="3454664" cy="661720"/>
          </a:xfrm>
          <a:prstGeom prst="rect">
            <a:avLst/>
          </a:prstGeom>
        </p:spPr>
        <p:txBody>
          <a:bodyPr wrap="none">
            <a:spAutoFit/>
          </a:bodyPr>
          <a:lstStyle/>
          <a:p>
            <a:pPr algn="ctr">
              <a:lnSpc>
                <a:spcPct val="90000"/>
              </a:lnSpc>
            </a:pPr>
            <a:r>
              <a:rPr lang="en-IN" sz="4000" b="1" dirty="0" smtClean="0">
                <a:solidFill>
                  <a:srgbClr val="00FF00"/>
                </a:solidFill>
                <a:effectLst>
                  <a:outerShdw blurRad="38100" dist="38100" dir="2700000" algn="tl">
                    <a:srgbClr val="000000">
                      <a:alpha val="43137"/>
                    </a:srgbClr>
                  </a:outerShdw>
                </a:effectLst>
                <a:latin typeface="Matura MT Script Capitals" panose="03020802060602070202" pitchFamily="66" charset="0"/>
              </a:rPr>
              <a:t>Heap Memory</a:t>
            </a:r>
            <a:endParaRPr lang="en-US" sz="4000" b="1" dirty="0">
              <a:solidFill>
                <a:srgbClr val="00FF00"/>
              </a:solidFill>
              <a:effectLst>
                <a:outerShdw blurRad="38100" dist="38100" dir="2700000" algn="tl">
                  <a:srgbClr val="000000">
                    <a:alpha val="43137"/>
                  </a:srgbClr>
                </a:outerShdw>
              </a:effectLst>
              <a:latin typeface="Matura MT Script Capitals" panose="03020802060602070202" pitchFamily="66" charset="0"/>
            </a:endParaRPr>
          </a:p>
        </p:txBody>
      </p:sp>
      <p:sp>
        <p:nvSpPr>
          <p:cNvPr id="55" name="Rectangle 54"/>
          <p:cNvSpPr/>
          <p:nvPr/>
        </p:nvSpPr>
        <p:spPr bwMode="auto">
          <a:xfrm>
            <a:off x="2046301" y="2562776"/>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3122083" y="2562775"/>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4197865" y="2562776"/>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5273647" y="2562775"/>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6349429" y="2562774"/>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7425211" y="2562773"/>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8500993" y="2562774"/>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9576775" y="2562773"/>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2044046" y="312755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3119828" y="3127550"/>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4195610" y="312755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5271392" y="3127550"/>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6347174" y="3127549"/>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7422956" y="3127548"/>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8498738" y="3127549"/>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9574520" y="3127548"/>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044047" y="369232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3119829" y="3692320"/>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4195611" y="369232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5271393" y="3692320"/>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347175" y="3692319"/>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7422957" y="3692318"/>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8498739" y="3692319"/>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9574521" y="3692318"/>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2046301" y="4257086"/>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3122083" y="4257085"/>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4197865" y="4257086"/>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5273647" y="4257085"/>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6349429" y="4257084"/>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7425211" y="4257083"/>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8500993" y="4257084"/>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9576775" y="4257083"/>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2044046" y="4827262"/>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3119828" y="482726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4195610" y="4827262"/>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5271392" y="482726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6347174" y="4827260"/>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7422956" y="4827259"/>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8498738" y="4827260"/>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9574520" y="4827259"/>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2049742" y="5397424"/>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3125524" y="5397423"/>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4201306" y="5397424"/>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5277088" y="5397423"/>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6352870" y="5397422"/>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7428652" y="539742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8504434" y="5397422"/>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9580216" y="5397421"/>
            <a:ext cx="1075782" cy="56477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3" name="Explosion 1 132"/>
          <p:cNvSpPr/>
          <p:nvPr/>
        </p:nvSpPr>
        <p:spPr bwMode="auto">
          <a:xfrm>
            <a:off x="4288584" y="3019954"/>
            <a:ext cx="3859306" cy="2474258"/>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rgbClr val="FF0000"/>
                </a:solidFill>
                <a:effectLst>
                  <a:outerShdw blurRad="38100" dist="38100" dir="2700000" algn="tl">
                    <a:srgbClr val="000000">
                      <a:alpha val="43137"/>
                    </a:srgbClr>
                  </a:outerShdw>
                </a:effectLst>
                <a:latin typeface="Matura MT Script Capitals" panose="03020802060602070202" pitchFamily="66" charset="0"/>
              </a:rPr>
              <a:t>BOOM</a:t>
            </a:r>
            <a:endParaRPr lang="en-IN" sz="2800" b="1" dirty="0">
              <a:solidFill>
                <a:srgbClr val="FF0000"/>
              </a:solidFill>
              <a:effectLst>
                <a:outerShdw blurRad="38100" dist="38100" dir="2700000" algn="tl">
                  <a:srgbClr val="000000">
                    <a:alpha val="43137"/>
                  </a:srgbClr>
                </a:outerShdw>
              </a:effectLst>
              <a:latin typeface="Matura MT Script Capitals" panose="03020802060602070202" pitchFamily="66" charset="0"/>
            </a:endParaRPr>
          </a:p>
        </p:txBody>
      </p:sp>
    </p:spTree>
    <p:extLst>
      <p:ext uri="{BB962C8B-B14F-4D97-AF65-F5344CB8AC3E}">
        <p14:creationId xmlns:p14="http://schemas.microsoft.com/office/powerpoint/2010/main" val="36981540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94"/>
                                        </p:tgtEl>
                                        <p:attrNameLst>
                                          <p:attrName>style.color</p:attrName>
                                        </p:attrNameLst>
                                      </p:cBhvr>
                                      <p:to>
                                        <a:srgbClr val="00B050"/>
                                      </p:to>
                                    </p:animClr>
                                    <p:animClr clrSpc="rgb" dir="cw">
                                      <p:cBhvr>
                                        <p:cTn id="7" dur="500" fill="hold"/>
                                        <p:tgtEl>
                                          <p:spTgt spid="94"/>
                                        </p:tgtEl>
                                        <p:attrNameLst>
                                          <p:attrName>fillcolor</p:attrName>
                                        </p:attrNameLst>
                                      </p:cBhvr>
                                      <p:to>
                                        <a:srgbClr val="00B050"/>
                                      </p:to>
                                    </p:animClr>
                                    <p:set>
                                      <p:cBhvr>
                                        <p:cTn id="8" dur="500" fill="hold"/>
                                        <p:tgtEl>
                                          <p:spTgt spid="94"/>
                                        </p:tgtEl>
                                        <p:attrNameLst>
                                          <p:attrName>fill.type</p:attrName>
                                        </p:attrNameLst>
                                      </p:cBhvr>
                                      <p:to>
                                        <p:strVal val="solid"/>
                                      </p:to>
                                    </p:set>
                                    <p:set>
                                      <p:cBhvr>
                                        <p:cTn id="9" dur="500" fill="hold"/>
                                        <p:tgtEl>
                                          <p:spTgt spid="94"/>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5"/>
                                        </p:tgtEl>
                                        <p:attrNameLst>
                                          <p:attrName>style.color</p:attrName>
                                        </p:attrNameLst>
                                      </p:cBhvr>
                                      <p:to>
                                        <a:srgbClr val="00B050"/>
                                      </p:to>
                                    </p:animClr>
                                    <p:animClr clrSpc="rgb" dir="cw">
                                      <p:cBhvr>
                                        <p:cTn id="12" dur="500" fill="hold"/>
                                        <p:tgtEl>
                                          <p:spTgt spid="95"/>
                                        </p:tgtEl>
                                        <p:attrNameLst>
                                          <p:attrName>fillcolor</p:attrName>
                                        </p:attrNameLst>
                                      </p:cBhvr>
                                      <p:to>
                                        <a:srgbClr val="00B050"/>
                                      </p:to>
                                    </p:animClr>
                                    <p:set>
                                      <p:cBhvr>
                                        <p:cTn id="13" dur="500" fill="hold"/>
                                        <p:tgtEl>
                                          <p:spTgt spid="95"/>
                                        </p:tgtEl>
                                        <p:attrNameLst>
                                          <p:attrName>fill.type</p:attrName>
                                        </p:attrNameLst>
                                      </p:cBhvr>
                                      <p:to>
                                        <p:strVal val="solid"/>
                                      </p:to>
                                    </p:set>
                                    <p:set>
                                      <p:cBhvr>
                                        <p:cTn id="14" dur="500" fill="hold"/>
                                        <p:tgtEl>
                                          <p:spTgt spid="9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96"/>
                                        </p:tgtEl>
                                        <p:attrNameLst>
                                          <p:attrName>style.color</p:attrName>
                                        </p:attrNameLst>
                                      </p:cBhvr>
                                      <p:to>
                                        <a:srgbClr val="00B050"/>
                                      </p:to>
                                    </p:animClr>
                                    <p:animClr clrSpc="rgb" dir="cw">
                                      <p:cBhvr>
                                        <p:cTn id="17" dur="500" fill="hold"/>
                                        <p:tgtEl>
                                          <p:spTgt spid="96"/>
                                        </p:tgtEl>
                                        <p:attrNameLst>
                                          <p:attrName>fillcolor</p:attrName>
                                        </p:attrNameLst>
                                      </p:cBhvr>
                                      <p:to>
                                        <a:srgbClr val="00B050"/>
                                      </p:to>
                                    </p:animClr>
                                    <p:set>
                                      <p:cBhvr>
                                        <p:cTn id="18" dur="500" fill="hold"/>
                                        <p:tgtEl>
                                          <p:spTgt spid="96"/>
                                        </p:tgtEl>
                                        <p:attrNameLst>
                                          <p:attrName>fill.type</p:attrName>
                                        </p:attrNameLst>
                                      </p:cBhvr>
                                      <p:to>
                                        <p:strVal val="solid"/>
                                      </p:to>
                                    </p:set>
                                    <p:set>
                                      <p:cBhvr>
                                        <p:cTn id="19" dur="500" fill="hold"/>
                                        <p:tgtEl>
                                          <p:spTgt spid="96"/>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97"/>
                                        </p:tgtEl>
                                        <p:attrNameLst>
                                          <p:attrName>style.color</p:attrName>
                                        </p:attrNameLst>
                                      </p:cBhvr>
                                      <p:to>
                                        <a:srgbClr val="00B050"/>
                                      </p:to>
                                    </p:animClr>
                                    <p:animClr clrSpc="rgb" dir="cw">
                                      <p:cBhvr>
                                        <p:cTn id="22" dur="500" fill="hold"/>
                                        <p:tgtEl>
                                          <p:spTgt spid="97"/>
                                        </p:tgtEl>
                                        <p:attrNameLst>
                                          <p:attrName>fillcolor</p:attrName>
                                        </p:attrNameLst>
                                      </p:cBhvr>
                                      <p:to>
                                        <a:srgbClr val="00B050"/>
                                      </p:to>
                                    </p:animClr>
                                    <p:set>
                                      <p:cBhvr>
                                        <p:cTn id="23" dur="500" fill="hold"/>
                                        <p:tgtEl>
                                          <p:spTgt spid="97"/>
                                        </p:tgtEl>
                                        <p:attrNameLst>
                                          <p:attrName>fill.type</p:attrName>
                                        </p:attrNameLst>
                                      </p:cBhvr>
                                      <p:to>
                                        <p:strVal val="solid"/>
                                      </p:to>
                                    </p:set>
                                    <p:set>
                                      <p:cBhvr>
                                        <p:cTn id="24" dur="500" fill="hold"/>
                                        <p:tgtEl>
                                          <p:spTgt spid="97"/>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98"/>
                                        </p:tgtEl>
                                        <p:attrNameLst>
                                          <p:attrName>style.color</p:attrName>
                                        </p:attrNameLst>
                                      </p:cBhvr>
                                      <p:to>
                                        <a:srgbClr val="00B050"/>
                                      </p:to>
                                    </p:animClr>
                                    <p:animClr clrSpc="rgb" dir="cw">
                                      <p:cBhvr>
                                        <p:cTn id="27" dur="500" fill="hold"/>
                                        <p:tgtEl>
                                          <p:spTgt spid="98"/>
                                        </p:tgtEl>
                                        <p:attrNameLst>
                                          <p:attrName>fillcolor</p:attrName>
                                        </p:attrNameLst>
                                      </p:cBhvr>
                                      <p:to>
                                        <a:srgbClr val="00B050"/>
                                      </p:to>
                                    </p:animClr>
                                    <p:set>
                                      <p:cBhvr>
                                        <p:cTn id="28" dur="500" fill="hold"/>
                                        <p:tgtEl>
                                          <p:spTgt spid="98"/>
                                        </p:tgtEl>
                                        <p:attrNameLst>
                                          <p:attrName>fill.type</p:attrName>
                                        </p:attrNameLst>
                                      </p:cBhvr>
                                      <p:to>
                                        <p:strVal val="solid"/>
                                      </p:to>
                                    </p:set>
                                    <p:set>
                                      <p:cBhvr>
                                        <p:cTn id="29" dur="500" fill="hold"/>
                                        <p:tgtEl>
                                          <p:spTgt spid="98"/>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99"/>
                                        </p:tgtEl>
                                        <p:attrNameLst>
                                          <p:attrName>style.color</p:attrName>
                                        </p:attrNameLst>
                                      </p:cBhvr>
                                      <p:to>
                                        <a:srgbClr val="00B050"/>
                                      </p:to>
                                    </p:animClr>
                                    <p:animClr clrSpc="rgb" dir="cw">
                                      <p:cBhvr>
                                        <p:cTn id="32" dur="500" fill="hold"/>
                                        <p:tgtEl>
                                          <p:spTgt spid="99"/>
                                        </p:tgtEl>
                                        <p:attrNameLst>
                                          <p:attrName>fillcolor</p:attrName>
                                        </p:attrNameLst>
                                      </p:cBhvr>
                                      <p:to>
                                        <a:srgbClr val="00B050"/>
                                      </p:to>
                                    </p:animClr>
                                    <p:set>
                                      <p:cBhvr>
                                        <p:cTn id="33" dur="500" fill="hold"/>
                                        <p:tgtEl>
                                          <p:spTgt spid="99"/>
                                        </p:tgtEl>
                                        <p:attrNameLst>
                                          <p:attrName>fill.type</p:attrName>
                                        </p:attrNameLst>
                                      </p:cBhvr>
                                      <p:to>
                                        <p:strVal val="solid"/>
                                      </p:to>
                                    </p:set>
                                    <p:set>
                                      <p:cBhvr>
                                        <p:cTn id="34" dur="500" fill="hold"/>
                                        <p:tgtEl>
                                          <p:spTgt spid="99"/>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118"/>
                                        </p:tgtEl>
                                        <p:attrNameLst>
                                          <p:attrName>style.color</p:attrName>
                                        </p:attrNameLst>
                                      </p:cBhvr>
                                      <p:to>
                                        <a:srgbClr val="00B050"/>
                                      </p:to>
                                    </p:animClr>
                                    <p:animClr clrSpc="rgb" dir="cw">
                                      <p:cBhvr>
                                        <p:cTn id="37" dur="500" fill="hold"/>
                                        <p:tgtEl>
                                          <p:spTgt spid="118"/>
                                        </p:tgtEl>
                                        <p:attrNameLst>
                                          <p:attrName>fillcolor</p:attrName>
                                        </p:attrNameLst>
                                      </p:cBhvr>
                                      <p:to>
                                        <a:srgbClr val="00B050"/>
                                      </p:to>
                                    </p:animClr>
                                    <p:set>
                                      <p:cBhvr>
                                        <p:cTn id="38" dur="500" fill="hold"/>
                                        <p:tgtEl>
                                          <p:spTgt spid="118"/>
                                        </p:tgtEl>
                                        <p:attrNameLst>
                                          <p:attrName>fill.type</p:attrName>
                                        </p:attrNameLst>
                                      </p:cBhvr>
                                      <p:to>
                                        <p:strVal val="solid"/>
                                      </p:to>
                                    </p:set>
                                    <p:set>
                                      <p:cBhvr>
                                        <p:cTn id="39" dur="500" fill="hold"/>
                                        <p:tgtEl>
                                          <p:spTgt spid="118"/>
                                        </p:tgtEl>
                                        <p:attrNameLst>
                                          <p:attrName>fill.on</p:attrName>
                                        </p:attrNameLst>
                                      </p:cBhvr>
                                      <p:to>
                                        <p:strVal val="true"/>
                                      </p:to>
                                    </p:set>
                                  </p:childTnLst>
                                </p:cTn>
                              </p:par>
                              <p:par>
                                <p:cTn id="40" presetID="19" presetClass="emph" presetSubtype="0" fill="hold" grpId="0" nodeType="withEffect">
                                  <p:stCondLst>
                                    <p:cond delay="0"/>
                                  </p:stCondLst>
                                  <p:childTnLst>
                                    <p:animClr clrSpc="rgb" dir="cw">
                                      <p:cBhvr override="childStyle">
                                        <p:cTn id="41" dur="500" fill="hold"/>
                                        <p:tgtEl>
                                          <p:spTgt spid="119"/>
                                        </p:tgtEl>
                                        <p:attrNameLst>
                                          <p:attrName>style.color</p:attrName>
                                        </p:attrNameLst>
                                      </p:cBhvr>
                                      <p:to>
                                        <a:srgbClr val="00B050"/>
                                      </p:to>
                                    </p:animClr>
                                    <p:animClr clrSpc="rgb" dir="cw">
                                      <p:cBhvr>
                                        <p:cTn id="42" dur="500" fill="hold"/>
                                        <p:tgtEl>
                                          <p:spTgt spid="119"/>
                                        </p:tgtEl>
                                        <p:attrNameLst>
                                          <p:attrName>fillcolor</p:attrName>
                                        </p:attrNameLst>
                                      </p:cBhvr>
                                      <p:to>
                                        <a:srgbClr val="00B050"/>
                                      </p:to>
                                    </p:animClr>
                                    <p:set>
                                      <p:cBhvr>
                                        <p:cTn id="43" dur="500" fill="hold"/>
                                        <p:tgtEl>
                                          <p:spTgt spid="119"/>
                                        </p:tgtEl>
                                        <p:attrNameLst>
                                          <p:attrName>fill.type</p:attrName>
                                        </p:attrNameLst>
                                      </p:cBhvr>
                                      <p:to>
                                        <p:strVal val="solid"/>
                                      </p:to>
                                    </p:set>
                                    <p:set>
                                      <p:cBhvr>
                                        <p:cTn id="44" dur="500" fill="hold"/>
                                        <p:tgtEl>
                                          <p:spTgt spid="119"/>
                                        </p:tgtEl>
                                        <p:attrNameLst>
                                          <p:attrName>fill.on</p:attrName>
                                        </p:attrNameLst>
                                      </p:cBhvr>
                                      <p:to>
                                        <p:strVal val="true"/>
                                      </p:to>
                                    </p:set>
                                  </p:childTnLst>
                                </p:cTn>
                              </p:par>
                              <p:par>
                                <p:cTn id="45" presetID="19" presetClass="emph" presetSubtype="0" fill="hold" grpId="0" nodeType="withEffect">
                                  <p:stCondLst>
                                    <p:cond delay="0"/>
                                  </p:stCondLst>
                                  <p:childTnLst>
                                    <p:animClr clrSpc="rgb" dir="cw">
                                      <p:cBhvr override="childStyle">
                                        <p:cTn id="46" dur="500" fill="hold"/>
                                        <p:tgtEl>
                                          <p:spTgt spid="120"/>
                                        </p:tgtEl>
                                        <p:attrNameLst>
                                          <p:attrName>style.color</p:attrName>
                                        </p:attrNameLst>
                                      </p:cBhvr>
                                      <p:to>
                                        <a:srgbClr val="00B050"/>
                                      </p:to>
                                    </p:animClr>
                                    <p:animClr clrSpc="rgb" dir="cw">
                                      <p:cBhvr>
                                        <p:cTn id="47" dur="500" fill="hold"/>
                                        <p:tgtEl>
                                          <p:spTgt spid="120"/>
                                        </p:tgtEl>
                                        <p:attrNameLst>
                                          <p:attrName>fillcolor</p:attrName>
                                        </p:attrNameLst>
                                      </p:cBhvr>
                                      <p:to>
                                        <a:srgbClr val="00B050"/>
                                      </p:to>
                                    </p:animClr>
                                    <p:set>
                                      <p:cBhvr>
                                        <p:cTn id="48" dur="500" fill="hold"/>
                                        <p:tgtEl>
                                          <p:spTgt spid="120"/>
                                        </p:tgtEl>
                                        <p:attrNameLst>
                                          <p:attrName>fill.type</p:attrName>
                                        </p:attrNameLst>
                                      </p:cBhvr>
                                      <p:to>
                                        <p:strVal val="solid"/>
                                      </p:to>
                                    </p:set>
                                    <p:set>
                                      <p:cBhvr>
                                        <p:cTn id="49" dur="500" fill="hold"/>
                                        <p:tgtEl>
                                          <p:spTgt spid="120"/>
                                        </p:tgtEl>
                                        <p:attrNameLst>
                                          <p:attrName>fill.on</p:attrName>
                                        </p:attrNameLst>
                                      </p:cBhvr>
                                      <p:to>
                                        <p:strVal val="true"/>
                                      </p:to>
                                    </p:set>
                                  </p:childTnLst>
                                </p:cTn>
                              </p:par>
                              <p:par>
                                <p:cTn id="50" presetID="19" presetClass="emph" presetSubtype="0" fill="hold" grpId="0" nodeType="withEffect">
                                  <p:stCondLst>
                                    <p:cond delay="0"/>
                                  </p:stCondLst>
                                  <p:childTnLst>
                                    <p:animClr clrSpc="rgb" dir="cw">
                                      <p:cBhvr override="childStyle">
                                        <p:cTn id="51" dur="500" fill="hold"/>
                                        <p:tgtEl>
                                          <p:spTgt spid="121"/>
                                        </p:tgtEl>
                                        <p:attrNameLst>
                                          <p:attrName>style.color</p:attrName>
                                        </p:attrNameLst>
                                      </p:cBhvr>
                                      <p:to>
                                        <a:srgbClr val="00B050"/>
                                      </p:to>
                                    </p:animClr>
                                    <p:animClr clrSpc="rgb" dir="cw">
                                      <p:cBhvr>
                                        <p:cTn id="52" dur="500" fill="hold"/>
                                        <p:tgtEl>
                                          <p:spTgt spid="121"/>
                                        </p:tgtEl>
                                        <p:attrNameLst>
                                          <p:attrName>fillcolor</p:attrName>
                                        </p:attrNameLst>
                                      </p:cBhvr>
                                      <p:to>
                                        <a:srgbClr val="00B050"/>
                                      </p:to>
                                    </p:animClr>
                                    <p:set>
                                      <p:cBhvr>
                                        <p:cTn id="53" dur="500" fill="hold"/>
                                        <p:tgtEl>
                                          <p:spTgt spid="121"/>
                                        </p:tgtEl>
                                        <p:attrNameLst>
                                          <p:attrName>fill.type</p:attrName>
                                        </p:attrNameLst>
                                      </p:cBhvr>
                                      <p:to>
                                        <p:strVal val="solid"/>
                                      </p:to>
                                    </p:set>
                                    <p:set>
                                      <p:cBhvr>
                                        <p:cTn id="54" dur="500" fill="hold"/>
                                        <p:tgtEl>
                                          <p:spTgt spid="121"/>
                                        </p:tgtEl>
                                        <p:attrNameLst>
                                          <p:attrName>fill.on</p:attrName>
                                        </p:attrNameLst>
                                      </p:cBhvr>
                                      <p:to>
                                        <p:strVal val="true"/>
                                      </p:to>
                                    </p:set>
                                  </p:childTnLst>
                                </p:cTn>
                              </p:par>
                              <p:par>
                                <p:cTn id="55" presetID="19" presetClass="emph" presetSubtype="0" fill="hold" grpId="0" nodeType="withEffect">
                                  <p:stCondLst>
                                    <p:cond delay="0"/>
                                  </p:stCondLst>
                                  <p:childTnLst>
                                    <p:animClr clrSpc="rgb" dir="cw">
                                      <p:cBhvr override="childStyle">
                                        <p:cTn id="56" dur="500" fill="hold"/>
                                        <p:tgtEl>
                                          <p:spTgt spid="122"/>
                                        </p:tgtEl>
                                        <p:attrNameLst>
                                          <p:attrName>style.color</p:attrName>
                                        </p:attrNameLst>
                                      </p:cBhvr>
                                      <p:to>
                                        <a:srgbClr val="00B050"/>
                                      </p:to>
                                    </p:animClr>
                                    <p:animClr clrSpc="rgb" dir="cw">
                                      <p:cBhvr>
                                        <p:cTn id="57" dur="500" fill="hold"/>
                                        <p:tgtEl>
                                          <p:spTgt spid="122"/>
                                        </p:tgtEl>
                                        <p:attrNameLst>
                                          <p:attrName>fillcolor</p:attrName>
                                        </p:attrNameLst>
                                      </p:cBhvr>
                                      <p:to>
                                        <a:srgbClr val="00B050"/>
                                      </p:to>
                                    </p:animClr>
                                    <p:set>
                                      <p:cBhvr>
                                        <p:cTn id="58" dur="500" fill="hold"/>
                                        <p:tgtEl>
                                          <p:spTgt spid="122"/>
                                        </p:tgtEl>
                                        <p:attrNameLst>
                                          <p:attrName>fill.type</p:attrName>
                                        </p:attrNameLst>
                                      </p:cBhvr>
                                      <p:to>
                                        <p:strVal val="solid"/>
                                      </p:to>
                                    </p:set>
                                    <p:set>
                                      <p:cBhvr>
                                        <p:cTn id="59" dur="500" fill="hold"/>
                                        <p:tgtEl>
                                          <p:spTgt spid="122"/>
                                        </p:tgtEl>
                                        <p:attrNameLst>
                                          <p:attrName>fill.on</p:attrName>
                                        </p:attrNameLst>
                                      </p:cBhvr>
                                      <p:to>
                                        <p:strVal val="true"/>
                                      </p:to>
                                    </p:set>
                                  </p:childTnLst>
                                </p:cTn>
                              </p:par>
                              <p:par>
                                <p:cTn id="60" presetID="19" presetClass="emph" presetSubtype="0" fill="hold" grpId="0" nodeType="withEffect">
                                  <p:stCondLst>
                                    <p:cond delay="0"/>
                                  </p:stCondLst>
                                  <p:childTnLst>
                                    <p:animClr clrSpc="rgb" dir="cw">
                                      <p:cBhvr override="childStyle">
                                        <p:cTn id="61" dur="500" fill="hold"/>
                                        <p:tgtEl>
                                          <p:spTgt spid="123"/>
                                        </p:tgtEl>
                                        <p:attrNameLst>
                                          <p:attrName>style.color</p:attrName>
                                        </p:attrNameLst>
                                      </p:cBhvr>
                                      <p:to>
                                        <a:srgbClr val="00B050"/>
                                      </p:to>
                                    </p:animClr>
                                    <p:animClr clrSpc="rgb" dir="cw">
                                      <p:cBhvr>
                                        <p:cTn id="62" dur="500" fill="hold"/>
                                        <p:tgtEl>
                                          <p:spTgt spid="123"/>
                                        </p:tgtEl>
                                        <p:attrNameLst>
                                          <p:attrName>fillcolor</p:attrName>
                                        </p:attrNameLst>
                                      </p:cBhvr>
                                      <p:to>
                                        <a:srgbClr val="00B050"/>
                                      </p:to>
                                    </p:animClr>
                                    <p:set>
                                      <p:cBhvr>
                                        <p:cTn id="63" dur="500" fill="hold"/>
                                        <p:tgtEl>
                                          <p:spTgt spid="123"/>
                                        </p:tgtEl>
                                        <p:attrNameLst>
                                          <p:attrName>fill.type</p:attrName>
                                        </p:attrNameLst>
                                      </p:cBhvr>
                                      <p:to>
                                        <p:strVal val="solid"/>
                                      </p:to>
                                    </p:set>
                                    <p:set>
                                      <p:cBhvr>
                                        <p:cTn id="64" dur="500" fill="hold"/>
                                        <p:tgtEl>
                                          <p:spTgt spid="123"/>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9" presetClass="emph" presetSubtype="0" fill="hold" grpId="1" nodeType="clickEffect">
                                  <p:stCondLst>
                                    <p:cond delay="0"/>
                                  </p:stCondLst>
                                  <p:childTnLst>
                                    <p:animClr clrSpc="rgb" dir="cw">
                                      <p:cBhvr override="childStyle">
                                        <p:cTn id="68" dur="500" fill="hold"/>
                                        <p:tgtEl>
                                          <p:spTgt spid="94"/>
                                        </p:tgtEl>
                                        <p:attrNameLst>
                                          <p:attrName>style.color</p:attrName>
                                        </p:attrNameLst>
                                      </p:cBhvr>
                                      <p:to>
                                        <a:srgbClr val="FF0000"/>
                                      </p:to>
                                    </p:animClr>
                                    <p:animClr clrSpc="rgb" dir="cw">
                                      <p:cBhvr>
                                        <p:cTn id="69" dur="500" fill="hold"/>
                                        <p:tgtEl>
                                          <p:spTgt spid="94"/>
                                        </p:tgtEl>
                                        <p:attrNameLst>
                                          <p:attrName>fillcolor</p:attrName>
                                        </p:attrNameLst>
                                      </p:cBhvr>
                                      <p:to>
                                        <a:srgbClr val="FF0000"/>
                                      </p:to>
                                    </p:animClr>
                                    <p:set>
                                      <p:cBhvr>
                                        <p:cTn id="70" dur="500" fill="hold"/>
                                        <p:tgtEl>
                                          <p:spTgt spid="94"/>
                                        </p:tgtEl>
                                        <p:attrNameLst>
                                          <p:attrName>fill.type</p:attrName>
                                        </p:attrNameLst>
                                      </p:cBhvr>
                                      <p:to>
                                        <p:strVal val="solid"/>
                                      </p:to>
                                    </p:set>
                                    <p:set>
                                      <p:cBhvr>
                                        <p:cTn id="71" dur="500" fill="hold"/>
                                        <p:tgtEl>
                                          <p:spTgt spid="94"/>
                                        </p:tgtEl>
                                        <p:attrNameLst>
                                          <p:attrName>fill.on</p:attrName>
                                        </p:attrNameLst>
                                      </p:cBhvr>
                                      <p:to>
                                        <p:strVal val="true"/>
                                      </p:to>
                                    </p:set>
                                  </p:childTnLst>
                                </p:cTn>
                              </p:par>
                              <p:par>
                                <p:cTn id="72" presetID="19" presetClass="emph" presetSubtype="0" fill="hold" grpId="1" nodeType="withEffect">
                                  <p:stCondLst>
                                    <p:cond delay="0"/>
                                  </p:stCondLst>
                                  <p:childTnLst>
                                    <p:animClr clrSpc="rgb" dir="cw">
                                      <p:cBhvr override="childStyle">
                                        <p:cTn id="73" dur="500" fill="hold"/>
                                        <p:tgtEl>
                                          <p:spTgt spid="95"/>
                                        </p:tgtEl>
                                        <p:attrNameLst>
                                          <p:attrName>style.color</p:attrName>
                                        </p:attrNameLst>
                                      </p:cBhvr>
                                      <p:to>
                                        <a:srgbClr val="FF0000"/>
                                      </p:to>
                                    </p:animClr>
                                    <p:animClr clrSpc="rgb" dir="cw">
                                      <p:cBhvr>
                                        <p:cTn id="74" dur="500" fill="hold"/>
                                        <p:tgtEl>
                                          <p:spTgt spid="95"/>
                                        </p:tgtEl>
                                        <p:attrNameLst>
                                          <p:attrName>fillcolor</p:attrName>
                                        </p:attrNameLst>
                                      </p:cBhvr>
                                      <p:to>
                                        <a:srgbClr val="FF0000"/>
                                      </p:to>
                                    </p:animClr>
                                    <p:set>
                                      <p:cBhvr>
                                        <p:cTn id="75" dur="500" fill="hold"/>
                                        <p:tgtEl>
                                          <p:spTgt spid="95"/>
                                        </p:tgtEl>
                                        <p:attrNameLst>
                                          <p:attrName>fill.type</p:attrName>
                                        </p:attrNameLst>
                                      </p:cBhvr>
                                      <p:to>
                                        <p:strVal val="solid"/>
                                      </p:to>
                                    </p:set>
                                    <p:set>
                                      <p:cBhvr>
                                        <p:cTn id="76" dur="500" fill="hold"/>
                                        <p:tgtEl>
                                          <p:spTgt spid="95"/>
                                        </p:tgtEl>
                                        <p:attrNameLst>
                                          <p:attrName>fill.on</p:attrName>
                                        </p:attrNameLst>
                                      </p:cBhvr>
                                      <p:to>
                                        <p:strVal val="true"/>
                                      </p:to>
                                    </p:set>
                                  </p:childTnLst>
                                </p:cTn>
                              </p:par>
                              <p:par>
                                <p:cTn id="77" presetID="19" presetClass="emph" presetSubtype="0" fill="hold" grpId="1" nodeType="withEffect">
                                  <p:stCondLst>
                                    <p:cond delay="0"/>
                                  </p:stCondLst>
                                  <p:childTnLst>
                                    <p:animClr clrSpc="rgb" dir="cw">
                                      <p:cBhvr override="childStyle">
                                        <p:cTn id="78" dur="500" fill="hold"/>
                                        <p:tgtEl>
                                          <p:spTgt spid="96"/>
                                        </p:tgtEl>
                                        <p:attrNameLst>
                                          <p:attrName>style.color</p:attrName>
                                        </p:attrNameLst>
                                      </p:cBhvr>
                                      <p:to>
                                        <a:srgbClr val="FF0000"/>
                                      </p:to>
                                    </p:animClr>
                                    <p:animClr clrSpc="rgb" dir="cw">
                                      <p:cBhvr>
                                        <p:cTn id="79" dur="500" fill="hold"/>
                                        <p:tgtEl>
                                          <p:spTgt spid="96"/>
                                        </p:tgtEl>
                                        <p:attrNameLst>
                                          <p:attrName>fillcolor</p:attrName>
                                        </p:attrNameLst>
                                      </p:cBhvr>
                                      <p:to>
                                        <a:srgbClr val="FF0000"/>
                                      </p:to>
                                    </p:animClr>
                                    <p:set>
                                      <p:cBhvr>
                                        <p:cTn id="80" dur="500" fill="hold"/>
                                        <p:tgtEl>
                                          <p:spTgt spid="96"/>
                                        </p:tgtEl>
                                        <p:attrNameLst>
                                          <p:attrName>fill.type</p:attrName>
                                        </p:attrNameLst>
                                      </p:cBhvr>
                                      <p:to>
                                        <p:strVal val="solid"/>
                                      </p:to>
                                    </p:set>
                                    <p:set>
                                      <p:cBhvr>
                                        <p:cTn id="81" dur="500" fill="hold"/>
                                        <p:tgtEl>
                                          <p:spTgt spid="96"/>
                                        </p:tgtEl>
                                        <p:attrNameLst>
                                          <p:attrName>fill.on</p:attrName>
                                        </p:attrNameLst>
                                      </p:cBhvr>
                                      <p:to>
                                        <p:strVal val="true"/>
                                      </p:to>
                                    </p:set>
                                  </p:childTnLst>
                                </p:cTn>
                              </p:par>
                              <p:par>
                                <p:cTn id="82" presetID="19" presetClass="emph" presetSubtype="0" fill="hold" grpId="1" nodeType="withEffect">
                                  <p:stCondLst>
                                    <p:cond delay="0"/>
                                  </p:stCondLst>
                                  <p:childTnLst>
                                    <p:animClr clrSpc="rgb" dir="cw">
                                      <p:cBhvr override="childStyle">
                                        <p:cTn id="83" dur="500" fill="hold"/>
                                        <p:tgtEl>
                                          <p:spTgt spid="97"/>
                                        </p:tgtEl>
                                        <p:attrNameLst>
                                          <p:attrName>style.color</p:attrName>
                                        </p:attrNameLst>
                                      </p:cBhvr>
                                      <p:to>
                                        <a:srgbClr val="FF0000"/>
                                      </p:to>
                                    </p:animClr>
                                    <p:animClr clrSpc="rgb" dir="cw">
                                      <p:cBhvr>
                                        <p:cTn id="84" dur="500" fill="hold"/>
                                        <p:tgtEl>
                                          <p:spTgt spid="97"/>
                                        </p:tgtEl>
                                        <p:attrNameLst>
                                          <p:attrName>fillcolor</p:attrName>
                                        </p:attrNameLst>
                                      </p:cBhvr>
                                      <p:to>
                                        <a:srgbClr val="FF0000"/>
                                      </p:to>
                                    </p:animClr>
                                    <p:set>
                                      <p:cBhvr>
                                        <p:cTn id="85" dur="500" fill="hold"/>
                                        <p:tgtEl>
                                          <p:spTgt spid="97"/>
                                        </p:tgtEl>
                                        <p:attrNameLst>
                                          <p:attrName>fill.type</p:attrName>
                                        </p:attrNameLst>
                                      </p:cBhvr>
                                      <p:to>
                                        <p:strVal val="solid"/>
                                      </p:to>
                                    </p:set>
                                    <p:set>
                                      <p:cBhvr>
                                        <p:cTn id="86" dur="500" fill="hold"/>
                                        <p:tgtEl>
                                          <p:spTgt spid="97"/>
                                        </p:tgtEl>
                                        <p:attrNameLst>
                                          <p:attrName>fill.on</p:attrName>
                                        </p:attrNameLst>
                                      </p:cBhvr>
                                      <p:to>
                                        <p:strVal val="true"/>
                                      </p:to>
                                    </p:set>
                                  </p:childTnLst>
                                </p:cTn>
                              </p:par>
                              <p:par>
                                <p:cTn id="87" presetID="19" presetClass="emph" presetSubtype="0" fill="hold" grpId="1" nodeType="withEffect">
                                  <p:stCondLst>
                                    <p:cond delay="0"/>
                                  </p:stCondLst>
                                  <p:childTnLst>
                                    <p:animClr clrSpc="rgb" dir="cw">
                                      <p:cBhvr override="childStyle">
                                        <p:cTn id="88" dur="500" fill="hold"/>
                                        <p:tgtEl>
                                          <p:spTgt spid="98"/>
                                        </p:tgtEl>
                                        <p:attrNameLst>
                                          <p:attrName>style.color</p:attrName>
                                        </p:attrNameLst>
                                      </p:cBhvr>
                                      <p:to>
                                        <a:srgbClr val="FF0000"/>
                                      </p:to>
                                    </p:animClr>
                                    <p:animClr clrSpc="rgb" dir="cw">
                                      <p:cBhvr>
                                        <p:cTn id="89" dur="500" fill="hold"/>
                                        <p:tgtEl>
                                          <p:spTgt spid="98"/>
                                        </p:tgtEl>
                                        <p:attrNameLst>
                                          <p:attrName>fillcolor</p:attrName>
                                        </p:attrNameLst>
                                      </p:cBhvr>
                                      <p:to>
                                        <a:srgbClr val="FF0000"/>
                                      </p:to>
                                    </p:animClr>
                                    <p:set>
                                      <p:cBhvr>
                                        <p:cTn id="90" dur="500" fill="hold"/>
                                        <p:tgtEl>
                                          <p:spTgt spid="98"/>
                                        </p:tgtEl>
                                        <p:attrNameLst>
                                          <p:attrName>fill.type</p:attrName>
                                        </p:attrNameLst>
                                      </p:cBhvr>
                                      <p:to>
                                        <p:strVal val="solid"/>
                                      </p:to>
                                    </p:set>
                                    <p:set>
                                      <p:cBhvr>
                                        <p:cTn id="91" dur="500" fill="hold"/>
                                        <p:tgtEl>
                                          <p:spTgt spid="98"/>
                                        </p:tgtEl>
                                        <p:attrNameLst>
                                          <p:attrName>fill.on</p:attrName>
                                        </p:attrNameLst>
                                      </p:cBhvr>
                                      <p:to>
                                        <p:strVal val="true"/>
                                      </p:to>
                                    </p:set>
                                  </p:childTnLst>
                                </p:cTn>
                              </p:par>
                              <p:par>
                                <p:cTn id="92" presetID="19" presetClass="emph" presetSubtype="0" fill="hold" grpId="1" nodeType="withEffect">
                                  <p:stCondLst>
                                    <p:cond delay="0"/>
                                  </p:stCondLst>
                                  <p:childTnLst>
                                    <p:animClr clrSpc="rgb" dir="cw">
                                      <p:cBhvr override="childStyle">
                                        <p:cTn id="93" dur="500" fill="hold"/>
                                        <p:tgtEl>
                                          <p:spTgt spid="99"/>
                                        </p:tgtEl>
                                        <p:attrNameLst>
                                          <p:attrName>style.color</p:attrName>
                                        </p:attrNameLst>
                                      </p:cBhvr>
                                      <p:to>
                                        <a:srgbClr val="FF0000"/>
                                      </p:to>
                                    </p:animClr>
                                    <p:animClr clrSpc="rgb" dir="cw">
                                      <p:cBhvr>
                                        <p:cTn id="94" dur="500" fill="hold"/>
                                        <p:tgtEl>
                                          <p:spTgt spid="99"/>
                                        </p:tgtEl>
                                        <p:attrNameLst>
                                          <p:attrName>fillcolor</p:attrName>
                                        </p:attrNameLst>
                                      </p:cBhvr>
                                      <p:to>
                                        <a:srgbClr val="FF0000"/>
                                      </p:to>
                                    </p:animClr>
                                    <p:set>
                                      <p:cBhvr>
                                        <p:cTn id="95" dur="500" fill="hold"/>
                                        <p:tgtEl>
                                          <p:spTgt spid="99"/>
                                        </p:tgtEl>
                                        <p:attrNameLst>
                                          <p:attrName>fill.type</p:attrName>
                                        </p:attrNameLst>
                                      </p:cBhvr>
                                      <p:to>
                                        <p:strVal val="solid"/>
                                      </p:to>
                                    </p:set>
                                    <p:set>
                                      <p:cBhvr>
                                        <p:cTn id="96" dur="500" fill="hold"/>
                                        <p:tgtEl>
                                          <p:spTgt spid="99"/>
                                        </p:tgtEl>
                                        <p:attrNameLst>
                                          <p:attrName>fill.on</p:attrName>
                                        </p:attrNameLst>
                                      </p:cBhvr>
                                      <p:to>
                                        <p:strVal val="true"/>
                                      </p:to>
                                    </p:set>
                                  </p:childTnLst>
                                </p:cTn>
                              </p:par>
                              <p:par>
                                <p:cTn id="97" presetID="19" presetClass="emph" presetSubtype="0" fill="hold" grpId="1" nodeType="withEffect">
                                  <p:stCondLst>
                                    <p:cond delay="0"/>
                                  </p:stCondLst>
                                  <p:childTnLst>
                                    <p:animClr clrSpc="rgb" dir="cw">
                                      <p:cBhvr override="childStyle">
                                        <p:cTn id="98" dur="500" fill="hold"/>
                                        <p:tgtEl>
                                          <p:spTgt spid="118"/>
                                        </p:tgtEl>
                                        <p:attrNameLst>
                                          <p:attrName>style.color</p:attrName>
                                        </p:attrNameLst>
                                      </p:cBhvr>
                                      <p:to>
                                        <a:srgbClr val="FF0000"/>
                                      </p:to>
                                    </p:animClr>
                                    <p:animClr clrSpc="rgb" dir="cw">
                                      <p:cBhvr>
                                        <p:cTn id="99" dur="500" fill="hold"/>
                                        <p:tgtEl>
                                          <p:spTgt spid="118"/>
                                        </p:tgtEl>
                                        <p:attrNameLst>
                                          <p:attrName>fillcolor</p:attrName>
                                        </p:attrNameLst>
                                      </p:cBhvr>
                                      <p:to>
                                        <a:srgbClr val="FF0000"/>
                                      </p:to>
                                    </p:animClr>
                                    <p:set>
                                      <p:cBhvr>
                                        <p:cTn id="100" dur="500" fill="hold"/>
                                        <p:tgtEl>
                                          <p:spTgt spid="118"/>
                                        </p:tgtEl>
                                        <p:attrNameLst>
                                          <p:attrName>fill.type</p:attrName>
                                        </p:attrNameLst>
                                      </p:cBhvr>
                                      <p:to>
                                        <p:strVal val="solid"/>
                                      </p:to>
                                    </p:set>
                                    <p:set>
                                      <p:cBhvr>
                                        <p:cTn id="101" dur="500" fill="hold"/>
                                        <p:tgtEl>
                                          <p:spTgt spid="118"/>
                                        </p:tgtEl>
                                        <p:attrNameLst>
                                          <p:attrName>fill.on</p:attrName>
                                        </p:attrNameLst>
                                      </p:cBhvr>
                                      <p:to>
                                        <p:strVal val="true"/>
                                      </p:to>
                                    </p:set>
                                  </p:childTnLst>
                                </p:cTn>
                              </p:par>
                              <p:par>
                                <p:cTn id="102" presetID="19" presetClass="emph" presetSubtype="0" fill="hold" grpId="1" nodeType="withEffect">
                                  <p:stCondLst>
                                    <p:cond delay="0"/>
                                  </p:stCondLst>
                                  <p:childTnLst>
                                    <p:animClr clrSpc="rgb" dir="cw">
                                      <p:cBhvr override="childStyle">
                                        <p:cTn id="103" dur="500" fill="hold"/>
                                        <p:tgtEl>
                                          <p:spTgt spid="119"/>
                                        </p:tgtEl>
                                        <p:attrNameLst>
                                          <p:attrName>style.color</p:attrName>
                                        </p:attrNameLst>
                                      </p:cBhvr>
                                      <p:to>
                                        <a:srgbClr val="FF0000"/>
                                      </p:to>
                                    </p:animClr>
                                    <p:animClr clrSpc="rgb" dir="cw">
                                      <p:cBhvr>
                                        <p:cTn id="104" dur="500" fill="hold"/>
                                        <p:tgtEl>
                                          <p:spTgt spid="119"/>
                                        </p:tgtEl>
                                        <p:attrNameLst>
                                          <p:attrName>fillcolor</p:attrName>
                                        </p:attrNameLst>
                                      </p:cBhvr>
                                      <p:to>
                                        <a:srgbClr val="FF0000"/>
                                      </p:to>
                                    </p:animClr>
                                    <p:set>
                                      <p:cBhvr>
                                        <p:cTn id="105" dur="500" fill="hold"/>
                                        <p:tgtEl>
                                          <p:spTgt spid="119"/>
                                        </p:tgtEl>
                                        <p:attrNameLst>
                                          <p:attrName>fill.type</p:attrName>
                                        </p:attrNameLst>
                                      </p:cBhvr>
                                      <p:to>
                                        <p:strVal val="solid"/>
                                      </p:to>
                                    </p:set>
                                    <p:set>
                                      <p:cBhvr>
                                        <p:cTn id="106" dur="500" fill="hold"/>
                                        <p:tgtEl>
                                          <p:spTgt spid="119"/>
                                        </p:tgtEl>
                                        <p:attrNameLst>
                                          <p:attrName>fill.on</p:attrName>
                                        </p:attrNameLst>
                                      </p:cBhvr>
                                      <p:to>
                                        <p:strVal val="true"/>
                                      </p:to>
                                    </p:set>
                                  </p:childTnLst>
                                </p:cTn>
                              </p:par>
                              <p:par>
                                <p:cTn id="107" presetID="19" presetClass="emph" presetSubtype="0" fill="hold" grpId="1" nodeType="withEffect">
                                  <p:stCondLst>
                                    <p:cond delay="0"/>
                                  </p:stCondLst>
                                  <p:childTnLst>
                                    <p:animClr clrSpc="rgb" dir="cw">
                                      <p:cBhvr override="childStyle">
                                        <p:cTn id="108" dur="500" fill="hold"/>
                                        <p:tgtEl>
                                          <p:spTgt spid="120"/>
                                        </p:tgtEl>
                                        <p:attrNameLst>
                                          <p:attrName>style.color</p:attrName>
                                        </p:attrNameLst>
                                      </p:cBhvr>
                                      <p:to>
                                        <a:srgbClr val="FF0000"/>
                                      </p:to>
                                    </p:animClr>
                                    <p:animClr clrSpc="rgb" dir="cw">
                                      <p:cBhvr>
                                        <p:cTn id="109" dur="500" fill="hold"/>
                                        <p:tgtEl>
                                          <p:spTgt spid="120"/>
                                        </p:tgtEl>
                                        <p:attrNameLst>
                                          <p:attrName>fillcolor</p:attrName>
                                        </p:attrNameLst>
                                      </p:cBhvr>
                                      <p:to>
                                        <a:srgbClr val="FF0000"/>
                                      </p:to>
                                    </p:animClr>
                                    <p:set>
                                      <p:cBhvr>
                                        <p:cTn id="110" dur="500" fill="hold"/>
                                        <p:tgtEl>
                                          <p:spTgt spid="120"/>
                                        </p:tgtEl>
                                        <p:attrNameLst>
                                          <p:attrName>fill.type</p:attrName>
                                        </p:attrNameLst>
                                      </p:cBhvr>
                                      <p:to>
                                        <p:strVal val="solid"/>
                                      </p:to>
                                    </p:set>
                                    <p:set>
                                      <p:cBhvr>
                                        <p:cTn id="111" dur="500" fill="hold"/>
                                        <p:tgtEl>
                                          <p:spTgt spid="120"/>
                                        </p:tgtEl>
                                        <p:attrNameLst>
                                          <p:attrName>fill.on</p:attrName>
                                        </p:attrNameLst>
                                      </p:cBhvr>
                                      <p:to>
                                        <p:strVal val="true"/>
                                      </p:to>
                                    </p:set>
                                  </p:childTnLst>
                                </p:cTn>
                              </p:par>
                              <p:par>
                                <p:cTn id="112" presetID="19" presetClass="emph" presetSubtype="0" fill="hold" grpId="1" nodeType="withEffect">
                                  <p:stCondLst>
                                    <p:cond delay="0"/>
                                  </p:stCondLst>
                                  <p:childTnLst>
                                    <p:animClr clrSpc="rgb" dir="cw">
                                      <p:cBhvr override="childStyle">
                                        <p:cTn id="113" dur="500" fill="hold"/>
                                        <p:tgtEl>
                                          <p:spTgt spid="121"/>
                                        </p:tgtEl>
                                        <p:attrNameLst>
                                          <p:attrName>style.color</p:attrName>
                                        </p:attrNameLst>
                                      </p:cBhvr>
                                      <p:to>
                                        <a:srgbClr val="FF0000"/>
                                      </p:to>
                                    </p:animClr>
                                    <p:animClr clrSpc="rgb" dir="cw">
                                      <p:cBhvr>
                                        <p:cTn id="114" dur="500" fill="hold"/>
                                        <p:tgtEl>
                                          <p:spTgt spid="121"/>
                                        </p:tgtEl>
                                        <p:attrNameLst>
                                          <p:attrName>fillcolor</p:attrName>
                                        </p:attrNameLst>
                                      </p:cBhvr>
                                      <p:to>
                                        <a:srgbClr val="FF0000"/>
                                      </p:to>
                                    </p:animClr>
                                    <p:set>
                                      <p:cBhvr>
                                        <p:cTn id="115" dur="500" fill="hold"/>
                                        <p:tgtEl>
                                          <p:spTgt spid="121"/>
                                        </p:tgtEl>
                                        <p:attrNameLst>
                                          <p:attrName>fill.type</p:attrName>
                                        </p:attrNameLst>
                                      </p:cBhvr>
                                      <p:to>
                                        <p:strVal val="solid"/>
                                      </p:to>
                                    </p:set>
                                    <p:set>
                                      <p:cBhvr>
                                        <p:cTn id="116" dur="500" fill="hold"/>
                                        <p:tgtEl>
                                          <p:spTgt spid="121"/>
                                        </p:tgtEl>
                                        <p:attrNameLst>
                                          <p:attrName>fill.on</p:attrName>
                                        </p:attrNameLst>
                                      </p:cBhvr>
                                      <p:to>
                                        <p:strVal val="true"/>
                                      </p:to>
                                    </p:set>
                                  </p:childTnLst>
                                </p:cTn>
                              </p:par>
                              <p:par>
                                <p:cTn id="117" presetID="19" presetClass="emph" presetSubtype="0" fill="hold" grpId="1" nodeType="withEffect">
                                  <p:stCondLst>
                                    <p:cond delay="0"/>
                                  </p:stCondLst>
                                  <p:childTnLst>
                                    <p:animClr clrSpc="rgb" dir="cw">
                                      <p:cBhvr override="childStyle">
                                        <p:cTn id="118" dur="500" fill="hold"/>
                                        <p:tgtEl>
                                          <p:spTgt spid="122"/>
                                        </p:tgtEl>
                                        <p:attrNameLst>
                                          <p:attrName>style.color</p:attrName>
                                        </p:attrNameLst>
                                      </p:cBhvr>
                                      <p:to>
                                        <a:srgbClr val="FF0000"/>
                                      </p:to>
                                    </p:animClr>
                                    <p:animClr clrSpc="rgb" dir="cw">
                                      <p:cBhvr>
                                        <p:cTn id="119" dur="500" fill="hold"/>
                                        <p:tgtEl>
                                          <p:spTgt spid="122"/>
                                        </p:tgtEl>
                                        <p:attrNameLst>
                                          <p:attrName>fillcolor</p:attrName>
                                        </p:attrNameLst>
                                      </p:cBhvr>
                                      <p:to>
                                        <a:srgbClr val="FF0000"/>
                                      </p:to>
                                    </p:animClr>
                                    <p:set>
                                      <p:cBhvr>
                                        <p:cTn id="120" dur="500" fill="hold"/>
                                        <p:tgtEl>
                                          <p:spTgt spid="122"/>
                                        </p:tgtEl>
                                        <p:attrNameLst>
                                          <p:attrName>fill.type</p:attrName>
                                        </p:attrNameLst>
                                      </p:cBhvr>
                                      <p:to>
                                        <p:strVal val="solid"/>
                                      </p:to>
                                    </p:set>
                                    <p:set>
                                      <p:cBhvr>
                                        <p:cTn id="121" dur="500" fill="hold"/>
                                        <p:tgtEl>
                                          <p:spTgt spid="122"/>
                                        </p:tgtEl>
                                        <p:attrNameLst>
                                          <p:attrName>fill.on</p:attrName>
                                        </p:attrNameLst>
                                      </p:cBhvr>
                                      <p:to>
                                        <p:strVal val="true"/>
                                      </p:to>
                                    </p:set>
                                  </p:childTnLst>
                                </p:cTn>
                              </p:par>
                              <p:par>
                                <p:cTn id="122" presetID="19" presetClass="emph" presetSubtype="0" fill="hold" grpId="1" nodeType="withEffect">
                                  <p:stCondLst>
                                    <p:cond delay="0"/>
                                  </p:stCondLst>
                                  <p:childTnLst>
                                    <p:animClr clrSpc="rgb" dir="cw">
                                      <p:cBhvr override="childStyle">
                                        <p:cTn id="123" dur="500" fill="hold"/>
                                        <p:tgtEl>
                                          <p:spTgt spid="123"/>
                                        </p:tgtEl>
                                        <p:attrNameLst>
                                          <p:attrName>style.color</p:attrName>
                                        </p:attrNameLst>
                                      </p:cBhvr>
                                      <p:to>
                                        <a:srgbClr val="FF0000"/>
                                      </p:to>
                                    </p:animClr>
                                    <p:animClr clrSpc="rgb" dir="cw">
                                      <p:cBhvr>
                                        <p:cTn id="124" dur="500" fill="hold"/>
                                        <p:tgtEl>
                                          <p:spTgt spid="123"/>
                                        </p:tgtEl>
                                        <p:attrNameLst>
                                          <p:attrName>fillcolor</p:attrName>
                                        </p:attrNameLst>
                                      </p:cBhvr>
                                      <p:to>
                                        <a:srgbClr val="FF0000"/>
                                      </p:to>
                                    </p:animClr>
                                    <p:set>
                                      <p:cBhvr>
                                        <p:cTn id="125" dur="500" fill="hold"/>
                                        <p:tgtEl>
                                          <p:spTgt spid="123"/>
                                        </p:tgtEl>
                                        <p:attrNameLst>
                                          <p:attrName>fill.type</p:attrName>
                                        </p:attrNameLst>
                                      </p:cBhvr>
                                      <p:to>
                                        <p:strVal val="solid"/>
                                      </p:to>
                                    </p:set>
                                    <p:set>
                                      <p:cBhvr>
                                        <p:cTn id="126" dur="500" fill="hold"/>
                                        <p:tgtEl>
                                          <p:spTgt spid="12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133"/>
                                        </p:tgtEl>
                                        <p:attrNameLst>
                                          <p:attrName>style.visibility</p:attrName>
                                        </p:attrNameLst>
                                      </p:cBhvr>
                                      <p:to>
                                        <p:strVal val="visible"/>
                                      </p:to>
                                    </p:set>
                                    <p:anim calcmode="lin" valueType="num">
                                      <p:cBhvr>
                                        <p:cTn id="131" dur="500" fill="hold"/>
                                        <p:tgtEl>
                                          <p:spTgt spid="133"/>
                                        </p:tgtEl>
                                        <p:attrNameLst>
                                          <p:attrName>ppt_w</p:attrName>
                                        </p:attrNameLst>
                                      </p:cBhvr>
                                      <p:tavLst>
                                        <p:tav tm="0">
                                          <p:val>
                                            <p:fltVal val="0"/>
                                          </p:val>
                                        </p:tav>
                                        <p:tav tm="100000">
                                          <p:val>
                                            <p:strVal val="#ppt_w"/>
                                          </p:val>
                                        </p:tav>
                                      </p:tavLst>
                                    </p:anim>
                                    <p:anim calcmode="lin" valueType="num">
                                      <p:cBhvr>
                                        <p:cTn id="132" dur="500" fill="hold"/>
                                        <p:tgtEl>
                                          <p:spTgt spid="133"/>
                                        </p:tgtEl>
                                        <p:attrNameLst>
                                          <p:attrName>ppt_h</p:attrName>
                                        </p:attrNameLst>
                                      </p:cBhvr>
                                      <p:tavLst>
                                        <p:tav tm="0">
                                          <p:val>
                                            <p:fltVal val="0"/>
                                          </p:val>
                                        </p:tav>
                                        <p:tav tm="100000">
                                          <p:val>
                                            <p:strVal val="#ppt_h"/>
                                          </p:val>
                                        </p:tav>
                                      </p:tavLst>
                                    </p:anim>
                                    <p:animEffect transition="in" filter="fade">
                                      <p:cBhvr>
                                        <p:cTn id="13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4132" y="228599"/>
            <a:ext cx="6208211"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Use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After </a:t>
            </a: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Free</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5" name="TextBox 4"/>
          <p:cNvSpPr txBox="1"/>
          <p:nvPr/>
        </p:nvSpPr>
        <p:spPr>
          <a:xfrm>
            <a:off x="3244601" y="1458370"/>
            <a:ext cx="5947272" cy="5130635"/>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char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4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malloc</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(8);</a:t>
            </a:r>
          </a:p>
          <a:p>
            <a:pPr>
              <a:lnSpc>
                <a:spcPct val="90000"/>
              </a:lnSpc>
              <a:spcAft>
                <a:spcPts val="600"/>
              </a:spcAft>
            </a:pPr>
            <a:r>
              <a:rPr lang="en-US" sz="24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strcpy</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"AAAAAAAA");</a:t>
            </a:r>
          </a:p>
          <a:p>
            <a:pPr>
              <a:lnSpc>
                <a:spcPct val="90000"/>
              </a:lnSpc>
              <a:spcAft>
                <a:spcPts val="600"/>
              </a:spcAft>
            </a:pPr>
            <a:endPar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("char *</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0x%x\n", </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a:t>
            </a:r>
            <a:endPar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         :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%s\n", </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a:t>
            </a:r>
            <a:endPar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endPar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free(buffer);</a:t>
            </a:r>
            <a:endPar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endPar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("char *</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0x%x\n", </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a:t>
            </a:r>
            <a:endPar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         :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%s\n", </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a:t>
            </a:r>
            <a:endPar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endPar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return </a:t>
            </a:r>
            <a:r>
              <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0</a:t>
            </a:r>
            <a:r>
              <a:rPr lang="en-US" sz="24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endParaRPr lang="en-US" sz="24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47127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9" end="9"/>
                                            </p:txEl>
                                          </p:spTgt>
                                        </p:tgtEl>
                                        <p:attrNameLst>
                                          <p:attrName>style.color</p:attrName>
                                        </p:attrNameLst>
                                      </p:cBhvr>
                                      <p:to>
                                        <a:srgbClr val="00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2036" indent="-82036"/>
            <a:r>
              <a:rPr lang="en-US" dirty="0" smtClean="0"/>
              <a:t>Demo</a:t>
            </a:r>
            <a:endParaRPr lang="en-US" dirty="0"/>
          </a:p>
        </p:txBody>
      </p:sp>
    </p:spTree>
    <p:extLst>
      <p:ext uri="{BB962C8B-B14F-4D97-AF65-F5344CB8AC3E}">
        <p14:creationId xmlns:p14="http://schemas.microsoft.com/office/powerpoint/2010/main" val="34077858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8015" y="228599"/>
            <a:ext cx="7280444"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Uninitialized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Memory</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17" name="TextBox 16"/>
          <p:cNvSpPr txBox="1"/>
          <p:nvPr/>
        </p:nvSpPr>
        <p:spPr>
          <a:xfrm>
            <a:off x="629645" y="3493089"/>
            <a:ext cx="11177184"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smtClean="0">
                <a:solidFill>
                  <a:schemeClr val="bg2"/>
                </a:solidFill>
                <a:effectLst>
                  <a:outerShdw blurRad="38100" dist="38100" dir="2700000" algn="tl">
                    <a:srgbClr val="000000">
                      <a:alpha val="43137"/>
                    </a:srgbClr>
                  </a:outerShdw>
                </a:effectLst>
              </a:rPr>
              <a:t>Variables that has not been assigned an initial value</a:t>
            </a:r>
            <a:endParaRPr lang="en-US" sz="4000" b="1" dirty="0">
              <a:solidFill>
                <a:schemeClr val="bg2"/>
              </a:solidFill>
              <a:effectLst>
                <a:outerShdw blurRad="38100" dist="38100" dir="2700000" algn="tl">
                  <a:srgbClr val="000000">
                    <a:alpha val="43137"/>
                  </a:srgbClr>
                </a:outerShdw>
              </a:effectLst>
            </a:endParaRPr>
          </a:p>
        </p:txBody>
      </p:sp>
      <p:sp>
        <p:nvSpPr>
          <p:cNvPr id="18" name="Rectangle 17"/>
          <p:cNvSpPr/>
          <p:nvPr/>
        </p:nvSpPr>
        <p:spPr>
          <a:xfrm>
            <a:off x="1394248" y="3493088"/>
            <a:ext cx="9647982" cy="648169"/>
          </a:xfrm>
          <a:prstGeom prst="rect">
            <a:avLst/>
          </a:prstGeom>
          <a:solidFill>
            <a:schemeClr val="accent1"/>
          </a:solidFill>
        </p:spPr>
        <p:txBody>
          <a:bodyPr wrap="none" lIns="93260" tIns="46630" rIns="93260" bIns="46630">
            <a:spAutoFit/>
          </a:bodyPr>
          <a:lstStyle/>
          <a:p>
            <a:pPr algn="ctr">
              <a:lnSpc>
                <a:spcPct val="90000"/>
              </a:lnSpc>
            </a:pPr>
            <a:r>
              <a:rPr lang="en-IN" sz="4000" b="1" dirty="0" smtClean="0">
                <a:solidFill>
                  <a:schemeClr val="bg2"/>
                </a:solidFill>
                <a:effectLst>
                  <a:outerShdw blurRad="38100" dist="38100" dir="2700000" algn="tl">
                    <a:srgbClr val="000000">
                      <a:alpha val="43137"/>
                    </a:srgbClr>
                  </a:outerShdw>
                </a:effectLst>
                <a:latin typeface="Segoe UI Light" pitchFamily="34" charset="0"/>
              </a:rPr>
              <a:t>Leads </a:t>
            </a:r>
            <a:r>
              <a:rPr lang="en-IN" sz="4000" b="1" dirty="0">
                <a:solidFill>
                  <a:schemeClr val="bg2"/>
                </a:solidFill>
                <a:effectLst>
                  <a:outerShdw blurRad="38100" dist="38100" dir="2700000" algn="tl">
                    <a:srgbClr val="000000">
                      <a:alpha val="43137"/>
                    </a:srgbClr>
                  </a:outerShdw>
                </a:effectLst>
                <a:latin typeface="Segoe UI Light" pitchFamily="34" charset="0"/>
              </a:rPr>
              <a:t>to unpredictable or </a:t>
            </a:r>
            <a:r>
              <a:rPr lang="en-IN" sz="4000" b="1" dirty="0" smtClean="0">
                <a:solidFill>
                  <a:schemeClr val="bg2"/>
                </a:solidFill>
                <a:effectLst>
                  <a:outerShdw blurRad="38100" dist="38100" dir="2700000" algn="tl">
                    <a:srgbClr val="000000">
                      <a:alpha val="43137"/>
                    </a:srgbClr>
                  </a:outerShdw>
                </a:effectLst>
                <a:latin typeface="Segoe UI Light" pitchFamily="34" charset="0"/>
              </a:rPr>
              <a:t>bizarre behaviour</a:t>
            </a:r>
            <a:endParaRPr lang="en-US" sz="4000" b="1" dirty="0">
              <a:solidFill>
                <a:schemeClr val="bg2"/>
              </a:solidFill>
              <a:effectLst>
                <a:outerShdw blurRad="38100" dist="38100" dir="2700000" algn="tl">
                  <a:srgbClr val="000000">
                    <a:alpha val="43137"/>
                  </a:srgbClr>
                </a:outerShdw>
              </a:effectLst>
              <a:latin typeface="Segoe UI Light" pitchFamily="34" charset="0"/>
            </a:endParaRPr>
          </a:p>
        </p:txBody>
      </p:sp>
    </p:spTree>
    <p:extLst>
      <p:ext uri="{BB962C8B-B14F-4D97-AF65-F5344CB8AC3E}">
        <p14:creationId xmlns:p14="http://schemas.microsoft.com/office/powerpoint/2010/main" val="7356086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17"/>
                                        </p:tgtEl>
                                        <p:attrNameLst>
                                          <p:attrName>ppt_x</p:attrName>
                                        </p:attrNameLst>
                                      </p:cBhvr>
                                      <p:tavLst>
                                        <p:tav tm="0">
                                          <p:val>
                                            <p:strVal val="ppt_x"/>
                                          </p:val>
                                        </p:tav>
                                        <p:tav tm="100000">
                                          <p:val>
                                            <p:strVal val="0-ppt_w/2"/>
                                          </p:val>
                                        </p:tav>
                                      </p:tavLst>
                                    </p:anim>
                                    <p:anim calcmode="lin" valueType="num">
                                      <p:cBhvr additive="base">
                                        <p:cTn id="13" dur="500"/>
                                        <p:tgtEl>
                                          <p:spTgt spid="17"/>
                                        </p:tgtEl>
                                        <p:attrNameLst>
                                          <p:attrName>ppt_y</p:attrName>
                                        </p:attrNameLst>
                                      </p:cBhvr>
                                      <p:tavLst>
                                        <p:tav tm="0">
                                          <p:val>
                                            <p:strVal val="ppt_y"/>
                                          </p:val>
                                        </p:tav>
                                        <p:tav tm="100000">
                                          <p:val>
                                            <p:strVal val="ppt_y"/>
                                          </p:val>
                                        </p:tav>
                                      </p:tavLst>
                                    </p:anim>
                                    <p:set>
                                      <p:cBhvr>
                                        <p:cTn id="14" dur="1" fill="hold">
                                          <p:stCondLst>
                                            <p:cond delay="499"/>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grpId="1" nodeType="clickEffect">
                                  <p:stCondLst>
                                    <p:cond delay="0"/>
                                  </p:stCondLst>
                                  <p:childTnLst>
                                    <p:anim calcmode="lin" valueType="num">
                                      <p:cBhvr additive="base">
                                        <p:cTn id="24" dur="500"/>
                                        <p:tgtEl>
                                          <p:spTgt spid="18"/>
                                        </p:tgtEl>
                                        <p:attrNameLst>
                                          <p:attrName>ppt_x</p:attrName>
                                        </p:attrNameLst>
                                      </p:cBhvr>
                                      <p:tavLst>
                                        <p:tav tm="0">
                                          <p:val>
                                            <p:strVal val="ppt_x"/>
                                          </p:val>
                                        </p:tav>
                                        <p:tav tm="100000">
                                          <p:val>
                                            <p:strVal val="0-ppt_w/2"/>
                                          </p:val>
                                        </p:tav>
                                      </p:tavLst>
                                    </p:anim>
                                    <p:anim calcmode="lin" valueType="num">
                                      <p:cBhvr additive="base">
                                        <p:cTn id="25" dur="500"/>
                                        <p:tgtEl>
                                          <p:spTgt spid="18"/>
                                        </p:tgtEl>
                                        <p:attrNameLst>
                                          <p:attrName>ppt_y</p:attrName>
                                        </p:attrNameLst>
                                      </p:cBhvr>
                                      <p:tavLst>
                                        <p:tav tm="0">
                                          <p:val>
                                            <p:strVal val="ppt_y"/>
                                          </p:val>
                                        </p:tav>
                                        <p:tav tm="100000">
                                          <p:val>
                                            <p:strVal val="ppt_y"/>
                                          </p:val>
                                        </p:tav>
                                      </p:tavLst>
                                    </p:anim>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b="1" dirty="0" smtClean="0">
                <a:effectLst>
                  <a:innerShdw blurRad="63500" dist="50800" dir="8100000">
                    <a:prstClr val="black">
                      <a:alpha val="50000"/>
                    </a:prstClr>
                  </a:innerShdw>
                </a:effectLst>
                <a:latin typeface="Matura MT Script Capitals" panose="03020802060602070202" pitchFamily="66" charset="0"/>
              </a:rPr>
              <a:t> </a:t>
            </a:r>
            <a:endParaRPr lang="en-US" b="1" dirty="0">
              <a:effectLst>
                <a:innerShdw blurRad="63500" dist="50800" dir="8100000">
                  <a:prstClr val="black">
                    <a:alpha val="50000"/>
                  </a:prstClr>
                </a:innerShdw>
              </a:effectLst>
              <a:latin typeface="Matura MT Script Capitals" panose="03020802060602070202" pitchFamily="66" charset="0"/>
            </a:endParaRPr>
          </a:p>
        </p:txBody>
      </p:sp>
      <p:sp>
        <p:nvSpPr>
          <p:cNvPr id="5" name="Text Placeholder 4"/>
          <p:cNvSpPr>
            <a:spLocks noGrp="1"/>
          </p:cNvSpPr>
          <p:nvPr>
            <p:ph type="body" sz="quarter" idx="12"/>
          </p:nvPr>
        </p:nvSpPr>
        <p:spPr/>
        <p:txBody>
          <a:bodyPr/>
          <a:lstStyle/>
          <a:p>
            <a:pPr>
              <a:lnSpc>
                <a:spcPct val="100000"/>
              </a:lnSpc>
            </a:pPr>
            <a:r>
              <a:rPr lang="en-US" sz="2800" b="1" dirty="0">
                <a:effectLst>
                  <a:innerShdw blurRad="63500" dist="50800" dir="8100000">
                    <a:prstClr val="black">
                      <a:alpha val="50000"/>
                    </a:prstClr>
                  </a:innerShdw>
                </a:effectLst>
                <a:latin typeface="Forte" panose="03060902040502070203" pitchFamily="66" charset="0"/>
              </a:rPr>
              <a:t>A</a:t>
            </a:r>
            <a:r>
              <a:rPr lang="en-US" sz="2800" b="1" dirty="0" smtClean="0">
                <a:effectLst>
                  <a:innerShdw blurRad="63500" dist="50800" dir="8100000">
                    <a:prstClr val="black">
                      <a:alpha val="50000"/>
                    </a:prstClr>
                  </a:innerShdw>
                </a:effectLst>
                <a:latin typeface="Forte" panose="03060902040502070203" pitchFamily="66" charset="0"/>
              </a:rPr>
              <a:t>shfaq Ansari</a:t>
            </a:r>
            <a:br>
              <a:rPr lang="en-US" sz="2800" b="1" dirty="0" smtClean="0">
                <a:effectLst>
                  <a:innerShdw blurRad="63500" dist="50800" dir="8100000">
                    <a:prstClr val="black">
                      <a:alpha val="50000"/>
                    </a:prstClr>
                  </a:innerShdw>
                </a:effectLst>
                <a:latin typeface="Forte" panose="03060902040502070203" pitchFamily="66" charset="0"/>
              </a:rPr>
            </a:br>
            <a:endParaRPr lang="en-US" sz="2800" b="1" dirty="0" smtClean="0">
              <a:effectLst>
                <a:innerShdw blurRad="63500" dist="50800" dir="8100000">
                  <a:prstClr val="black">
                    <a:alpha val="50000"/>
                  </a:prstClr>
                </a:innerShdw>
              </a:effectLst>
              <a:latin typeface="Forte" panose="03060902040502070203" pitchFamily="66" charset="0"/>
            </a:endParaRPr>
          </a:p>
          <a:p>
            <a:pPr>
              <a:lnSpc>
                <a:spcPct val="100000"/>
              </a:lnSpc>
            </a:pPr>
            <a:r>
              <a:rPr lang="en-US" sz="2800" b="1" dirty="0" smtClean="0">
                <a:effectLst>
                  <a:innerShdw blurRad="63500" dist="50800" dir="8100000">
                    <a:prstClr val="black">
                      <a:alpha val="50000"/>
                    </a:prstClr>
                  </a:innerShdw>
                </a:effectLst>
                <a:latin typeface="Forte" panose="03060902040502070203" pitchFamily="66" charset="0"/>
              </a:rPr>
              <a:t>Security Consultant</a:t>
            </a:r>
          </a:p>
          <a:p>
            <a:pPr>
              <a:lnSpc>
                <a:spcPct val="100000"/>
              </a:lnSpc>
            </a:pPr>
            <a:r>
              <a:rPr lang="en-US" sz="2800" b="1" dirty="0" err="1" smtClean="0">
                <a:effectLst>
                  <a:innerShdw blurRad="63500" dist="50800" dir="8100000">
                    <a:prstClr val="black">
                      <a:alpha val="50000"/>
                    </a:prstClr>
                  </a:innerShdw>
                </a:effectLst>
                <a:latin typeface="Forte" panose="03060902040502070203" pitchFamily="66" charset="0"/>
              </a:rPr>
              <a:t>Payatu</a:t>
            </a:r>
            <a:r>
              <a:rPr lang="en-US" sz="2800" b="1" dirty="0" smtClean="0">
                <a:effectLst>
                  <a:innerShdw blurRad="63500" dist="50800" dir="8100000">
                    <a:prstClr val="black">
                      <a:alpha val="50000"/>
                    </a:prstClr>
                  </a:innerShdw>
                </a:effectLst>
                <a:latin typeface="Forte" panose="03060902040502070203" pitchFamily="66" charset="0"/>
              </a:rPr>
              <a:t> Technologies Pvt. Ltd.</a:t>
            </a:r>
            <a:endParaRPr lang="en-US" sz="2800" b="1" dirty="0">
              <a:effectLst>
                <a:innerShdw blurRad="63500" dist="50800" dir="8100000">
                  <a:prstClr val="black">
                    <a:alpha val="50000"/>
                  </a:prstClr>
                </a:innerShdw>
              </a:effectLst>
              <a:latin typeface="Forte" panose="03060902040502070203" pitchFamily="66" charset="0"/>
            </a:endParaRPr>
          </a:p>
        </p:txBody>
      </p:sp>
      <p:sp>
        <p:nvSpPr>
          <p:cNvPr id="6" name="Text Placeholder 4"/>
          <p:cNvSpPr txBox="1">
            <a:spLocks/>
          </p:cNvSpPr>
          <p:nvPr/>
        </p:nvSpPr>
        <p:spPr>
          <a:xfrm>
            <a:off x="1" y="6387153"/>
            <a:ext cx="2743199" cy="675612"/>
          </a:xfrm>
          <a:prstGeom prst="rect">
            <a:avLst/>
          </a:prstGeom>
          <a:noFill/>
        </p:spPr>
        <p:txBody>
          <a:bodyPr vert="horz" wrap="square" lIns="182880" tIns="146304" rIns="182880" bIns="14630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effectLst>
                  <a:innerShdw blurRad="63500" dist="50800" dir="8100000">
                    <a:prstClr val="black">
                      <a:alpha val="50000"/>
                    </a:prstClr>
                  </a:innerShdw>
                </a:effectLst>
              </a:rPr>
              <a:t>http://www.payatu.com/</a:t>
            </a:r>
          </a:p>
        </p:txBody>
      </p:sp>
      <p:sp>
        <p:nvSpPr>
          <p:cNvPr id="7" name="Text Placeholder 4"/>
          <p:cNvSpPr txBox="1">
            <a:spLocks/>
          </p:cNvSpPr>
          <p:nvPr/>
        </p:nvSpPr>
        <p:spPr>
          <a:xfrm>
            <a:off x="9460337" y="6389425"/>
            <a:ext cx="2986427" cy="675612"/>
          </a:xfrm>
          <a:prstGeom prst="rect">
            <a:avLst/>
          </a:prstGeom>
          <a:noFill/>
        </p:spPr>
        <p:txBody>
          <a:bodyPr vert="horz" wrap="square" lIns="182880" tIns="146304" rIns="182880" bIns="14630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effectLst>
                  <a:innerShdw blurRad="63500" dist="50800" dir="8100000">
                    <a:prstClr val="black">
                      <a:alpha val="50000"/>
                    </a:prstClr>
                  </a:innerShdw>
                </a:effectLst>
              </a:rPr>
              <a:t>http://hacksys.vfreaks.com/</a:t>
            </a:r>
          </a:p>
        </p:txBody>
      </p:sp>
      <p:sp>
        <p:nvSpPr>
          <p:cNvPr id="3" name="TextBox 2"/>
          <p:cNvSpPr txBox="1"/>
          <p:nvPr/>
        </p:nvSpPr>
        <p:spPr>
          <a:xfrm>
            <a:off x="410467" y="1289553"/>
            <a:ext cx="5909652" cy="1320361"/>
          </a:xfrm>
          <a:prstGeom prst="rect">
            <a:avLst/>
          </a:prstGeom>
          <a:noFill/>
        </p:spPr>
        <p:txBody>
          <a:bodyPr wrap="square" lIns="182880" tIns="146304" rIns="182880" bIns="146304" rtlCol="0">
            <a:spAutoFit/>
          </a:bodyPr>
          <a:lstStyle/>
          <a:p>
            <a:pPr>
              <a:lnSpc>
                <a:spcPct val="90000"/>
              </a:lnSpc>
              <a:spcAft>
                <a:spcPts val="600"/>
              </a:spcAft>
            </a:pPr>
            <a:r>
              <a:rPr lang="en-US" sz="7200" b="1" spc="-100"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root@kalu</a:t>
            </a:r>
            <a:r>
              <a:rPr lang="en-US" sz="7200" b="1" spc="-100"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a:t>
            </a:r>
            <a:endParaRPr lang="en-IN" sz="7200" b="1" spc="-100"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8" name="TextBox 7"/>
          <p:cNvSpPr txBox="1"/>
          <p:nvPr/>
        </p:nvSpPr>
        <p:spPr>
          <a:xfrm>
            <a:off x="6320119" y="1209973"/>
            <a:ext cx="3294531" cy="1292662"/>
          </a:xfrm>
          <a:prstGeom prst="rect">
            <a:avLst/>
          </a:prstGeom>
          <a:noFill/>
        </p:spPr>
        <p:txBody>
          <a:bodyPr wrap="square" lIns="182880" tIns="146304" rIns="182880" bIns="146304" rtlCol="0">
            <a:spAutoFit/>
          </a:bodyPr>
          <a:lstStyle/>
          <a:p>
            <a:pPr>
              <a:lnSpc>
                <a:spcPct val="90000"/>
              </a:lnSpc>
              <a:spcAft>
                <a:spcPts val="600"/>
              </a:spcAft>
            </a:pPr>
            <a:r>
              <a:rPr lang="en-US" sz="7200" b="1" spc="-100" dirty="0" err="1">
                <a:ln w="3175">
                  <a:noFill/>
                </a:ln>
                <a:gradFill>
                  <a:gsLst>
                    <a:gs pos="5833">
                      <a:schemeClr val="tx1"/>
                    </a:gs>
                    <a:gs pos="18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whoami</a:t>
            </a:r>
            <a:endParaRPr lang="en-IN" sz="7200" b="1" spc="-100" dirty="0" err="1">
              <a:ln w="3175">
                <a:noFill/>
              </a:ln>
              <a:gradFill>
                <a:gsLst>
                  <a:gs pos="5833">
                    <a:schemeClr val="tx1"/>
                  </a:gs>
                  <a:gs pos="18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2" name="TextBox 1"/>
          <p:cNvSpPr txBox="1"/>
          <p:nvPr/>
        </p:nvSpPr>
        <p:spPr>
          <a:xfrm>
            <a:off x="765805" y="2786821"/>
            <a:ext cx="2707995" cy="9217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2880" tIns="146304" rIns="182880" bIns="146304" rtlCol="0">
            <a:spAutoFit/>
          </a:bodyPr>
          <a:lstStyle/>
          <a:p>
            <a:pPr>
              <a:lnSpc>
                <a:spcPct val="90000"/>
              </a:lnSpc>
              <a:spcAft>
                <a:spcPts val="600"/>
              </a:spcAft>
            </a:pPr>
            <a:r>
              <a:rPr lang="en-US" sz="4400" b="1" spc="-100" dirty="0">
                <a:ln w="3175">
                  <a:noFill/>
                </a:ln>
                <a:solidFill>
                  <a:srgbClr val="FFFF00"/>
                </a:solidFill>
                <a:effectLst>
                  <a:innerShdw blurRad="63500" dist="50800" dir="8100000">
                    <a:prstClr val="black">
                      <a:alpha val="50000"/>
                    </a:prstClr>
                  </a:innerShdw>
                </a:effectLst>
                <a:latin typeface="Matura MT Script Capitals" panose="03020802060602070202" pitchFamily="66" charset="0"/>
                <a:cs typeface="Segoe UI" pitchFamily="34" charset="0"/>
              </a:rPr>
              <a:t>Reversing</a:t>
            </a:r>
            <a:endParaRPr lang="en-IN" sz="4400" b="1" spc="-100" dirty="0" err="1">
              <a:ln w="3175">
                <a:noFill/>
              </a:ln>
              <a:solidFill>
                <a:srgbClr val="FFFF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9" name="TextBox 8"/>
          <p:cNvSpPr txBox="1"/>
          <p:nvPr/>
        </p:nvSpPr>
        <p:spPr>
          <a:xfrm>
            <a:off x="5563909" y="2786821"/>
            <a:ext cx="2708320" cy="9048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2880" tIns="146304" rIns="182880" bIns="146304" rtlCol="0">
            <a:spAutoFit/>
          </a:bodyPr>
          <a:lstStyle/>
          <a:p>
            <a:pPr>
              <a:lnSpc>
                <a:spcPct val="90000"/>
              </a:lnSpc>
              <a:spcAft>
                <a:spcPts val="600"/>
              </a:spcAft>
            </a:pPr>
            <a:r>
              <a:rPr lang="en-US" sz="4400" b="1" spc="-100" dirty="0" smtClean="0">
                <a:ln w="3175">
                  <a:noFill/>
                </a:ln>
                <a:solidFill>
                  <a:schemeClr val="bg1">
                    <a:lumMod val="95000"/>
                    <a:lumOff val="5000"/>
                  </a:schemeClr>
                </a:solidFill>
                <a:effectLst>
                  <a:innerShdw blurRad="63500" dist="50800" dir="8100000">
                    <a:prstClr val="black">
                      <a:alpha val="50000"/>
                    </a:prstClr>
                  </a:innerShdw>
                </a:effectLst>
                <a:latin typeface="Matura MT Script Capitals" panose="03020802060602070202" pitchFamily="66" charset="0"/>
                <a:cs typeface="Segoe UI" pitchFamily="34" charset="0"/>
              </a:rPr>
              <a:t>Malware</a:t>
            </a:r>
            <a:endParaRPr lang="en-IN" sz="4400" b="1" spc="-100" dirty="0" err="1">
              <a:ln w="3175">
                <a:noFill/>
              </a:ln>
              <a:solidFill>
                <a:schemeClr val="bg1">
                  <a:lumMod val="95000"/>
                  <a:lumOff val="5000"/>
                </a:schemeClr>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10" name="TextBox 9"/>
          <p:cNvSpPr txBox="1"/>
          <p:nvPr/>
        </p:nvSpPr>
        <p:spPr>
          <a:xfrm>
            <a:off x="3474594" y="2790101"/>
            <a:ext cx="2089315" cy="9217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2880" tIns="146304" rIns="182880" bIns="146304" rtlCol="0">
            <a:spAutoFit/>
          </a:bodyPr>
          <a:lstStyle/>
          <a:p>
            <a:pPr>
              <a:lnSpc>
                <a:spcPct val="90000"/>
              </a:lnSpc>
              <a:spcAft>
                <a:spcPts val="600"/>
              </a:spcAft>
            </a:pPr>
            <a:r>
              <a:rPr lang="en-US" sz="4400" b="1" spc="-100" dirty="0" smtClean="0">
                <a:ln w="3175">
                  <a:noFill/>
                </a:ln>
                <a:solidFill>
                  <a:schemeClr val="accent5">
                    <a:lumMod val="60000"/>
                    <a:lumOff val="40000"/>
                  </a:schemeClr>
                </a:solidFill>
                <a:effectLst>
                  <a:innerShdw blurRad="63500" dist="50800" dir="8100000">
                    <a:prstClr val="black">
                      <a:alpha val="50000"/>
                    </a:prstClr>
                  </a:innerShdw>
                </a:effectLst>
                <a:latin typeface="Matura MT Script Capitals" panose="03020802060602070202" pitchFamily="66" charset="0"/>
                <a:cs typeface="Segoe UI" pitchFamily="34" charset="0"/>
              </a:rPr>
              <a:t>Exploit</a:t>
            </a:r>
            <a:endParaRPr lang="en-IN" sz="4400" b="1" spc="-100" dirty="0" err="1">
              <a:ln w="3175">
                <a:noFill/>
              </a:ln>
              <a:solidFill>
                <a:schemeClr val="accent5">
                  <a:lumMod val="60000"/>
                  <a:lumOff val="40000"/>
                </a:schemeClr>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11" name="TextBox 10"/>
          <p:cNvSpPr txBox="1"/>
          <p:nvPr/>
        </p:nvSpPr>
        <p:spPr>
          <a:xfrm>
            <a:off x="8273817" y="2786821"/>
            <a:ext cx="1853175" cy="9217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2880" tIns="146304" rIns="182880" bIns="146304" rtlCol="0">
            <a:spAutoFit/>
          </a:bodyPr>
          <a:lstStyle/>
          <a:p>
            <a:pPr>
              <a:lnSpc>
                <a:spcPct val="90000"/>
              </a:lnSpc>
              <a:spcAft>
                <a:spcPts val="600"/>
              </a:spcAft>
            </a:pPr>
            <a:r>
              <a:rPr lang="en-US" sz="4400" b="1" spc="-100" dirty="0" smtClean="0">
                <a:ln w="3175">
                  <a:noFill/>
                </a:ln>
                <a:solidFill>
                  <a:srgbClr val="FF66FF"/>
                </a:solidFill>
                <a:effectLst>
                  <a:innerShdw blurRad="63500" dist="50800" dir="8100000">
                    <a:prstClr val="black">
                      <a:alpha val="50000"/>
                    </a:prstClr>
                  </a:innerShdw>
                </a:effectLst>
                <a:latin typeface="Matura MT Script Capitals" panose="03020802060602070202" pitchFamily="66" charset="0"/>
                <a:cs typeface="Segoe UI" pitchFamily="34" charset="0"/>
              </a:rPr>
              <a:t>Web</a:t>
            </a:r>
            <a:endParaRPr lang="en-IN" sz="4400" b="1" spc="-100" dirty="0" err="1">
              <a:ln w="3175">
                <a:noFill/>
              </a:ln>
              <a:solidFill>
                <a:srgbClr val="FF66FF"/>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13" name="TextBox 12"/>
          <p:cNvSpPr txBox="1"/>
          <p:nvPr/>
        </p:nvSpPr>
        <p:spPr>
          <a:xfrm>
            <a:off x="6573703" y="1182274"/>
            <a:ext cx="2886634" cy="1320361"/>
          </a:xfrm>
          <a:prstGeom prst="rect">
            <a:avLst/>
          </a:prstGeom>
          <a:noFill/>
        </p:spPr>
        <p:txBody>
          <a:bodyPr wrap="square" lIns="182880" tIns="146304" rIns="182880" bIns="146304" rtlCol="0">
            <a:spAutoFit/>
          </a:bodyPr>
          <a:lstStyle/>
          <a:p>
            <a:pPr>
              <a:lnSpc>
                <a:spcPct val="90000"/>
              </a:lnSpc>
              <a:spcAft>
                <a:spcPts val="600"/>
              </a:spcAft>
            </a:pPr>
            <a:r>
              <a:rPr lang="en-US" sz="7200" b="1" spc="-100" dirty="0" smtClean="0">
                <a:ln w="3175">
                  <a:noFill/>
                </a:ln>
                <a:gradFill>
                  <a:gsLst>
                    <a:gs pos="5833">
                      <a:schemeClr val="tx1"/>
                    </a:gs>
                    <a:gs pos="18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python</a:t>
            </a:r>
            <a:endParaRPr lang="en-IN" sz="7200" b="1" spc="-100" dirty="0" err="1">
              <a:ln w="3175">
                <a:noFill/>
              </a:ln>
              <a:gradFill>
                <a:gsLst>
                  <a:gs pos="5833">
                    <a:schemeClr val="tx1"/>
                  </a:gs>
                  <a:gs pos="18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Tree>
    <p:extLst>
      <p:ext uri="{BB962C8B-B14F-4D97-AF65-F5344CB8AC3E}">
        <p14:creationId xmlns:p14="http://schemas.microsoft.com/office/powerpoint/2010/main" val="24858648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1001"/>
                            </p:stCondLst>
                            <p:childTnLst>
                              <p:par>
                                <p:cTn id="8" presetID="2" presetClass="entr" presetSubtype="4"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additive="base">
                                        <p:cTn id="1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1"/>
                            </p:stCondLst>
                            <p:childTnLst>
                              <p:par>
                                <p:cTn id="21" presetID="2" presetClass="entr" presetSubtype="2"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1000" fill="hold"/>
                                        <p:tgtEl>
                                          <p:spTgt spid="2"/>
                                        </p:tgtEl>
                                        <p:attrNameLst>
                                          <p:attrName>ppt_x</p:attrName>
                                        </p:attrNameLst>
                                      </p:cBhvr>
                                      <p:tavLst>
                                        <p:tav tm="0">
                                          <p:val>
                                            <p:strVal val="1+#ppt_w/2"/>
                                          </p:val>
                                        </p:tav>
                                        <p:tav tm="100000">
                                          <p:val>
                                            <p:strVal val="#ppt_x"/>
                                          </p:val>
                                        </p:tav>
                                      </p:tavLst>
                                    </p:anim>
                                    <p:anim calcmode="lin" valueType="num">
                                      <p:cBhvr additive="base">
                                        <p:cTn id="24" dur="10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501"/>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1+#ppt_w/2"/>
                                          </p:val>
                                        </p:tav>
                                        <p:tav tm="100000">
                                          <p:val>
                                            <p:strVal val="#ppt_x"/>
                                          </p:val>
                                        </p:tav>
                                      </p:tavLst>
                                    </p:anim>
                                    <p:anim calcmode="lin" valueType="num">
                                      <p:cBhvr additive="base">
                                        <p:cTn id="29" dur="10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3501"/>
                            </p:stCondLst>
                            <p:childTnLst>
                              <p:par>
                                <p:cTn id="31" presetID="2" presetClass="entr" presetSubtype="2"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1000" fill="hold"/>
                                        <p:tgtEl>
                                          <p:spTgt spid="9"/>
                                        </p:tgtEl>
                                        <p:attrNameLst>
                                          <p:attrName>ppt_x</p:attrName>
                                        </p:attrNameLst>
                                      </p:cBhvr>
                                      <p:tavLst>
                                        <p:tav tm="0">
                                          <p:val>
                                            <p:strVal val="1+#ppt_w/2"/>
                                          </p:val>
                                        </p:tav>
                                        <p:tav tm="100000">
                                          <p:val>
                                            <p:strVal val="#ppt_x"/>
                                          </p:val>
                                        </p:tav>
                                      </p:tavLst>
                                    </p:anim>
                                    <p:anim calcmode="lin" valueType="num">
                                      <p:cBhvr additive="base">
                                        <p:cTn id="34" dur="100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4501"/>
                            </p:stCondLst>
                            <p:childTnLst>
                              <p:par>
                                <p:cTn id="36" presetID="2" presetClass="entr" presetSubtype="2"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1000" fill="hold"/>
                                        <p:tgtEl>
                                          <p:spTgt spid="11"/>
                                        </p:tgtEl>
                                        <p:attrNameLst>
                                          <p:attrName>ppt_x</p:attrName>
                                        </p:attrNameLst>
                                      </p:cBhvr>
                                      <p:tavLst>
                                        <p:tav tm="0">
                                          <p:val>
                                            <p:strVal val="1+#ppt_w/2"/>
                                          </p:val>
                                        </p:tav>
                                        <p:tav tm="100000">
                                          <p:val>
                                            <p:strVal val="#ppt_x"/>
                                          </p:val>
                                        </p:tav>
                                      </p:tavLst>
                                    </p:anim>
                                    <p:anim calcmode="lin" valueType="num">
                                      <p:cBhvr additive="base">
                                        <p:cTn id="39" dur="1000" fill="hold"/>
                                        <p:tgtEl>
                                          <p:spTgt spid="11"/>
                                        </p:tgtEl>
                                        <p:attrNameLst>
                                          <p:attrName>ppt_y</p:attrName>
                                        </p:attrNameLst>
                                      </p:cBhvr>
                                      <p:tavLst>
                                        <p:tav tm="0">
                                          <p:val>
                                            <p:strVal val="#ppt_y"/>
                                          </p:val>
                                        </p:tav>
                                        <p:tav tm="100000">
                                          <p:val>
                                            <p:strVal val="#ppt_y"/>
                                          </p:val>
                                        </p:tav>
                                      </p:tavLst>
                                    </p:anim>
                                  </p:childTnLst>
                                </p:cTn>
                              </p:par>
                            </p:childTnLst>
                          </p:cTn>
                        </p:par>
                        <p:par>
                          <p:cTn id="40" fill="hold">
                            <p:stCondLst>
                              <p:cond delay="5501"/>
                            </p:stCondLst>
                            <p:childTnLst>
                              <p:par>
                                <p:cTn id="41" presetID="1" presetClass="exit" presetSubtype="0" fill="hold" grpId="0" nodeType="afterEffect">
                                  <p:stCondLst>
                                    <p:cond delay="0"/>
                                  </p:stCondLst>
                                  <p:iterate type="lt">
                                    <p:tmAbs val="200"/>
                                  </p:iterate>
                                  <p:childTnLst>
                                    <p:set>
                                      <p:cBhvr>
                                        <p:cTn id="42" dur="1" fill="hold">
                                          <p:stCondLst>
                                            <p:cond delay="0"/>
                                          </p:stCondLst>
                                        </p:cTn>
                                        <p:tgtEl>
                                          <p:spTgt spid="8">
                                            <p:txEl>
                                              <p:pRg st="0" end="0"/>
                                            </p:txEl>
                                          </p:spTgt>
                                        </p:tgtEl>
                                        <p:attrNameLst>
                                          <p:attrName>style.visibility</p:attrName>
                                        </p:attrNameLst>
                                      </p:cBhvr>
                                      <p:to>
                                        <p:strVal val="hidden"/>
                                      </p:to>
                                    </p:set>
                                  </p:childTnLst>
                                </p:cTn>
                              </p:par>
                            </p:childTnLst>
                          </p:cTn>
                        </p:par>
                        <p:par>
                          <p:cTn id="43" fill="hold">
                            <p:stCondLst>
                              <p:cond delay="6502"/>
                            </p:stCondLst>
                            <p:childTnLst>
                              <p:par>
                                <p:cTn id="44" presetID="1" presetClass="entr" presetSubtype="0" fill="hold" grpId="0" nodeType="afterEffect">
                                  <p:stCondLst>
                                    <p:cond delay="0"/>
                                  </p:stCondLst>
                                  <p:iterate type="lt">
                                    <p:tmAbs val="200"/>
                                  </p:iterate>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2" grpId="0"/>
      <p:bldP spid="9" grpId="0"/>
      <p:bldP spid="10"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8015" y="228599"/>
            <a:ext cx="7280444"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Uninitialized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Memory</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5" name="TextBox 4"/>
          <p:cNvSpPr txBox="1"/>
          <p:nvPr/>
        </p:nvSpPr>
        <p:spPr>
          <a:xfrm>
            <a:off x="2603520" y="1610773"/>
            <a:ext cx="7229435" cy="4401205"/>
          </a:xfrm>
          <a:prstGeom prst="rect">
            <a:avLst/>
          </a:prstGeom>
          <a:noFill/>
        </p:spPr>
        <p:txBody>
          <a:bodyPr wrap="square" lIns="182880" tIns="146304" rIns="182880" bIns="146304" rtlCol="0">
            <a:spAutoFit/>
          </a:bodyPr>
          <a:lstStyle/>
          <a:p>
            <a:pPr>
              <a:lnSpc>
                <a:spcPct val="90000"/>
              </a:lnSpc>
              <a:spcAft>
                <a:spcPts val="600"/>
              </a:spcAft>
            </a:pP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main(void)</a:t>
            </a:r>
          </a:p>
          <a:p>
            <a:pPr>
              <a:lnSpc>
                <a:spcPct val="90000"/>
              </a:lnSpc>
              <a:spcAft>
                <a:spcPts val="600"/>
              </a:spcAft>
            </a:pP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num</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endPar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("Address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num</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0x%x\n", &amp;</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num</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("Value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num</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 %d\n",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num</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return 0;</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0344263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2036" indent="-82036"/>
            <a:r>
              <a:rPr lang="en-US" dirty="0" smtClean="0"/>
              <a:t>Demo</a:t>
            </a:r>
            <a:endParaRPr lang="en-US" dirty="0"/>
          </a:p>
        </p:txBody>
      </p:sp>
    </p:spTree>
    <p:extLst>
      <p:ext uri="{BB962C8B-B14F-4D97-AF65-F5344CB8AC3E}">
        <p14:creationId xmlns:p14="http://schemas.microsoft.com/office/powerpoint/2010/main" val="24620807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4091942044"/>
              </p:ext>
            </p:extLst>
          </p:nvPr>
        </p:nvGraphicFramePr>
        <p:xfrm>
          <a:off x="107576" y="134472"/>
          <a:ext cx="12209929" cy="7301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40045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028241" y="568221"/>
            <a:ext cx="0" cy="5831457"/>
          </a:xfrm>
          <a:prstGeom prst="lin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84197" y="2497178"/>
            <a:ext cx="3892065" cy="0"/>
          </a:xfrm>
          <a:prstGeom prst="lin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84197" y="4436734"/>
            <a:ext cx="3892065" cy="0"/>
          </a:xfrm>
          <a:prstGeom prst="lin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284438" y="108261"/>
            <a:ext cx="6454844" cy="654025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0" tIns="0" rIns="0" bIns="0" rtlCol="0">
            <a:spAutoFit/>
          </a:bodyPr>
          <a:lstStyle/>
          <a:p>
            <a:pPr>
              <a:lnSpc>
                <a:spcPct val="150000"/>
              </a:lnSpc>
              <a:spcAft>
                <a:spcPts val="408"/>
              </a:spcAft>
            </a:pPr>
            <a:r>
              <a:rPr lang="en-US" sz="5400" b="1" dirty="0">
                <a:effectLst>
                  <a:innerShdw blurRad="63500" dist="50800" dir="8100000">
                    <a:prstClr val="black">
                      <a:alpha val="50000"/>
                    </a:prstClr>
                  </a:innerShdw>
                </a:effectLst>
                <a:latin typeface="Matura MT Script Capitals" panose="03020802060602070202" pitchFamily="66" charset="0"/>
              </a:rPr>
              <a:t>Agenda</a:t>
            </a:r>
          </a:p>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Light" pitchFamily="34" charset="0"/>
              </a:rPr>
              <a:t>Introduction to Memory</a:t>
            </a:r>
          </a:p>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Light" pitchFamily="34" charset="0"/>
              </a:rPr>
              <a:t>Memory Corruption Classes</a:t>
            </a:r>
            <a:endParaRPr lang="en-US" sz="3600" b="1" dirty="0">
              <a:gradFill>
                <a:gsLst>
                  <a:gs pos="0">
                    <a:schemeClr val="tx1"/>
                  </a:gs>
                  <a:gs pos="86000">
                    <a:schemeClr val="tx1"/>
                  </a:gs>
                </a:gsLst>
                <a:lin ang="5400000" scaled="0"/>
              </a:gradFill>
              <a:latin typeface="Segoe UI Light" pitchFamily="34" charset="0"/>
            </a:endParaRPr>
          </a:p>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Light" pitchFamily="34" charset="0"/>
              </a:rPr>
              <a:t>Why Memory Corruption?</a:t>
            </a:r>
            <a:endParaRPr lang="en-US" sz="3600" b="1" dirty="0">
              <a:gradFill>
                <a:gsLst>
                  <a:gs pos="0">
                    <a:schemeClr val="tx1"/>
                  </a:gs>
                  <a:gs pos="86000">
                    <a:schemeClr val="tx1"/>
                  </a:gs>
                </a:gsLst>
                <a:lin ang="5400000" scaled="0"/>
              </a:gradFill>
              <a:latin typeface="Segoe UI Light" pitchFamily="34" charset="0"/>
            </a:endParaRPr>
          </a:p>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Light" pitchFamily="34" charset="0"/>
              </a:rPr>
              <a:t>Examples</a:t>
            </a:r>
            <a:endParaRPr lang="en-US" sz="3600" b="1" dirty="0">
              <a:gradFill>
                <a:gsLst>
                  <a:gs pos="0">
                    <a:schemeClr val="tx1"/>
                  </a:gs>
                  <a:gs pos="86000">
                    <a:schemeClr val="tx1"/>
                  </a:gs>
                </a:gsLst>
                <a:lin ang="5400000" scaled="0"/>
              </a:gradFill>
              <a:latin typeface="Segoe UI Light" pitchFamily="34" charset="0"/>
            </a:endParaRPr>
          </a:p>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Light" pitchFamily="34" charset="0"/>
              </a:rPr>
              <a:t>Demos</a:t>
            </a:r>
          </a:p>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Light" pitchFamily="34" charset="0"/>
              </a:rPr>
              <a:t>QA</a:t>
            </a:r>
            <a:endParaRPr lang="en-US" sz="3600" b="1" dirty="0">
              <a:gradFill>
                <a:gsLst>
                  <a:gs pos="0">
                    <a:schemeClr val="tx1"/>
                  </a:gs>
                  <a:gs pos="86000">
                    <a:schemeClr val="tx1"/>
                  </a:gs>
                </a:gsLst>
                <a:lin ang="5400000" scaled="0"/>
              </a:gradFill>
              <a:latin typeface="Segoe UI Light" pitchFamily="34" charset="0"/>
            </a:endParaRPr>
          </a:p>
        </p:txBody>
      </p:sp>
      <p:sp>
        <p:nvSpPr>
          <p:cNvPr id="11" name="TextBox 10"/>
          <p:cNvSpPr txBox="1"/>
          <p:nvPr/>
        </p:nvSpPr>
        <p:spPr>
          <a:xfrm>
            <a:off x="1082208" y="604245"/>
            <a:ext cx="3892065" cy="5767733"/>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82880" tIns="146304" rIns="182880" bIns="146304" rtlCol="0">
            <a:spAutoFit/>
          </a:bodyPr>
          <a:lstStyle/>
          <a:p>
            <a:pPr>
              <a:lnSpc>
                <a:spcPct val="90000"/>
              </a:lnSpc>
              <a:spcAft>
                <a:spcPts val="600"/>
              </a:spcAft>
            </a:pPr>
            <a:r>
              <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FF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a:solidFill>
                  <a:srgbClr val="FFFF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a:solidFill>
                  <a:srgbClr val="FFFF00"/>
                </a:solidFill>
                <a:effectLst>
                  <a:innerShdw blurRad="63500" dist="50800" dir="8100000">
                    <a:prstClr val="black">
                      <a:alpha val="50000"/>
                    </a:prstClr>
                  </a:innerShdw>
                </a:effectLst>
                <a:latin typeface="Matura MT Script Capitals" panose="03020802060602070202" pitchFamily="66" charset="0"/>
              </a:rPr>
              <a:t>0xdeadbeef</a:t>
            </a:r>
            <a:endParaRPr lang="en-IN" sz="2600" b="1" dirty="0">
              <a:solidFill>
                <a:srgbClr val="FF0000"/>
              </a:solidFill>
              <a:effectLst>
                <a:innerShdw blurRad="63500" dist="50800" dir="8100000">
                  <a:prstClr val="black">
                    <a:alpha val="50000"/>
                  </a:prstClr>
                </a:innerShdw>
              </a:effectLst>
              <a:latin typeface="Matura MT Script Capitals" panose="03020802060602070202" pitchFamily="66" charset="0"/>
            </a:endParaRPr>
          </a:p>
        </p:txBody>
      </p:sp>
      <p:sp>
        <p:nvSpPr>
          <p:cNvPr id="25" name="TextBox 24"/>
          <p:cNvSpPr txBox="1"/>
          <p:nvPr/>
        </p:nvSpPr>
        <p:spPr>
          <a:xfrm>
            <a:off x="1082208" y="604245"/>
            <a:ext cx="3892065" cy="5795433"/>
          </a:xfrm>
          <a:prstGeom prst="rect">
            <a:avLst/>
          </a:prstGeom>
          <a:noFill/>
        </p:spPr>
        <p:txBody>
          <a:bodyPr wrap="square" lIns="182880" tIns="146304" rIns="182880" bIns="146304" rtlCol="0">
            <a:spAutoFit/>
          </a:bodyPr>
          <a:lstStyle/>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a:p>
            <a:pPr>
              <a:lnSpc>
                <a:spcPct val="90000"/>
              </a:lnSpc>
              <a:spcAft>
                <a:spcPts val="600"/>
              </a:spcAft>
            </a:pPr>
            <a:r>
              <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 </a:t>
            </a:r>
            <a:r>
              <a:rPr lang="en-IN" sz="2800" b="1" dirty="0" err="1" smtClean="0">
                <a:solidFill>
                  <a:srgbClr val="FF0000"/>
                </a:solidFill>
                <a:effectLst>
                  <a:innerShdw blurRad="63500" dist="50800" dir="8100000">
                    <a:prstClr val="black">
                      <a:alpha val="50000"/>
                    </a:prstClr>
                  </a:innerShdw>
                </a:effectLst>
                <a:latin typeface="Matura MT Script Capitals" panose="03020802060602070202" pitchFamily="66" charset="0"/>
              </a:rPr>
              <a:t>0xdeadbeef</a:t>
            </a:r>
            <a:endParaRPr lang="en-IN" sz="2800" b="1" dirty="0" smtClean="0">
              <a:solidFill>
                <a:srgbClr val="FF0000"/>
              </a:solidFill>
              <a:effectLst>
                <a:innerShdw blurRad="63500" dist="50800" dir="8100000">
                  <a:prstClr val="black">
                    <a:alpha val="50000"/>
                  </a:prstClr>
                </a:innerShdw>
              </a:effectLst>
              <a:latin typeface="Matura MT Script Capitals" panose="03020802060602070202" pitchFamily="66" charset="0"/>
            </a:endParaRPr>
          </a:p>
        </p:txBody>
      </p:sp>
    </p:spTree>
    <p:extLst>
      <p:ext uri="{BB962C8B-B14F-4D97-AF65-F5344CB8AC3E}">
        <p14:creationId xmlns:p14="http://schemas.microsoft.com/office/powerpoint/2010/main" val="139030064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50"/>
                                  </p:iterate>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par>
                          <p:cTn id="7" fill="hold">
                            <p:stCondLst>
                              <p:cond delay="951"/>
                            </p:stCondLst>
                            <p:childTnLst>
                              <p:par>
                                <p:cTn id="8" presetID="1" presetClass="entr" presetSubtype="0" fill="hold" nodeType="afterEffect">
                                  <p:stCondLst>
                                    <p:cond delay="0"/>
                                  </p:stCondLst>
                                  <p:iterate type="lt">
                                    <p:tmAbs val="50"/>
                                  </p:iterate>
                                  <p:childTnLst>
                                    <p:set>
                                      <p:cBhvr>
                                        <p:cTn id="9" dur="1" fill="hold">
                                          <p:stCondLst>
                                            <p:cond delay="0"/>
                                          </p:stCondLst>
                                        </p:cTn>
                                        <p:tgtEl>
                                          <p:spTgt spid="11">
                                            <p:txEl>
                                              <p:pRg st="1" end="1"/>
                                            </p:txEl>
                                          </p:spTgt>
                                        </p:tgtEl>
                                        <p:attrNameLst>
                                          <p:attrName>style.visibility</p:attrName>
                                        </p:attrNameLst>
                                      </p:cBhvr>
                                      <p:to>
                                        <p:strVal val="visible"/>
                                      </p:to>
                                    </p:set>
                                  </p:childTnLst>
                                </p:cTn>
                              </p:par>
                            </p:childTnLst>
                          </p:cTn>
                        </p:par>
                        <p:par>
                          <p:cTn id="10" fill="hold">
                            <p:stCondLst>
                              <p:cond delay="1902"/>
                            </p:stCondLst>
                            <p:childTnLst>
                              <p:par>
                                <p:cTn id="11" presetID="1" presetClass="entr" presetSubtype="0" fill="hold" nodeType="afterEffect">
                                  <p:stCondLst>
                                    <p:cond delay="0"/>
                                  </p:stCondLst>
                                  <p:iterate type="lt">
                                    <p:tmAbs val="50"/>
                                  </p:iterate>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par>
                          <p:cTn id="13" fill="hold">
                            <p:stCondLst>
                              <p:cond delay="2853"/>
                            </p:stCondLst>
                            <p:childTnLst>
                              <p:par>
                                <p:cTn id="14" presetID="1" presetClass="entr" presetSubtype="0" fill="hold" nodeType="afterEffect">
                                  <p:stCondLst>
                                    <p:cond delay="0"/>
                                  </p:stCondLst>
                                  <p:iterate type="lt">
                                    <p:tmAbs val="50"/>
                                  </p:iterate>
                                  <p:childTnLst>
                                    <p:set>
                                      <p:cBhvr>
                                        <p:cTn id="15" dur="1" fill="hold">
                                          <p:stCondLst>
                                            <p:cond delay="0"/>
                                          </p:stCondLst>
                                        </p:cTn>
                                        <p:tgtEl>
                                          <p:spTgt spid="11">
                                            <p:txEl>
                                              <p:pRg st="3" end="3"/>
                                            </p:txEl>
                                          </p:spTgt>
                                        </p:tgtEl>
                                        <p:attrNameLst>
                                          <p:attrName>style.visibility</p:attrName>
                                        </p:attrNameLst>
                                      </p:cBhvr>
                                      <p:to>
                                        <p:strVal val="visible"/>
                                      </p:to>
                                    </p:set>
                                  </p:childTnLst>
                                </p:cTn>
                              </p:par>
                            </p:childTnLst>
                          </p:cTn>
                        </p:par>
                        <p:par>
                          <p:cTn id="16" fill="hold">
                            <p:stCondLst>
                              <p:cond delay="3804"/>
                            </p:stCondLst>
                            <p:childTnLst>
                              <p:par>
                                <p:cTn id="17" presetID="1" presetClass="entr" presetSubtype="0" fill="hold" nodeType="afterEffect">
                                  <p:stCondLst>
                                    <p:cond delay="0"/>
                                  </p:stCondLst>
                                  <p:iterate type="lt">
                                    <p:tmAbs val="50"/>
                                  </p:iterate>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par>
                          <p:cTn id="19" fill="hold">
                            <p:stCondLst>
                              <p:cond delay="4755"/>
                            </p:stCondLst>
                            <p:childTnLst>
                              <p:par>
                                <p:cTn id="20" presetID="1" presetClass="entr" presetSubtype="0" fill="hold" nodeType="afterEffect">
                                  <p:stCondLst>
                                    <p:cond delay="0"/>
                                  </p:stCondLst>
                                  <p:iterate type="lt">
                                    <p:tmAbs val="50"/>
                                  </p:iterate>
                                  <p:childTnLst>
                                    <p:set>
                                      <p:cBhvr>
                                        <p:cTn id="21" dur="1" fill="hold">
                                          <p:stCondLst>
                                            <p:cond delay="0"/>
                                          </p:stCondLst>
                                        </p:cTn>
                                        <p:tgtEl>
                                          <p:spTgt spid="11">
                                            <p:txEl>
                                              <p:pRg st="5" end="5"/>
                                            </p:txEl>
                                          </p:spTgt>
                                        </p:tgtEl>
                                        <p:attrNameLst>
                                          <p:attrName>style.visibility</p:attrName>
                                        </p:attrNameLst>
                                      </p:cBhvr>
                                      <p:to>
                                        <p:strVal val="visible"/>
                                      </p:to>
                                    </p:set>
                                  </p:childTnLst>
                                </p:cTn>
                              </p:par>
                            </p:childTnLst>
                          </p:cTn>
                        </p:par>
                        <p:par>
                          <p:cTn id="22" fill="hold">
                            <p:stCondLst>
                              <p:cond delay="5706"/>
                            </p:stCondLst>
                            <p:childTnLst>
                              <p:par>
                                <p:cTn id="23" presetID="1" presetClass="entr" presetSubtype="0" fill="hold" nodeType="afterEffect">
                                  <p:stCondLst>
                                    <p:cond delay="0"/>
                                  </p:stCondLst>
                                  <p:iterate type="lt">
                                    <p:tmAbs val="50"/>
                                  </p:iterate>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par>
                          <p:cTn id="25" fill="hold">
                            <p:stCondLst>
                              <p:cond delay="6657"/>
                            </p:stCondLst>
                            <p:childTnLst>
                              <p:par>
                                <p:cTn id="26" presetID="1" presetClass="entr" presetSubtype="0" fill="hold" nodeType="afterEffect">
                                  <p:stCondLst>
                                    <p:cond delay="0"/>
                                  </p:stCondLst>
                                  <p:iterate type="lt">
                                    <p:tmAbs val="50"/>
                                  </p:iterate>
                                  <p:childTnLst>
                                    <p:set>
                                      <p:cBhvr>
                                        <p:cTn id="27" dur="1" fill="hold">
                                          <p:stCondLst>
                                            <p:cond delay="0"/>
                                          </p:stCondLst>
                                        </p:cTn>
                                        <p:tgtEl>
                                          <p:spTgt spid="11">
                                            <p:txEl>
                                              <p:pRg st="7" end="7"/>
                                            </p:txEl>
                                          </p:spTgt>
                                        </p:tgtEl>
                                        <p:attrNameLst>
                                          <p:attrName>style.visibility</p:attrName>
                                        </p:attrNameLst>
                                      </p:cBhvr>
                                      <p:to>
                                        <p:strVal val="visible"/>
                                      </p:to>
                                    </p:set>
                                  </p:childTnLst>
                                </p:cTn>
                              </p:par>
                            </p:childTnLst>
                          </p:cTn>
                        </p:par>
                        <p:par>
                          <p:cTn id="28" fill="hold">
                            <p:stCondLst>
                              <p:cond delay="7608"/>
                            </p:stCondLst>
                            <p:childTnLst>
                              <p:par>
                                <p:cTn id="29" presetID="1" presetClass="entr" presetSubtype="0" fill="hold" nodeType="afterEffect">
                                  <p:stCondLst>
                                    <p:cond delay="0"/>
                                  </p:stCondLst>
                                  <p:iterate type="lt">
                                    <p:tmAbs val="50"/>
                                  </p:iterate>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par>
                          <p:cTn id="31" fill="hold">
                            <p:stCondLst>
                              <p:cond delay="8559"/>
                            </p:stCondLst>
                            <p:childTnLst>
                              <p:par>
                                <p:cTn id="32" presetID="1" presetClass="entr" presetSubtype="0" fill="hold" nodeType="afterEffect">
                                  <p:stCondLst>
                                    <p:cond delay="0"/>
                                  </p:stCondLst>
                                  <p:iterate type="lt">
                                    <p:tmAbs val="50"/>
                                  </p:iterate>
                                  <p:childTnLst>
                                    <p:set>
                                      <p:cBhvr>
                                        <p:cTn id="33" dur="1" fill="hold">
                                          <p:stCondLst>
                                            <p:cond delay="0"/>
                                          </p:stCondLst>
                                        </p:cTn>
                                        <p:tgtEl>
                                          <p:spTgt spid="11">
                                            <p:txEl>
                                              <p:pRg st="9" end="9"/>
                                            </p:txEl>
                                          </p:spTgt>
                                        </p:tgtEl>
                                        <p:attrNameLst>
                                          <p:attrName>style.visibility</p:attrName>
                                        </p:attrNameLst>
                                      </p:cBhvr>
                                      <p:to>
                                        <p:strVal val="visible"/>
                                      </p:to>
                                    </p:set>
                                  </p:childTnLst>
                                </p:cTn>
                              </p:par>
                            </p:childTnLst>
                          </p:cTn>
                        </p:par>
                        <p:par>
                          <p:cTn id="34" fill="hold">
                            <p:stCondLst>
                              <p:cond delay="9510"/>
                            </p:stCondLst>
                            <p:childTnLst>
                              <p:par>
                                <p:cTn id="35" presetID="1" presetClass="entr" presetSubtype="0" fill="hold" nodeType="afterEffect">
                                  <p:stCondLst>
                                    <p:cond delay="0"/>
                                  </p:stCondLst>
                                  <p:iterate type="lt">
                                    <p:tmAbs val="50"/>
                                  </p:iterate>
                                  <p:childTnLst>
                                    <p:set>
                                      <p:cBhvr>
                                        <p:cTn id="36" dur="1" fill="hold">
                                          <p:stCondLst>
                                            <p:cond delay="0"/>
                                          </p:stCondLst>
                                        </p:cTn>
                                        <p:tgtEl>
                                          <p:spTgt spid="11">
                                            <p:txEl>
                                              <p:pRg st="10" end="10"/>
                                            </p:txEl>
                                          </p:spTgt>
                                        </p:tgtEl>
                                        <p:attrNameLst>
                                          <p:attrName>style.visibility</p:attrName>
                                        </p:attrNameLst>
                                      </p:cBhvr>
                                      <p:to>
                                        <p:strVal val="visible"/>
                                      </p:to>
                                    </p:set>
                                  </p:childTnLst>
                                </p:cTn>
                              </p:par>
                            </p:childTnLst>
                          </p:cTn>
                        </p:par>
                        <p:par>
                          <p:cTn id="37" fill="hold">
                            <p:stCondLst>
                              <p:cond delay="10461"/>
                            </p:stCondLst>
                            <p:childTnLst>
                              <p:par>
                                <p:cTn id="38" presetID="1" presetClass="entr" presetSubtype="0" fill="hold" nodeType="afterEffect">
                                  <p:stCondLst>
                                    <p:cond delay="0"/>
                                  </p:stCondLst>
                                  <p:iterate type="lt">
                                    <p:tmAbs val="50"/>
                                  </p:iterate>
                                  <p:childTnLst>
                                    <p:set>
                                      <p:cBhvr>
                                        <p:cTn id="39" dur="1" fill="hold">
                                          <p:stCondLst>
                                            <p:cond delay="0"/>
                                          </p:stCondLst>
                                        </p:cTn>
                                        <p:tgtEl>
                                          <p:spTgt spid="11">
                                            <p:txEl>
                                              <p:pRg st="11" end="11"/>
                                            </p:txEl>
                                          </p:spTgt>
                                        </p:tgtEl>
                                        <p:attrNameLst>
                                          <p:attrName>style.visibility</p:attrName>
                                        </p:attrNameLst>
                                      </p:cBhvr>
                                      <p:to>
                                        <p:strVal val="visible"/>
                                      </p:to>
                                    </p:set>
                                  </p:childTnLst>
                                </p:cTn>
                              </p:par>
                            </p:childTnLst>
                          </p:cTn>
                        </p:par>
                        <p:par>
                          <p:cTn id="40" fill="hold">
                            <p:stCondLst>
                              <p:cond delay="11412"/>
                            </p:stCondLst>
                            <p:childTnLst>
                              <p:par>
                                <p:cTn id="41" presetID="1" presetClass="entr" presetSubtype="0" fill="hold" grpId="0" nodeType="afterEffect">
                                  <p:stCondLst>
                                    <p:cond delay="0"/>
                                  </p:stCondLst>
                                  <p:iterate type="lt">
                                    <p:tmAbs val="50"/>
                                  </p:iterate>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57042572"/>
              </p:ext>
            </p:extLst>
          </p:nvPr>
        </p:nvGraphicFramePr>
        <p:xfrm>
          <a:off x="1000778" y="349623"/>
          <a:ext cx="10434918" cy="6994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07526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3024" y="242046"/>
            <a:ext cx="6630427"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solidFill>
                  <a:srgbClr val="00FF00"/>
                </a:solidFill>
                <a:effectLst>
                  <a:innerShdw blurRad="63500" dist="50800" dir="8100000">
                    <a:prstClr val="black">
                      <a:alpha val="50000"/>
                    </a:prstClr>
                  </a:innerShdw>
                </a:effectLst>
                <a:latin typeface="Matura MT Script Capitals" panose="03020802060602070202" pitchFamily="66" charset="0"/>
                <a:cs typeface="Segoe UI" pitchFamily="34" charset="0"/>
              </a:rPr>
              <a:t>Memory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Corruption</a:t>
            </a:r>
            <a:r>
              <a:rPr lang="en-US" sz="5400" b="1" dirty="0" smtClean="0">
                <a:ln w="3175">
                  <a:noFill/>
                </a:ln>
                <a:solidFill>
                  <a:srgbClr val="00FF00"/>
                </a:solidFill>
                <a:effectLst>
                  <a:innerShdw blurRad="63500" dist="50800" dir="8100000">
                    <a:prstClr val="black">
                      <a:alpha val="50000"/>
                    </a:prstClr>
                  </a:innerShdw>
                </a:effectLst>
                <a:latin typeface="Matura MT Script Capitals" panose="03020802060602070202" pitchFamily="66" charset="0"/>
                <a:cs typeface="Segoe UI" pitchFamily="34" charset="0"/>
              </a:rPr>
              <a:t> </a:t>
            </a:r>
            <a:endParaRPr lang="en-IN" sz="5400" b="1" dirty="0" err="1">
              <a:ln w="3175">
                <a:noFill/>
              </a:ln>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5" name="TextBox 4"/>
          <p:cNvSpPr txBox="1"/>
          <p:nvPr/>
        </p:nvSpPr>
        <p:spPr>
          <a:xfrm>
            <a:off x="1074609" y="1938193"/>
            <a:ext cx="10287256" cy="415434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0" tIns="0" rIns="0" bIns="0" rtlCol="0">
            <a:spAutoFit/>
          </a:bodyPr>
          <a:lstStyle/>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Memory Corruption occurs when a program tries to access memory in an invalid way.</a:t>
            </a:r>
          </a:p>
          <a:p>
            <a:pPr>
              <a:lnSpc>
                <a:spcPct val="150000"/>
              </a:lnSpc>
              <a:spcAft>
                <a:spcPts val="408"/>
              </a:spcAft>
            </a:pPr>
            <a:endParaRPr lang="en-US" sz="3600" b="1" dirty="0" smtClean="0">
              <a:gradFill>
                <a:gsLst>
                  <a:gs pos="0">
                    <a:schemeClr val="tx1"/>
                  </a:gs>
                  <a:gs pos="86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a:p>
            <a:pPr marL="571500" indent="-571500">
              <a:lnSpc>
                <a:spcPct val="150000"/>
              </a:lnSpc>
              <a:spcAft>
                <a:spcPts val="408"/>
              </a:spcAft>
              <a:buFont typeface="Wingdings" panose="05000000000000000000" pitchFamily="2" charset="2"/>
              <a:buChar char="q"/>
            </a:pPr>
            <a:r>
              <a:rPr lang="en-US" sz="3600" b="1" dirty="0" smtClean="0">
                <a:gradFill>
                  <a:gsLst>
                    <a:gs pos="0">
                      <a:schemeClr val="tx1"/>
                    </a:gs>
                    <a:gs pos="86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It leads to program crash or undefined and bizarre behavior.</a:t>
            </a:r>
            <a:endParaRPr lang="en-US" sz="3600" b="1" dirty="0">
              <a:gradFill>
                <a:gsLst>
                  <a:gs pos="0">
                    <a:schemeClr val="tx1"/>
                  </a:gs>
                  <a:gs pos="86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1723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861390" y="242046"/>
            <a:ext cx="8713694"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Why </a:t>
            </a:r>
            <a:r>
              <a:rPr lang="en-US" sz="5400" b="1" dirty="0" smtClean="0">
                <a:ln w="3175">
                  <a:noFill/>
                </a:ln>
                <a:solidFill>
                  <a:srgbClr val="00FF00"/>
                </a:solidFill>
                <a:effectLst>
                  <a:innerShdw blurRad="63500" dist="50800" dir="8100000">
                    <a:prstClr val="black">
                      <a:alpha val="50000"/>
                    </a:prstClr>
                  </a:innerShdw>
                </a:effectLst>
                <a:latin typeface="Matura MT Script Capitals" panose="03020802060602070202" pitchFamily="66" charset="0"/>
                <a:cs typeface="Segoe UI" pitchFamily="34" charset="0"/>
              </a:rPr>
              <a:t>Memory</a:t>
            </a: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Corruption</a:t>
            </a:r>
            <a:r>
              <a:rPr lang="en-US" sz="5400" b="1" dirty="0" smtClean="0">
                <a:ln w="3175">
                  <a:noFill/>
                </a:ln>
                <a:solidFill>
                  <a:schemeClr val="bg1"/>
                </a:solidFill>
                <a:effectLst>
                  <a:innerShdw blurRad="63500" dist="50800" dir="8100000">
                    <a:prstClr val="black">
                      <a:alpha val="50000"/>
                    </a:prstClr>
                  </a:innerShdw>
                </a:effectLst>
                <a:latin typeface="Matura MT Script Capitals" panose="03020802060602070202" pitchFamily="66" charset="0"/>
                <a:cs typeface="Segoe UI" pitchFamily="34" charset="0"/>
              </a:rPr>
              <a:t>?</a:t>
            </a:r>
            <a:endParaRPr lang="en-IN" sz="5400" b="1" dirty="0" err="1">
              <a:ln w="3175">
                <a:noFill/>
              </a:ln>
              <a:solidFill>
                <a:schemeClr val="bg1"/>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097" y="1872388"/>
            <a:ext cx="3898280" cy="4459978"/>
          </a:xfrm>
          <a:prstGeom prst="rect">
            <a:avLst/>
          </a:prstGeom>
        </p:spPr>
      </p:pic>
      <p:sp>
        <p:nvSpPr>
          <p:cNvPr id="4" name="TextBox 3"/>
          <p:cNvSpPr txBox="1"/>
          <p:nvPr/>
        </p:nvSpPr>
        <p:spPr>
          <a:xfrm>
            <a:off x="2811831" y="3447418"/>
            <a:ext cx="6812847"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smtClean="0">
                <a:solidFill>
                  <a:schemeClr val="bg2"/>
                </a:solidFill>
                <a:effectLst>
                  <a:outerShdw blurRad="38100" dist="38100" dir="2700000" algn="tl">
                    <a:srgbClr val="000000">
                      <a:alpha val="43137"/>
                    </a:srgbClr>
                  </a:outerShdw>
                </a:effectLst>
              </a:rPr>
              <a:t>Overwriting Reserved Memory</a:t>
            </a:r>
            <a:endParaRPr lang="en-US" sz="4000" b="1" dirty="0">
              <a:solidFill>
                <a:schemeClr val="bg2"/>
              </a:solidFill>
              <a:effectLst>
                <a:outerShdw blurRad="38100" dist="38100" dir="2700000" algn="tl">
                  <a:srgbClr val="000000">
                    <a:alpha val="43137"/>
                  </a:srgbClr>
                </a:outerShdw>
              </a:effectLst>
            </a:endParaRPr>
          </a:p>
        </p:txBody>
      </p:sp>
      <p:sp>
        <p:nvSpPr>
          <p:cNvPr id="5" name="Rectangle 4"/>
          <p:cNvSpPr/>
          <p:nvPr/>
        </p:nvSpPr>
        <p:spPr>
          <a:xfrm>
            <a:off x="2184370" y="3447417"/>
            <a:ext cx="8950548" cy="648169"/>
          </a:xfrm>
          <a:prstGeom prst="rect">
            <a:avLst/>
          </a:prstGeom>
          <a:solidFill>
            <a:schemeClr val="accent1"/>
          </a:solidFill>
        </p:spPr>
        <p:txBody>
          <a:bodyPr wrap="none" lIns="93260" tIns="46630" rIns="93260" bIns="46630">
            <a:spAutoFit/>
          </a:bodyPr>
          <a:lstStyle/>
          <a:p>
            <a:pPr algn="ctr">
              <a:lnSpc>
                <a:spcPct val="90000"/>
              </a:lnSpc>
            </a:pPr>
            <a:r>
              <a:rPr lang="en-IN" sz="4000" b="1" dirty="0" smtClean="0">
                <a:solidFill>
                  <a:schemeClr val="bg2"/>
                </a:solidFill>
                <a:effectLst>
                  <a:outerShdw blurRad="38100" dist="38100" dir="2700000" algn="tl">
                    <a:srgbClr val="000000">
                      <a:alpha val="43137"/>
                    </a:srgbClr>
                  </a:outerShdw>
                </a:effectLst>
                <a:latin typeface="Segoe UI Light" pitchFamily="34" charset="0"/>
              </a:rPr>
              <a:t>Accessing Uninitialized or Freed Memory</a:t>
            </a:r>
            <a:endParaRPr lang="en-US" sz="4000" b="1" dirty="0">
              <a:solidFill>
                <a:schemeClr val="bg2"/>
              </a:solidFill>
              <a:effectLst>
                <a:outerShdw blurRad="38100" dist="38100" dir="2700000" algn="tl">
                  <a:srgbClr val="000000">
                    <a:alpha val="43137"/>
                  </a:srgbClr>
                </a:outerShdw>
              </a:effectLst>
              <a:latin typeface="Segoe UI Light" pitchFamily="34" charset="0"/>
            </a:endParaRPr>
          </a:p>
        </p:txBody>
      </p:sp>
    </p:spTree>
    <p:extLst>
      <p:ext uri="{BB962C8B-B14F-4D97-AF65-F5344CB8AC3E}">
        <p14:creationId xmlns:p14="http://schemas.microsoft.com/office/powerpoint/2010/main" val="12646187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fltVal val="0.5"/>
                                          </p:val>
                                        </p:tav>
                                        <p:tav tm="100000">
                                          <p:val>
                                            <p:strVal val="#ppt_x"/>
                                          </p:val>
                                        </p:tav>
                                      </p:tavLst>
                                    </p:anim>
                                    <p:anim calcmode="lin" valueType="num">
                                      <p:cBhvr>
                                        <p:cTn id="11" dur="1000" fill="hold"/>
                                        <p:tgtEl>
                                          <p:spTgt spid="13"/>
                                        </p:tgtEl>
                                        <p:attrNameLst>
                                          <p:attrName>ppt_y</p:attrName>
                                        </p:attrNameLst>
                                      </p:cBhvr>
                                      <p:tavLst>
                                        <p:tav tm="0">
                                          <p:val>
                                            <p:fltVal val="0.5"/>
                                          </p:val>
                                        </p:tav>
                                        <p:tav tm="100000">
                                          <p:val>
                                            <p:strVal val="#ppt_y"/>
                                          </p:val>
                                        </p:tav>
                                      </p:tavLst>
                                    </p:anim>
                                  </p:childTnLst>
                                </p:cTn>
                              </p:par>
                            </p:childTnLst>
                          </p:cTn>
                        </p:par>
                        <p:par>
                          <p:cTn id="12" fill="hold">
                            <p:stCondLst>
                              <p:cond delay="1000"/>
                            </p:stCondLst>
                            <p:childTnLst>
                              <p:par>
                                <p:cTn id="13" presetID="10" presetClass="exit" presetSubtype="0" fill="hold" nodeType="afterEffect">
                                  <p:stCondLst>
                                    <p:cond delay="5000"/>
                                  </p:stCondLst>
                                  <p:childTnLst>
                                    <p:animEffect transition="out" filter="fade">
                                      <p:cBhvr>
                                        <p:cTn id="14" dur="1000"/>
                                        <p:tgtEl>
                                          <p:spTgt spid="13"/>
                                        </p:tgtEl>
                                      </p:cBhvr>
                                    </p:animEffect>
                                    <p:set>
                                      <p:cBhvr>
                                        <p:cTn id="15" dur="1" fill="hold">
                                          <p:stCondLst>
                                            <p:cond delay="999"/>
                                          </p:stCondLst>
                                        </p:cTn>
                                        <p:tgtEl>
                                          <p:spTgt spid="1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xit" presetSubtype="8" fill="hold" grpId="1" nodeType="clickEffect">
                                  <p:stCondLst>
                                    <p:cond delay="0"/>
                                  </p:stCondLst>
                                  <p:childTnLst>
                                    <p:anim calcmode="lin" valueType="num">
                                      <p:cBhvr additive="base">
                                        <p:cTn id="25" dur="500"/>
                                        <p:tgtEl>
                                          <p:spTgt spid="4"/>
                                        </p:tgtEl>
                                        <p:attrNameLst>
                                          <p:attrName>ppt_x</p:attrName>
                                        </p:attrNameLst>
                                      </p:cBhvr>
                                      <p:tavLst>
                                        <p:tav tm="0">
                                          <p:val>
                                            <p:strVal val="ppt_x"/>
                                          </p:val>
                                        </p:tav>
                                        <p:tav tm="100000">
                                          <p:val>
                                            <p:strVal val="0-ppt_w/2"/>
                                          </p:val>
                                        </p:tav>
                                      </p:tavLst>
                                    </p:anim>
                                    <p:anim calcmode="lin" valueType="num">
                                      <p:cBhvr additive="base">
                                        <p:cTn id="26" dur="500"/>
                                        <p:tgtEl>
                                          <p:spTgt spid="4"/>
                                        </p:tgtEl>
                                        <p:attrNameLst>
                                          <p:attrName>ppt_y</p:attrName>
                                        </p:attrNameLst>
                                      </p:cBhvr>
                                      <p:tavLst>
                                        <p:tav tm="0">
                                          <p:val>
                                            <p:strVal val="ppt_y"/>
                                          </p:val>
                                        </p:tav>
                                        <p:tav tm="100000">
                                          <p:val>
                                            <p:strVal val="ppt_y"/>
                                          </p:val>
                                        </p:tav>
                                      </p:tavLst>
                                    </p:anim>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2" decel="10000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1+#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8" fill="hold" grpId="1" nodeType="clickEffect">
                                  <p:stCondLst>
                                    <p:cond delay="0"/>
                                  </p:stCondLst>
                                  <p:childTnLst>
                                    <p:anim calcmode="lin" valueType="num">
                                      <p:cBhvr additive="base">
                                        <p:cTn id="37" dur="500"/>
                                        <p:tgtEl>
                                          <p:spTgt spid="5"/>
                                        </p:tgtEl>
                                        <p:attrNameLst>
                                          <p:attrName>ppt_x</p:attrName>
                                        </p:attrNameLst>
                                      </p:cBhvr>
                                      <p:tavLst>
                                        <p:tav tm="0">
                                          <p:val>
                                            <p:strVal val="ppt_x"/>
                                          </p:val>
                                        </p:tav>
                                        <p:tav tm="100000">
                                          <p:val>
                                            <p:strVal val="0-ppt_w/2"/>
                                          </p:val>
                                        </p:tav>
                                      </p:tavLst>
                                    </p:anim>
                                    <p:anim calcmode="lin" valueType="num">
                                      <p:cBhvr additive="base">
                                        <p:cTn id="38" dur="500"/>
                                        <p:tgtEl>
                                          <p:spTgt spid="5"/>
                                        </p:tgtEl>
                                        <p:attrNameLst>
                                          <p:attrName>ppt_y</p:attrName>
                                        </p:attrNameLst>
                                      </p:cBhvr>
                                      <p:tavLst>
                                        <p:tav tm="0">
                                          <p:val>
                                            <p:strVal val="ppt_y"/>
                                          </p:val>
                                        </p:tav>
                                        <p:tav tm="100000">
                                          <p:val>
                                            <p:strVal val="ppt_y"/>
                                          </p:val>
                                        </p:tav>
                                      </p:tavLst>
                                    </p:anim>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92681379"/>
              </p:ext>
            </p:extLst>
          </p:nvPr>
        </p:nvGraphicFramePr>
        <p:xfrm>
          <a:off x="2715278" y="632012"/>
          <a:ext cx="7005918" cy="6212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639514" y="242046"/>
            <a:ext cx="9157447" cy="1064137"/>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solidFill>
                  <a:srgbClr val="00FF00"/>
                </a:solidFill>
                <a:effectLst>
                  <a:innerShdw blurRad="63500" dist="50800" dir="8100000">
                    <a:prstClr val="black">
                      <a:alpha val="50000"/>
                    </a:prstClr>
                  </a:innerShdw>
                </a:effectLst>
                <a:latin typeface="Matura MT Script Capitals" panose="03020802060602070202" pitchFamily="66" charset="0"/>
                <a:cs typeface="Segoe UI" pitchFamily="34" charset="0"/>
              </a:rPr>
              <a:t>Memory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Corruption</a:t>
            </a:r>
            <a:r>
              <a:rPr lang="en-US" sz="5400" b="1" dirty="0" smtClean="0">
                <a:ln w="3175">
                  <a:noFill/>
                </a:ln>
                <a:solidFill>
                  <a:srgbClr val="00FF00"/>
                </a:solidFill>
                <a:effectLst>
                  <a:innerShdw blurRad="63500" dist="50800" dir="8100000">
                    <a:prstClr val="black">
                      <a:alpha val="50000"/>
                    </a:prstClr>
                  </a:innerShdw>
                </a:effectLst>
                <a:latin typeface="Matura MT Script Capitals" panose="03020802060602070202" pitchFamily="66" charset="0"/>
                <a:cs typeface="Segoe UI" pitchFamily="34" charset="0"/>
              </a:rPr>
              <a:t> </a:t>
            </a:r>
            <a:r>
              <a:rPr lang="en-US" sz="5400" b="1" dirty="0" smtClean="0">
                <a:ln w="3175">
                  <a:noFill/>
                </a:ln>
                <a:effectLst>
                  <a:innerShdw blurRad="63500" dist="50800" dir="8100000">
                    <a:prstClr val="black">
                      <a:alpha val="50000"/>
                    </a:prstClr>
                  </a:innerShdw>
                </a:effectLst>
                <a:latin typeface="Matura MT Script Capitals" panose="03020802060602070202" pitchFamily="66" charset="0"/>
                <a:cs typeface="Segoe UI" pitchFamily="34" charset="0"/>
              </a:rPr>
              <a:t>Classes</a:t>
            </a:r>
            <a:endParaRPr lang="en-IN" sz="5400" b="1" dirty="0" err="1">
              <a:ln w="3175">
                <a:noFill/>
              </a:ln>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Tree>
    <p:extLst>
      <p:ext uri="{BB962C8B-B14F-4D97-AF65-F5344CB8AC3E}">
        <p14:creationId xmlns:p14="http://schemas.microsoft.com/office/powerpoint/2010/main" val="32667849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graphicEl>
                                              <a:dgm id="{55243C27-FD93-4D4A-BCD3-5871D9C0F661}"/>
                                            </p:graphicEl>
                                          </p:spTgt>
                                        </p:tgtEl>
                                        <p:attrNameLst>
                                          <p:attrName>style.visibility</p:attrName>
                                        </p:attrNameLst>
                                      </p:cBhvr>
                                      <p:to>
                                        <p:strVal val="visible"/>
                                      </p:to>
                                    </p:set>
                                    <p:anim calcmode="lin" valueType="num">
                                      <p:cBhvr>
                                        <p:cTn id="7" dur="1000" fill="hold"/>
                                        <p:tgtEl>
                                          <p:spTgt spid="3">
                                            <p:graphicEl>
                                              <a:dgm id="{55243C27-FD93-4D4A-BCD3-5871D9C0F661}"/>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55243C27-FD93-4D4A-BCD3-5871D9C0F661}"/>
                                            </p:graphicEl>
                                          </p:spTgt>
                                        </p:tgtEl>
                                        <p:attrNameLst>
                                          <p:attrName>ppt_h</p:attrName>
                                        </p:attrNameLst>
                                      </p:cBhvr>
                                      <p:tavLst>
                                        <p:tav tm="0">
                                          <p:val>
                                            <p:fltVal val="0"/>
                                          </p:val>
                                        </p:tav>
                                        <p:tav tm="100000">
                                          <p:val>
                                            <p:strVal val="#ppt_h"/>
                                          </p:val>
                                        </p:tav>
                                      </p:tavLst>
                                    </p:anim>
                                    <p:anim calcmode="lin" valueType="num">
                                      <p:cBhvr>
                                        <p:cTn id="9" dur="1000" fill="hold"/>
                                        <p:tgtEl>
                                          <p:spTgt spid="3">
                                            <p:graphicEl>
                                              <a:dgm id="{55243C27-FD93-4D4A-BCD3-5871D9C0F661}"/>
                                            </p:graphicEl>
                                          </p:spTgt>
                                        </p:tgtEl>
                                        <p:attrNameLst>
                                          <p:attrName>style.rotation</p:attrName>
                                        </p:attrNameLst>
                                      </p:cBhvr>
                                      <p:tavLst>
                                        <p:tav tm="0">
                                          <p:val>
                                            <p:fltVal val="90"/>
                                          </p:val>
                                        </p:tav>
                                        <p:tav tm="100000">
                                          <p:val>
                                            <p:fltVal val="0"/>
                                          </p:val>
                                        </p:tav>
                                      </p:tavLst>
                                    </p:anim>
                                    <p:animEffect transition="in" filter="fade">
                                      <p:cBhvr>
                                        <p:cTn id="10" dur="1000"/>
                                        <p:tgtEl>
                                          <p:spTgt spid="3">
                                            <p:graphicEl>
                                              <a:dgm id="{55243C27-FD93-4D4A-BCD3-5871D9C0F661}"/>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graphicEl>
                                              <a:dgm id="{13E8AC31-FCBB-4E76-A0AE-86E406FEA153}"/>
                                            </p:graphicEl>
                                          </p:spTgt>
                                        </p:tgtEl>
                                        <p:attrNameLst>
                                          <p:attrName>style.visibility</p:attrName>
                                        </p:attrNameLst>
                                      </p:cBhvr>
                                      <p:to>
                                        <p:strVal val="visible"/>
                                      </p:to>
                                    </p:set>
                                    <p:anim calcmode="lin" valueType="num">
                                      <p:cBhvr>
                                        <p:cTn id="15" dur="1000" fill="hold"/>
                                        <p:tgtEl>
                                          <p:spTgt spid="3">
                                            <p:graphicEl>
                                              <a:dgm id="{13E8AC31-FCBB-4E76-A0AE-86E406FEA153}"/>
                                            </p:graphicEl>
                                          </p:spTgt>
                                        </p:tgtEl>
                                        <p:attrNameLst>
                                          <p:attrName>ppt_w</p:attrName>
                                        </p:attrNameLst>
                                      </p:cBhvr>
                                      <p:tavLst>
                                        <p:tav tm="0">
                                          <p:val>
                                            <p:fltVal val="0"/>
                                          </p:val>
                                        </p:tav>
                                        <p:tav tm="100000">
                                          <p:val>
                                            <p:strVal val="#ppt_w"/>
                                          </p:val>
                                        </p:tav>
                                      </p:tavLst>
                                    </p:anim>
                                    <p:anim calcmode="lin" valueType="num">
                                      <p:cBhvr>
                                        <p:cTn id="16" dur="1000" fill="hold"/>
                                        <p:tgtEl>
                                          <p:spTgt spid="3">
                                            <p:graphicEl>
                                              <a:dgm id="{13E8AC31-FCBB-4E76-A0AE-86E406FEA153}"/>
                                            </p:graphicEl>
                                          </p:spTgt>
                                        </p:tgtEl>
                                        <p:attrNameLst>
                                          <p:attrName>ppt_h</p:attrName>
                                        </p:attrNameLst>
                                      </p:cBhvr>
                                      <p:tavLst>
                                        <p:tav tm="0">
                                          <p:val>
                                            <p:fltVal val="0"/>
                                          </p:val>
                                        </p:tav>
                                        <p:tav tm="100000">
                                          <p:val>
                                            <p:strVal val="#ppt_h"/>
                                          </p:val>
                                        </p:tav>
                                      </p:tavLst>
                                    </p:anim>
                                    <p:anim calcmode="lin" valueType="num">
                                      <p:cBhvr>
                                        <p:cTn id="17" dur="1000" fill="hold"/>
                                        <p:tgtEl>
                                          <p:spTgt spid="3">
                                            <p:graphicEl>
                                              <a:dgm id="{13E8AC31-FCBB-4E76-A0AE-86E406FEA153}"/>
                                            </p:graphicEl>
                                          </p:spTgt>
                                        </p:tgtEl>
                                        <p:attrNameLst>
                                          <p:attrName>style.rotation</p:attrName>
                                        </p:attrNameLst>
                                      </p:cBhvr>
                                      <p:tavLst>
                                        <p:tav tm="0">
                                          <p:val>
                                            <p:fltVal val="90"/>
                                          </p:val>
                                        </p:tav>
                                        <p:tav tm="100000">
                                          <p:val>
                                            <p:fltVal val="0"/>
                                          </p:val>
                                        </p:tav>
                                      </p:tavLst>
                                    </p:anim>
                                    <p:animEffect transition="in" filter="fade">
                                      <p:cBhvr>
                                        <p:cTn id="18" dur="1000"/>
                                        <p:tgtEl>
                                          <p:spTgt spid="3">
                                            <p:graphicEl>
                                              <a:dgm id="{13E8AC31-FCBB-4E76-A0AE-86E406FEA153}"/>
                                            </p:graphic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
                                            <p:graphicEl>
                                              <a:dgm id="{A4353906-6066-4D65-A900-90B7A8FDD633}"/>
                                            </p:graphicEl>
                                          </p:spTgt>
                                        </p:tgtEl>
                                        <p:attrNameLst>
                                          <p:attrName>style.visibility</p:attrName>
                                        </p:attrNameLst>
                                      </p:cBhvr>
                                      <p:to>
                                        <p:strVal val="visible"/>
                                      </p:to>
                                    </p:set>
                                    <p:anim calcmode="lin" valueType="num">
                                      <p:cBhvr>
                                        <p:cTn id="21" dur="1000" fill="hold"/>
                                        <p:tgtEl>
                                          <p:spTgt spid="3">
                                            <p:graphicEl>
                                              <a:dgm id="{A4353906-6066-4D65-A900-90B7A8FDD633}"/>
                                            </p:graphicEl>
                                          </p:spTgt>
                                        </p:tgtEl>
                                        <p:attrNameLst>
                                          <p:attrName>ppt_w</p:attrName>
                                        </p:attrNameLst>
                                      </p:cBhvr>
                                      <p:tavLst>
                                        <p:tav tm="0">
                                          <p:val>
                                            <p:fltVal val="0"/>
                                          </p:val>
                                        </p:tav>
                                        <p:tav tm="100000">
                                          <p:val>
                                            <p:strVal val="#ppt_w"/>
                                          </p:val>
                                        </p:tav>
                                      </p:tavLst>
                                    </p:anim>
                                    <p:anim calcmode="lin" valueType="num">
                                      <p:cBhvr>
                                        <p:cTn id="22" dur="1000" fill="hold"/>
                                        <p:tgtEl>
                                          <p:spTgt spid="3">
                                            <p:graphicEl>
                                              <a:dgm id="{A4353906-6066-4D65-A900-90B7A8FDD633}"/>
                                            </p:graphicEl>
                                          </p:spTgt>
                                        </p:tgtEl>
                                        <p:attrNameLst>
                                          <p:attrName>ppt_h</p:attrName>
                                        </p:attrNameLst>
                                      </p:cBhvr>
                                      <p:tavLst>
                                        <p:tav tm="0">
                                          <p:val>
                                            <p:fltVal val="0"/>
                                          </p:val>
                                        </p:tav>
                                        <p:tav tm="100000">
                                          <p:val>
                                            <p:strVal val="#ppt_h"/>
                                          </p:val>
                                        </p:tav>
                                      </p:tavLst>
                                    </p:anim>
                                    <p:anim calcmode="lin" valueType="num">
                                      <p:cBhvr>
                                        <p:cTn id="23" dur="1000" fill="hold"/>
                                        <p:tgtEl>
                                          <p:spTgt spid="3">
                                            <p:graphicEl>
                                              <a:dgm id="{A4353906-6066-4D65-A900-90B7A8FDD633}"/>
                                            </p:graphicEl>
                                          </p:spTgt>
                                        </p:tgtEl>
                                        <p:attrNameLst>
                                          <p:attrName>style.rotation</p:attrName>
                                        </p:attrNameLst>
                                      </p:cBhvr>
                                      <p:tavLst>
                                        <p:tav tm="0">
                                          <p:val>
                                            <p:fltVal val="90"/>
                                          </p:val>
                                        </p:tav>
                                        <p:tav tm="100000">
                                          <p:val>
                                            <p:fltVal val="0"/>
                                          </p:val>
                                        </p:tav>
                                      </p:tavLst>
                                    </p:anim>
                                    <p:animEffect transition="in" filter="fade">
                                      <p:cBhvr>
                                        <p:cTn id="24" dur="1000"/>
                                        <p:tgtEl>
                                          <p:spTgt spid="3">
                                            <p:graphicEl>
                                              <a:dgm id="{A4353906-6066-4D65-A900-90B7A8FDD63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
                                            <p:graphicEl>
                                              <a:dgm id="{7B62E3EB-A4FD-437D-88AC-7DA699F50284}"/>
                                            </p:graphicEl>
                                          </p:spTgt>
                                        </p:tgtEl>
                                        <p:attrNameLst>
                                          <p:attrName>style.visibility</p:attrName>
                                        </p:attrNameLst>
                                      </p:cBhvr>
                                      <p:to>
                                        <p:strVal val="visible"/>
                                      </p:to>
                                    </p:set>
                                    <p:anim calcmode="lin" valueType="num">
                                      <p:cBhvr>
                                        <p:cTn id="29" dur="1000" fill="hold"/>
                                        <p:tgtEl>
                                          <p:spTgt spid="3">
                                            <p:graphicEl>
                                              <a:dgm id="{7B62E3EB-A4FD-437D-88AC-7DA699F50284}"/>
                                            </p:graphicEl>
                                          </p:spTgt>
                                        </p:tgtEl>
                                        <p:attrNameLst>
                                          <p:attrName>ppt_w</p:attrName>
                                        </p:attrNameLst>
                                      </p:cBhvr>
                                      <p:tavLst>
                                        <p:tav tm="0">
                                          <p:val>
                                            <p:fltVal val="0"/>
                                          </p:val>
                                        </p:tav>
                                        <p:tav tm="100000">
                                          <p:val>
                                            <p:strVal val="#ppt_w"/>
                                          </p:val>
                                        </p:tav>
                                      </p:tavLst>
                                    </p:anim>
                                    <p:anim calcmode="lin" valueType="num">
                                      <p:cBhvr>
                                        <p:cTn id="30" dur="1000" fill="hold"/>
                                        <p:tgtEl>
                                          <p:spTgt spid="3">
                                            <p:graphicEl>
                                              <a:dgm id="{7B62E3EB-A4FD-437D-88AC-7DA699F50284}"/>
                                            </p:graphicEl>
                                          </p:spTgt>
                                        </p:tgtEl>
                                        <p:attrNameLst>
                                          <p:attrName>ppt_h</p:attrName>
                                        </p:attrNameLst>
                                      </p:cBhvr>
                                      <p:tavLst>
                                        <p:tav tm="0">
                                          <p:val>
                                            <p:fltVal val="0"/>
                                          </p:val>
                                        </p:tav>
                                        <p:tav tm="100000">
                                          <p:val>
                                            <p:strVal val="#ppt_h"/>
                                          </p:val>
                                        </p:tav>
                                      </p:tavLst>
                                    </p:anim>
                                    <p:anim calcmode="lin" valueType="num">
                                      <p:cBhvr>
                                        <p:cTn id="31" dur="1000" fill="hold"/>
                                        <p:tgtEl>
                                          <p:spTgt spid="3">
                                            <p:graphicEl>
                                              <a:dgm id="{7B62E3EB-A4FD-437D-88AC-7DA699F50284}"/>
                                            </p:graphicEl>
                                          </p:spTgt>
                                        </p:tgtEl>
                                        <p:attrNameLst>
                                          <p:attrName>style.rotation</p:attrName>
                                        </p:attrNameLst>
                                      </p:cBhvr>
                                      <p:tavLst>
                                        <p:tav tm="0">
                                          <p:val>
                                            <p:fltVal val="90"/>
                                          </p:val>
                                        </p:tav>
                                        <p:tav tm="100000">
                                          <p:val>
                                            <p:fltVal val="0"/>
                                          </p:val>
                                        </p:tav>
                                      </p:tavLst>
                                    </p:anim>
                                    <p:animEffect transition="in" filter="fade">
                                      <p:cBhvr>
                                        <p:cTn id="32" dur="1000"/>
                                        <p:tgtEl>
                                          <p:spTgt spid="3">
                                            <p:graphicEl>
                                              <a:dgm id="{7B62E3EB-A4FD-437D-88AC-7DA699F50284}"/>
                                            </p:graphic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3">
                                            <p:graphicEl>
                                              <a:dgm id="{92BC1F35-021B-4B7E-9073-72380260F9B8}"/>
                                            </p:graphicEl>
                                          </p:spTgt>
                                        </p:tgtEl>
                                        <p:attrNameLst>
                                          <p:attrName>style.visibility</p:attrName>
                                        </p:attrNameLst>
                                      </p:cBhvr>
                                      <p:to>
                                        <p:strVal val="visible"/>
                                      </p:to>
                                    </p:set>
                                    <p:anim calcmode="lin" valueType="num">
                                      <p:cBhvr>
                                        <p:cTn id="35" dur="1000" fill="hold"/>
                                        <p:tgtEl>
                                          <p:spTgt spid="3">
                                            <p:graphicEl>
                                              <a:dgm id="{92BC1F35-021B-4B7E-9073-72380260F9B8}"/>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92BC1F35-021B-4B7E-9073-72380260F9B8}"/>
                                            </p:graphicEl>
                                          </p:spTgt>
                                        </p:tgtEl>
                                        <p:attrNameLst>
                                          <p:attrName>ppt_h</p:attrName>
                                        </p:attrNameLst>
                                      </p:cBhvr>
                                      <p:tavLst>
                                        <p:tav tm="0">
                                          <p:val>
                                            <p:fltVal val="0"/>
                                          </p:val>
                                        </p:tav>
                                        <p:tav tm="100000">
                                          <p:val>
                                            <p:strVal val="#ppt_h"/>
                                          </p:val>
                                        </p:tav>
                                      </p:tavLst>
                                    </p:anim>
                                    <p:anim calcmode="lin" valueType="num">
                                      <p:cBhvr>
                                        <p:cTn id="37" dur="1000" fill="hold"/>
                                        <p:tgtEl>
                                          <p:spTgt spid="3">
                                            <p:graphicEl>
                                              <a:dgm id="{92BC1F35-021B-4B7E-9073-72380260F9B8}"/>
                                            </p:graphicEl>
                                          </p:spTgt>
                                        </p:tgtEl>
                                        <p:attrNameLst>
                                          <p:attrName>style.rotation</p:attrName>
                                        </p:attrNameLst>
                                      </p:cBhvr>
                                      <p:tavLst>
                                        <p:tav tm="0">
                                          <p:val>
                                            <p:fltVal val="90"/>
                                          </p:val>
                                        </p:tav>
                                        <p:tav tm="100000">
                                          <p:val>
                                            <p:fltVal val="0"/>
                                          </p:val>
                                        </p:tav>
                                      </p:tavLst>
                                    </p:anim>
                                    <p:animEffect transition="in" filter="fade">
                                      <p:cBhvr>
                                        <p:cTn id="38" dur="1000"/>
                                        <p:tgtEl>
                                          <p:spTgt spid="3">
                                            <p:graphicEl>
                                              <a:dgm id="{92BC1F35-021B-4B7E-9073-72380260F9B8}"/>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
                                            <p:graphicEl>
                                              <a:dgm id="{A104034B-E814-415B-A66A-0037F0689B1E}"/>
                                            </p:graphicEl>
                                          </p:spTgt>
                                        </p:tgtEl>
                                        <p:attrNameLst>
                                          <p:attrName>style.visibility</p:attrName>
                                        </p:attrNameLst>
                                      </p:cBhvr>
                                      <p:to>
                                        <p:strVal val="visible"/>
                                      </p:to>
                                    </p:set>
                                    <p:anim calcmode="lin" valueType="num">
                                      <p:cBhvr>
                                        <p:cTn id="43" dur="1000" fill="hold"/>
                                        <p:tgtEl>
                                          <p:spTgt spid="3">
                                            <p:graphicEl>
                                              <a:dgm id="{A104034B-E814-415B-A66A-0037F0689B1E}"/>
                                            </p:graphicEl>
                                          </p:spTgt>
                                        </p:tgtEl>
                                        <p:attrNameLst>
                                          <p:attrName>ppt_w</p:attrName>
                                        </p:attrNameLst>
                                      </p:cBhvr>
                                      <p:tavLst>
                                        <p:tav tm="0">
                                          <p:val>
                                            <p:fltVal val="0"/>
                                          </p:val>
                                        </p:tav>
                                        <p:tav tm="100000">
                                          <p:val>
                                            <p:strVal val="#ppt_w"/>
                                          </p:val>
                                        </p:tav>
                                      </p:tavLst>
                                    </p:anim>
                                    <p:anim calcmode="lin" valueType="num">
                                      <p:cBhvr>
                                        <p:cTn id="44" dur="1000" fill="hold"/>
                                        <p:tgtEl>
                                          <p:spTgt spid="3">
                                            <p:graphicEl>
                                              <a:dgm id="{A104034B-E814-415B-A66A-0037F0689B1E}"/>
                                            </p:graphicEl>
                                          </p:spTgt>
                                        </p:tgtEl>
                                        <p:attrNameLst>
                                          <p:attrName>ppt_h</p:attrName>
                                        </p:attrNameLst>
                                      </p:cBhvr>
                                      <p:tavLst>
                                        <p:tav tm="0">
                                          <p:val>
                                            <p:fltVal val="0"/>
                                          </p:val>
                                        </p:tav>
                                        <p:tav tm="100000">
                                          <p:val>
                                            <p:strVal val="#ppt_h"/>
                                          </p:val>
                                        </p:tav>
                                      </p:tavLst>
                                    </p:anim>
                                    <p:anim calcmode="lin" valueType="num">
                                      <p:cBhvr>
                                        <p:cTn id="45" dur="1000" fill="hold"/>
                                        <p:tgtEl>
                                          <p:spTgt spid="3">
                                            <p:graphicEl>
                                              <a:dgm id="{A104034B-E814-415B-A66A-0037F0689B1E}"/>
                                            </p:graphicEl>
                                          </p:spTgt>
                                        </p:tgtEl>
                                        <p:attrNameLst>
                                          <p:attrName>style.rotation</p:attrName>
                                        </p:attrNameLst>
                                      </p:cBhvr>
                                      <p:tavLst>
                                        <p:tav tm="0">
                                          <p:val>
                                            <p:fltVal val="90"/>
                                          </p:val>
                                        </p:tav>
                                        <p:tav tm="100000">
                                          <p:val>
                                            <p:fltVal val="0"/>
                                          </p:val>
                                        </p:tav>
                                      </p:tavLst>
                                    </p:anim>
                                    <p:animEffect transition="in" filter="fade">
                                      <p:cBhvr>
                                        <p:cTn id="46" dur="1000"/>
                                        <p:tgtEl>
                                          <p:spTgt spid="3">
                                            <p:graphicEl>
                                              <a:dgm id="{A104034B-E814-415B-A66A-0037F0689B1E}"/>
                                            </p:graphic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
                                            <p:graphicEl>
                                              <a:dgm id="{880BA32D-BF49-4CF9-A863-6E365F534C38}"/>
                                            </p:graphicEl>
                                          </p:spTgt>
                                        </p:tgtEl>
                                        <p:attrNameLst>
                                          <p:attrName>style.visibility</p:attrName>
                                        </p:attrNameLst>
                                      </p:cBhvr>
                                      <p:to>
                                        <p:strVal val="visible"/>
                                      </p:to>
                                    </p:set>
                                    <p:anim calcmode="lin" valueType="num">
                                      <p:cBhvr>
                                        <p:cTn id="49" dur="1000" fill="hold"/>
                                        <p:tgtEl>
                                          <p:spTgt spid="3">
                                            <p:graphicEl>
                                              <a:dgm id="{880BA32D-BF49-4CF9-A863-6E365F534C38}"/>
                                            </p:graphicEl>
                                          </p:spTgt>
                                        </p:tgtEl>
                                        <p:attrNameLst>
                                          <p:attrName>ppt_w</p:attrName>
                                        </p:attrNameLst>
                                      </p:cBhvr>
                                      <p:tavLst>
                                        <p:tav tm="0">
                                          <p:val>
                                            <p:fltVal val="0"/>
                                          </p:val>
                                        </p:tav>
                                        <p:tav tm="100000">
                                          <p:val>
                                            <p:strVal val="#ppt_w"/>
                                          </p:val>
                                        </p:tav>
                                      </p:tavLst>
                                    </p:anim>
                                    <p:anim calcmode="lin" valueType="num">
                                      <p:cBhvr>
                                        <p:cTn id="50" dur="1000" fill="hold"/>
                                        <p:tgtEl>
                                          <p:spTgt spid="3">
                                            <p:graphicEl>
                                              <a:dgm id="{880BA32D-BF49-4CF9-A863-6E365F534C38}"/>
                                            </p:graphicEl>
                                          </p:spTgt>
                                        </p:tgtEl>
                                        <p:attrNameLst>
                                          <p:attrName>ppt_h</p:attrName>
                                        </p:attrNameLst>
                                      </p:cBhvr>
                                      <p:tavLst>
                                        <p:tav tm="0">
                                          <p:val>
                                            <p:fltVal val="0"/>
                                          </p:val>
                                        </p:tav>
                                        <p:tav tm="100000">
                                          <p:val>
                                            <p:strVal val="#ppt_h"/>
                                          </p:val>
                                        </p:tav>
                                      </p:tavLst>
                                    </p:anim>
                                    <p:anim calcmode="lin" valueType="num">
                                      <p:cBhvr>
                                        <p:cTn id="51" dur="1000" fill="hold"/>
                                        <p:tgtEl>
                                          <p:spTgt spid="3">
                                            <p:graphicEl>
                                              <a:dgm id="{880BA32D-BF49-4CF9-A863-6E365F534C38}"/>
                                            </p:graphicEl>
                                          </p:spTgt>
                                        </p:tgtEl>
                                        <p:attrNameLst>
                                          <p:attrName>style.rotation</p:attrName>
                                        </p:attrNameLst>
                                      </p:cBhvr>
                                      <p:tavLst>
                                        <p:tav tm="0">
                                          <p:val>
                                            <p:fltVal val="90"/>
                                          </p:val>
                                        </p:tav>
                                        <p:tav tm="100000">
                                          <p:val>
                                            <p:fltVal val="0"/>
                                          </p:val>
                                        </p:tav>
                                      </p:tavLst>
                                    </p:anim>
                                    <p:animEffect transition="in" filter="fade">
                                      <p:cBhvr>
                                        <p:cTn id="52" dur="1000"/>
                                        <p:tgtEl>
                                          <p:spTgt spid="3">
                                            <p:graphicEl>
                                              <a:dgm id="{880BA32D-BF49-4CF9-A863-6E365F534C38}"/>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
                                            <p:graphicEl>
                                              <a:dgm id="{AC07B29D-2D81-454C-A6CF-8307044F9B00}"/>
                                            </p:graphicEl>
                                          </p:spTgt>
                                        </p:tgtEl>
                                        <p:attrNameLst>
                                          <p:attrName>style.visibility</p:attrName>
                                        </p:attrNameLst>
                                      </p:cBhvr>
                                      <p:to>
                                        <p:strVal val="visible"/>
                                      </p:to>
                                    </p:set>
                                    <p:anim calcmode="lin" valueType="num">
                                      <p:cBhvr>
                                        <p:cTn id="57" dur="1000" fill="hold"/>
                                        <p:tgtEl>
                                          <p:spTgt spid="3">
                                            <p:graphicEl>
                                              <a:dgm id="{AC07B29D-2D81-454C-A6CF-8307044F9B00}"/>
                                            </p:graphicEl>
                                          </p:spTgt>
                                        </p:tgtEl>
                                        <p:attrNameLst>
                                          <p:attrName>ppt_w</p:attrName>
                                        </p:attrNameLst>
                                      </p:cBhvr>
                                      <p:tavLst>
                                        <p:tav tm="0">
                                          <p:val>
                                            <p:fltVal val="0"/>
                                          </p:val>
                                        </p:tav>
                                        <p:tav tm="100000">
                                          <p:val>
                                            <p:strVal val="#ppt_w"/>
                                          </p:val>
                                        </p:tav>
                                      </p:tavLst>
                                    </p:anim>
                                    <p:anim calcmode="lin" valueType="num">
                                      <p:cBhvr>
                                        <p:cTn id="58" dur="1000" fill="hold"/>
                                        <p:tgtEl>
                                          <p:spTgt spid="3">
                                            <p:graphicEl>
                                              <a:dgm id="{AC07B29D-2D81-454C-A6CF-8307044F9B00}"/>
                                            </p:graphicEl>
                                          </p:spTgt>
                                        </p:tgtEl>
                                        <p:attrNameLst>
                                          <p:attrName>ppt_h</p:attrName>
                                        </p:attrNameLst>
                                      </p:cBhvr>
                                      <p:tavLst>
                                        <p:tav tm="0">
                                          <p:val>
                                            <p:fltVal val="0"/>
                                          </p:val>
                                        </p:tav>
                                        <p:tav tm="100000">
                                          <p:val>
                                            <p:strVal val="#ppt_h"/>
                                          </p:val>
                                        </p:tav>
                                      </p:tavLst>
                                    </p:anim>
                                    <p:anim calcmode="lin" valueType="num">
                                      <p:cBhvr>
                                        <p:cTn id="59" dur="1000" fill="hold"/>
                                        <p:tgtEl>
                                          <p:spTgt spid="3">
                                            <p:graphicEl>
                                              <a:dgm id="{AC07B29D-2D81-454C-A6CF-8307044F9B00}"/>
                                            </p:graphicEl>
                                          </p:spTgt>
                                        </p:tgtEl>
                                        <p:attrNameLst>
                                          <p:attrName>style.rotation</p:attrName>
                                        </p:attrNameLst>
                                      </p:cBhvr>
                                      <p:tavLst>
                                        <p:tav tm="0">
                                          <p:val>
                                            <p:fltVal val="90"/>
                                          </p:val>
                                        </p:tav>
                                        <p:tav tm="100000">
                                          <p:val>
                                            <p:fltVal val="0"/>
                                          </p:val>
                                        </p:tav>
                                      </p:tavLst>
                                    </p:anim>
                                    <p:animEffect transition="in" filter="fade">
                                      <p:cBhvr>
                                        <p:cTn id="60" dur="1000"/>
                                        <p:tgtEl>
                                          <p:spTgt spid="3">
                                            <p:graphicEl>
                                              <a:dgm id="{AC07B29D-2D81-454C-A6CF-8307044F9B00}"/>
                                            </p:graphic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3">
                                            <p:graphicEl>
                                              <a:dgm id="{A12D4FE0-0A13-4C47-B016-794C47144302}"/>
                                            </p:graphicEl>
                                          </p:spTgt>
                                        </p:tgtEl>
                                        <p:attrNameLst>
                                          <p:attrName>style.visibility</p:attrName>
                                        </p:attrNameLst>
                                      </p:cBhvr>
                                      <p:to>
                                        <p:strVal val="visible"/>
                                      </p:to>
                                    </p:set>
                                    <p:anim calcmode="lin" valueType="num">
                                      <p:cBhvr>
                                        <p:cTn id="63" dur="1000" fill="hold"/>
                                        <p:tgtEl>
                                          <p:spTgt spid="3">
                                            <p:graphicEl>
                                              <a:dgm id="{A12D4FE0-0A13-4C47-B016-794C47144302}"/>
                                            </p:graphicEl>
                                          </p:spTgt>
                                        </p:tgtEl>
                                        <p:attrNameLst>
                                          <p:attrName>ppt_w</p:attrName>
                                        </p:attrNameLst>
                                      </p:cBhvr>
                                      <p:tavLst>
                                        <p:tav tm="0">
                                          <p:val>
                                            <p:fltVal val="0"/>
                                          </p:val>
                                        </p:tav>
                                        <p:tav tm="100000">
                                          <p:val>
                                            <p:strVal val="#ppt_w"/>
                                          </p:val>
                                        </p:tav>
                                      </p:tavLst>
                                    </p:anim>
                                    <p:anim calcmode="lin" valueType="num">
                                      <p:cBhvr>
                                        <p:cTn id="64" dur="1000" fill="hold"/>
                                        <p:tgtEl>
                                          <p:spTgt spid="3">
                                            <p:graphicEl>
                                              <a:dgm id="{A12D4FE0-0A13-4C47-B016-794C47144302}"/>
                                            </p:graphicEl>
                                          </p:spTgt>
                                        </p:tgtEl>
                                        <p:attrNameLst>
                                          <p:attrName>ppt_h</p:attrName>
                                        </p:attrNameLst>
                                      </p:cBhvr>
                                      <p:tavLst>
                                        <p:tav tm="0">
                                          <p:val>
                                            <p:fltVal val="0"/>
                                          </p:val>
                                        </p:tav>
                                        <p:tav tm="100000">
                                          <p:val>
                                            <p:strVal val="#ppt_h"/>
                                          </p:val>
                                        </p:tav>
                                      </p:tavLst>
                                    </p:anim>
                                    <p:anim calcmode="lin" valueType="num">
                                      <p:cBhvr>
                                        <p:cTn id="65" dur="1000" fill="hold"/>
                                        <p:tgtEl>
                                          <p:spTgt spid="3">
                                            <p:graphicEl>
                                              <a:dgm id="{A12D4FE0-0A13-4C47-B016-794C47144302}"/>
                                            </p:graphicEl>
                                          </p:spTgt>
                                        </p:tgtEl>
                                        <p:attrNameLst>
                                          <p:attrName>style.rotation</p:attrName>
                                        </p:attrNameLst>
                                      </p:cBhvr>
                                      <p:tavLst>
                                        <p:tav tm="0">
                                          <p:val>
                                            <p:fltVal val="90"/>
                                          </p:val>
                                        </p:tav>
                                        <p:tav tm="100000">
                                          <p:val>
                                            <p:fltVal val="0"/>
                                          </p:val>
                                        </p:tav>
                                      </p:tavLst>
                                    </p:anim>
                                    <p:animEffect transition="in" filter="fade">
                                      <p:cBhvr>
                                        <p:cTn id="66" dur="1000"/>
                                        <p:tgtEl>
                                          <p:spTgt spid="3">
                                            <p:graphicEl>
                                              <a:dgm id="{A12D4FE0-0A13-4C47-B016-794C47144302}"/>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
                                            <p:graphicEl>
                                              <a:dgm id="{9DB22E08-347F-4B9C-8A54-33B955D3D5DA}"/>
                                            </p:graphicEl>
                                          </p:spTgt>
                                        </p:tgtEl>
                                        <p:attrNameLst>
                                          <p:attrName>style.visibility</p:attrName>
                                        </p:attrNameLst>
                                      </p:cBhvr>
                                      <p:to>
                                        <p:strVal val="visible"/>
                                      </p:to>
                                    </p:set>
                                    <p:anim calcmode="lin" valueType="num">
                                      <p:cBhvr>
                                        <p:cTn id="71" dur="1000" fill="hold"/>
                                        <p:tgtEl>
                                          <p:spTgt spid="3">
                                            <p:graphicEl>
                                              <a:dgm id="{9DB22E08-347F-4B9C-8A54-33B955D3D5DA}"/>
                                            </p:graphicEl>
                                          </p:spTgt>
                                        </p:tgtEl>
                                        <p:attrNameLst>
                                          <p:attrName>ppt_w</p:attrName>
                                        </p:attrNameLst>
                                      </p:cBhvr>
                                      <p:tavLst>
                                        <p:tav tm="0">
                                          <p:val>
                                            <p:fltVal val="0"/>
                                          </p:val>
                                        </p:tav>
                                        <p:tav tm="100000">
                                          <p:val>
                                            <p:strVal val="#ppt_w"/>
                                          </p:val>
                                        </p:tav>
                                      </p:tavLst>
                                    </p:anim>
                                    <p:anim calcmode="lin" valueType="num">
                                      <p:cBhvr>
                                        <p:cTn id="72" dur="1000" fill="hold"/>
                                        <p:tgtEl>
                                          <p:spTgt spid="3">
                                            <p:graphicEl>
                                              <a:dgm id="{9DB22E08-347F-4B9C-8A54-33B955D3D5DA}"/>
                                            </p:graphicEl>
                                          </p:spTgt>
                                        </p:tgtEl>
                                        <p:attrNameLst>
                                          <p:attrName>ppt_h</p:attrName>
                                        </p:attrNameLst>
                                      </p:cBhvr>
                                      <p:tavLst>
                                        <p:tav tm="0">
                                          <p:val>
                                            <p:fltVal val="0"/>
                                          </p:val>
                                        </p:tav>
                                        <p:tav tm="100000">
                                          <p:val>
                                            <p:strVal val="#ppt_h"/>
                                          </p:val>
                                        </p:tav>
                                      </p:tavLst>
                                    </p:anim>
                                    <p:anim calcmode="lin" valueType="num">
                                      <p:cBhvr>
                                        <p:cTn id="73" dur="1000" fill="hold"/>
                                        <p:tgtEl>
                                          <p:spTgt spid="3">
                                            <p:graphicEl>
                                              <a:dgm id="{9DB22E08-347F-4B9C-8A54-33B955D3D5DA}"/>
                                            </p:graphicEl>
                                          </p:spTgt>
                                        </p:tgtEl>
                                        <p:attrNameLst>
                                          <p:attrName>style.rotation</p:attrName>
                                        </p:attrNameLst>
                                      </p:cBhvr>
                                      <p:tavLst>
                                        <p:tav tm="0">
                                          <p:val>
                                            <p:fltVal val="90"/>
                                          </p:val>
                                        </p:tav>
                                        <p:tav tm="100000">
                                          <p:val>
                                            <p:fltVal val="0"/>
                                          </p:val>
                                        </p:tav>
                                      </p:tavLst>
                                    </p:anim>
                                    <p:animEffect transition="in" filter="fade">
                                      <p:cBhvr>
                                        <p:cTn id="74" dur="1000"/>
                                        <p:tgtEl>
                                          <p:spTgt spid="3">
                                            <p:graphicEl>
                                              <a:dgm id="{9DB22E08-347F-4B9C-8A54-33B955D3D5DA}"/>
                                            </p:graphicEl>
                                          </p:spTgt>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3">
                                            <p:graphicEl>
                                              <a:dgm id="{2771C033-0A65-45A0-80D6-B9D2176DFF38}"/>
                                            </p:graphicEl>
                                          </p:spTgt>
                                        </p:tgtEl>
                                        <p:attrNameLst>
                                          <p:attrName>style.visibility</p:attrName>
                                        </p:attrNameLst>
                                      </p:cBhvr>
                                      <p:to>
                                        <p:strVal val="visible"/>
                                      </p:to>
                                    </p:set>
                                    <p:anim calcmode="lin" valueType="num">
                                      <p:cBhvr>
                                        <p:cTn id="77" dur="1000" fill="hold"/>
                                        <p:tgtEl>
                                          <p:spTgt spid="3">
                                            <p:graphicEl>
                                              <a:dgm id="{2771C033-0A65-45A0-80D6-B9D2176DFF38}"/>
                                            </p:graphicEl>
                                          </p:spTgt>
                                        </p:tgtEl>
                                        <p:attrNameLst>
                                          <p:attrName>ppt_w</p:attrName>
                                        </p:attrNameLst>
                                      </p:cBhvr>
                                      <p:tavLst>
                                        <p:tav tm="0">
                                          <p:val>
                                            <p:fltVal val="0"/>
                                          </p:val>
                                        </p:tav>
                                        <p:tav tm="100000">
                                          <p:val>
                                            <p:strVal val="#ppt_w"/>
                                          </p:val>
                                        </p:tav>
                                      </p:tavLst>
                                    </p:anim>
                                    <p:anim calcmode="lin" valueType="num">
                                      <p:cBhvr>
                                        <p:cTn id="78" dur="1000" fill="hold"/>
                                        <p:tgtEl>
                                          <p:spTgt spid="3">
                                            <p:graphicEl>
                                              <a:dgm id="{2771C033-0A65-45A0-80D6-B9D2176DFF38}"/>
                                            </p:graphicEl>
                                          </p:spTgt>
                                        </p:tgtEl>
                                        <p:attrNameLst>
                                          <p:attrName>ppt_h</p:attrName>
                                        </p:attrNameLst>
                                      </p:cBhvr>
                                      <p:tavLst>
                                        <p:tav tm="0">
                                          <p:val>
                                            <p:fltVal val="0"/>
                                          </p:val>
                                        </p:tav>
                                        <p:tav tm="100000">
                                          <p:val>
                                            <p:strVal val="#ppt_h"/>
                                          </p:val>
                                        </p:tav>
                                      </p:tavLst>
                                    </p:anim>
                                    <p:anim calcmode="lin" valueType="num">
                                      <p:cBhvr>
                                        <p:cTn id="79" dur="1000" fill="hold"/>
                                        <p:tgtEl>
                                          <p:spTgt spid="3">
                                            <p:graphicEl>
                                              <a:dgm id="{2771C033-0A65-45A0-80D6-B9D2176DFF38}"/>
                                            </p:graphicEl>
                                          </p:spTgt>
                                        </p:tgtEl>
                                        <p:attrNameLst>
                                          <p:attrName>style.rotation</p:attrName>
                                        </p:attrNameLst>
                                      </p:cBhvr>
                                      <p:tavLst>
                                        <p:tav tm="0">
                                          <p:val>
                                            <p:fltVal val="90"/>
                                          </p:val>
                                        </p:tav>
                                        <p:tav tm="100000">
                                          <p:val>
                                            <p:fltVal val="0"/>
                                          </p:val>
                                        </p:tav>
                                      </p:tavLst>
                                    </p:anim>
                                    <p:animEffect transition="in" filter="fade">
                                      <p:cBhvr>
                                        <p:cTn id="80" dur="1000"/>
                                        <p:tgtEl>
                                          <p:spTgt spid="3">
                                            <p:graphicEl>
                                              <a:dgm id="{2771C033-0A65-45A0-80D6-B9D2176DFF38}"/>
                                            </p:graphicEl>
                                          </p:spTgt>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3">
                                            <p:graphicEl>
                                              <a:dgm id="{4990FAEA-ABBE-468A-9CD9-3F5779E37C24}"/>
                                            </p:graphicEl>
                                          </p:spTgt>
                                        </p:tgtEl>
                                        <p:attrNameLst>
                                          <p:attrName>style.visibility</p:attrName>
                                        </p:attrNameLst>
                                      </p:cBhvr>
                                      <p:to>
                                        <p:strVal val="visible"/>
                                      </p:to>
                                    </p:set>
                                    <p:anim calcmode="lin" valueType="num">
                                      <p:cBhvr>
                                        <p:cTn id="85" dur="1000" fill="hold"/>
                                        <p:tgtEl>
                                          <p:spTgt spid="3">
                                            <p:graphicEl>
                                              <a:dgm id="{4990FAEA-ABBE-468A-9CD9-3F5779E37C24}"/>
                                            </p:graphicEl>
                                          </p:spTgt>
                                        </p:tgtEl>
                                        <p:attrNameLst>
                                          <p:attrName>ppt_w</p:attrName>
                                        </p:attrNameLst>
                                      </p:cBhvr>
                                      <p:tavLst>
                                        <p:tav tm="0">
                                          <p:val>
                                            <p:fltVal val="0"/>
                                          </p:val>
                                        </p:tav>
                                        <p:tav tm="100000">
                                          <p:val>
                                            <p:strVal val="#ppt_w"/>
                                          </p:val>
                                        </p:tav>
                                      </p:tavLst>
                                    </p:anim>
                                    <p:anim calcmode="lin" valueType="num">
                                      <p:cBhvr>
                                        <p:cTn id="86" dur="1000" fill="hold"/>
                                        <p:tgtEl>
                                          <p:spTgt spid="3">
                                            <p:graphicEl>
                                              <a:dgm id="{4990FAEA-ABBE-468A-9CD9-3F5779E37C24}"/>
                                            </p:graphicEl>
                                          </p:spTgt>
                                        </p:tgtEl>
                                        <p:attrNameLst>
                                          <p:attrName>ppt_h</p:attrName>
                                        </p:attrNameLst>
                                      </p:cBhvr>
                                      <p:tavLst>
                                        <p:tav tm="0">
                                          <p:val>
                                            <p:fltVal val="0"/>
                                          </p:val>
                                        </p:tav>
                                        <p:tav tm="100000">
                                          <p:val>
                                            <p:strVal val="#ppt_h"/>
                                          </p:val>
                                        </p:tav>
                                      </p:tavLst>
                                    </p:anim>
                                    <p:anim calcmode="lin" valueType="num">
                                      <p:cBhvr>
                                        <p:cTn id="87" dur="1000" fill="hold"/>
                                        <p:tgtEl>
                                          <p:spTgt spid="3">
                                            <p:graphicEl>
                                              <a:dgm id="{4990FAEA-ABBE-468A-9CD9-3F5779E37C24}"/>
                                            </p:graphicEl>
                                          </p:spTgt>
                                        </p:tgtEl>
                                        <p:attrNameLst>
                                          <p:attrName>style.rotation</p:attrName>
                                        </p:attrNameLst>
                                      </p:cBhvr>
                                      <p:tavLst>
                                        <p:tav tm="0">
                                          <p:val>
                                            <p:fltVal val="90"/>
                                          </p:val>
                                        </p:tav>
                                        <p:tav tm="100000">
                                          <p:val>
                                            <p:fltVal val="0"/>
                                          </p:val>
                                        </p:tav>
                                      </p:tavLst>
                                    </p:anim>
                                    <p:animEffect transition="in" filter="fade">
                                      <p:cBhvr>
                                        <p:cTn id="88" dur="1000"/>
                                        <p:tgtEl>
                                          <p:spTgt spid="3">
                                            <p:graphicEl>
                                              <a:dgm id="{4990FAEA-ABBE-468A-9CD9-3F5779E37C24}"/>
                                            </p:graphicEl>
                                          </p:spTgt>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
                                            <p:graphicEl>
                                              <a:dgm id="{43CA763B-9A53-401D-938D-A16D318A7636}"/>
                                            </p:graphicEl>
                                          </p:spTgt>
                                        </p:tgtEl>
                                        <p:attrNameLst>
                                          <p:attrName>style.visibility</p:attrName>
                                        </p:attrNameLst>
                                      </p:cBhvr>
                                      <p:to>
                                        <p:strVal val="visible"/>
                                      </p:to>
                                    </p:set>
                                    <p:anim calcmode="lin" valueType="num">
                                      <p:cBhvr>
                                        <p:cTn id="91" dur="1000" fill="hold"/>
                                        <p:tgtEl>
                                          <p:spTgt spid="3">
                                            <p:graphicEl>
                                              <a:dgm id="{43CA763B-9A53-401D-938D-A16D318A7636}"/>
                                            </p:graphicEl>
                                          </p:spTgt>
                                        </p:tgtEl>
                                        <p:attrNameLst>
                                          <p:attrName>ppt_w</p:attrName>
                                        </p:attrNameLst>
                                      </p:cBhvr>
                                      <p:tavLst>
                                        <p:tav tm="0">
                                          <p:val>
                                            <p:fltVal val="0"/>
                                          </p:val>
                                        </p:tav>
                                        <p:tav tm="100000">
                                          <p:val>
                                            <p:strVal val="#ppt_w"/>
                                          </p:val>
                                        </p:tav>
                                      </p:tavLst>
                                    </p:anim>
                                    <p:anim calcmode="lin" valueType="num">
                                      <p:cBhvr>
                                        <p:cTn id="92" dur="1000" fill="hold"/>
                                        <p:tgtEl>
                                          <p:spTgt spid="3">
                                            <p:graphicEl>
                                              <a:dgm id="{43CA763B-9A53-401D-938D-A16D318A7636}"/>
                                            </p:graphicEl>
                                          </p:spTgt>
                                        </p:tgtEl>
                                        <p:attrNameLst>
                                          <p:attrName>ppt_h</p:attrName>
                                        </p:attrNameLst>
                                      </p:cBhvr>
                                      <p:tavLst>
                                        <p:tav tm="0">
                                          <p:val>
                                            <p:fltVal val="0"/>
                                          </p:val>
                                        </p:tav>
                                        <p:tav tm="100000">
                                          <p:val>
                                            <p:strVal val="#ppt_h"/>
                                          </p:val>
                                        </p:tav>
                                      </p:tavLst>
                                    </p:anim>
                                    <p:anim calcmode="lin" valueType="num">
                                      <p:cBhvr>
                                        <p:cTn id="93" dur="1000" fill="hold"/>
                                        <p:tgtEl>
                                          <p:spTgt spid="3">
                                            <p:graphicEl>
                                              <a:dgm id="{43CA763B-9A53-401D-938D-A16D318A7636}"/>
                                            </p:graphicEl>
                                          </p:spTgt>
                                        </p:tgtEl>
                                        <p:attrNameLst>
                                          <p:attrName>style.rotation</p:attrName>
                                        </p:attrNameLst>
                                      </p:cBhvr>
                                      <p:tavLst>
                                        <p:tav tm="0">
                                          <p:val>
                                            <p:fltVal val="90"/>
                                          </p:val>
                                        </p:tav>
                                        <p:tav tm="100000">
                                          <p:val>
                                            <p:fltVal val="0"/>
                                          </p:val>
                                        </p:tav>
                                      </p:tavLst>
                                    </p:anim>
                                    <p:animEffect transition="in" filter="fade">
                                      <p:cBhvr>
                                        <p:cTn id="94" dur="1000"/>
                                        <p:tgtEl>
                                          <p:spTgt spid="3">
                                            <p:graphicEl>
                                              <a:dgm id="{43CA763B-9A53-401D-938D-A16D318A763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75782" y="228599"/>
            <a:ext cx="6084911" cy="1043363"/>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Buffer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Overflows</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graphicFrame>
        <p:nvGraphicFramePr>
          <p:cNvPr id="4" name="Diagram 3"/>
          <p:cNvGraphicFramePr/>
          <p:nvPr>
            <p:extLst>
              <p:ext uri="{D42A27DB-BD31-4B8C-83A1-F6EECF244321}">
                <p14:modId xmlns:p14="http://schemas.microsoft.com/office/powerpoint/2010/main" val="276449380"/>
              </p:ext>
            </p:extLst>
          </p:nvPr>
        </p:nvGraphicFramePr>
        <p:xfrm>
          <a:off x="1776862" y="1661738"/>
          <a:ext cx="8882750" cy="4510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320918" y="3447418"/>
            <a:ext cx="5794684"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smtClean="0">
                <a:solidFill>
                  <a:schemeClr val="bg2"/>
                </a:solidFill>
                <a:effectLst>
                  <a:outerShdw blurRad="38100" dist="38100" dir="2700000" algn="tl">
                    <a:srgbClr val="000000">
                      <a:alpha val="43137"/>
                    </a:srgbClr>
                  </a:outerShdw>
                </a:effectLst>
              </a:rPr>
              <a:t>Writing data out of bound</a:t>
            </a:r>
            <a:endParaRPr lang="en-US" sz="40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419147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4"/>
                                        </p:tgtEl>
                                        <p:attrNameLst>
                                          <p:attrName>ppt_w</p:attrName>
                                        </p:attrNameLst>
                                      </p:cBhvr>
                                      <p:tavLst>
                                        <p:tav tm="0">
                                          <p:val>
                                            <p:strVal val="ppt_w"/>
                                          </p:val>
                                        </p:tav>
                                        <p:tav tm="100000">
                                          <p:val>
                                            <p:fltVal val="0"/>
                                          </p:val>
                                        </p:tav>
                                      </p:tavLst>
                                    </p:anim>
                                    <p:anim calcmode="lin" valueType="num">
                                      <p:cBhvr>
                                        <p:cTn id="14" dur="500"/>
                                        <p:tgtEl>
                                          <p:spTgt spid="4"/>
                                        </p:tgtEl>
                                        <p:attrNameLst>
                                          <p:attrName>ppt_h</p:attrName>
                                        </p:attrNameLst>
                                      </p:cBhvr>
                                      <p:tavLst>
                                        <p:tav tm="0">
                                          <p:val>
                                            <p:strVal val="ppt_h"/>
                                          </p:val>
                                        </p:tav>
                                        <p:tav tm="100000">
                                          <p:val>
                                            <p:fltVal val="0"/>
                                          </p:val>
                                        </p:tav>
                                      </p:tavLst>
                                    </p:anim>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0-ppt_w/2"/>
                                          </p:val>
                                        </p:tav>
                                      </p:tavLst>
                                    </p:anim>
                                    <p:anim calcmode="lin" valueType="num">
                                      <p:cBhvr additive="base">
                                        <p:cTn id="27" dur="500"/>
                                        <p:tgtEl>
                                          <p:spTgt spid="6"/>
                                        </p:tgtEl>
                                        <p:attrNameLst>
                                          <p:attrName>ppt_y</p:attrName>
                                        </p:attrNameLst>
                                      </p:cBhvr>
                                      <p:tavLst>
                                        <p:tav tm="0">
                                          <p:val>
                                            <p:strVal val="ppt_y"/>
                                          </p:val>
                                        </p:tav>
                                        <p:tav tm="100000">
                                          <p:val>
                                            <p:strVal val="ppt_y"/>
                                          </p:val>
                                        </p:tav>
                                      </p:tavLst>
                                    </p:anim>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AsOne/>
      </p:bldGraphic>
      <p:bldGraphic spid="4" grpId="1">
        <p:bldAsOne/>
      </p:bldGraphic>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75782" y="228599"/>
            <a:ext cx="6084911" cy="1043363"/>
          </a:xfrm>
          <a:prstGeom prst="rect">
            <a:avLst/>
          </a:prstGeom>
          <a:noFill/>
        </p:spPr>
        <p:txBody>
          <a:bodyPr wrap="square" lIns="182880" tIns="146304" rIns="182880" bIns="146304" rtlCol="0">
            <a:spAutoFit/>
          </a:bodyPr>
          <a:lstStyle/>
          <a:p>
            <a:pPr>
              <a:lnSpc>
                <a:spcPct val="90000"/>
              </a:lnSpc>
              <a:spcAft>
                <a:spcPts val="600"/>
              </a:spcAft>
            </a:pPr>
            <a:r>
              <a:rPr lang="en-US" sz="5400" b="1" dirty="0" smtClean="0">
                <a:ln w="3175">
                  <a:noFill/>
                </a:ln>
                <a:gradFill>
                  <a:gsLst>
                    <a:gs pos="1250">
                      <a:schemeClr val="tx1"/>
                    </a:gs>
                    <a:gs pos="100000">
                      <a:schemeClr val="tx1"/>
                    </a:gs>
                  </a:gsLst>
                  <a:lin ang="5400000" scaled="0"/>
                </a:gradFill>
                <a:effectLst>
                  <a:innerShdw blurRad="63500" dist="50800" dir="8100000">
                    <a:prstClr val="black">
                      <a:alpha val="50000"/>
                    </a:prstClr>
                  </a:innerShdw>
                </a:effectLst>
                <a:latin typeface="Matura MT Script Capitals" panose="03020802060602070202" pitchFamily="66" charset="0"/>
                <a:cs typeface="Segoe UI" pitchFamily="34" charset="0"/>
              </a:rPr>
              <a:t>Stack </a:t>
            </a:r>
            <a:r>
              <a:rPr lang="en-US" sz="5400" b="1" dirty="0" smtClean="0">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rPr>
              <a:t>Overflows</a:t>
            </a:r>
            <a:endParaRPr lang="en-IN" sz="5400" b="1" dirty="0" err="1">
              <a:ln w="3175">
                <a:noFill/>
              </a:ln>
              <a:solidFill>
                <a:srgbClr val="FF0000"/>
              </a:solidFill>
              <a:effectLst>
                <a:innerShdw blurRad="63500" dist="50800" dir="8100000">
                  <a:prstClr val="black">
                    <a:alpha val="50000"/>
                  </a:prstClr>
                </a:innerShdw>
              </a:effectLst>
              <a:latin typeface="Matura MT Script Capitals" panose="03020802060602070202" pitchFamily="66" charset="0"/>
              <a:cs typeface="Segoe UI" pitchFamily="34" charset="0"/>
            </a:endParaRPr>
          </a:p>
        </p:txBody>
      </p:sp>
      <p:sp>
        <p:nvSpPr>
          <p:cNvPr id="3" name="TextBox 2"/>
          <p:cNvSpPr txBox="1"/>
          <p:nvPr/>
        </p:nvSpPr>
        <p:spPr>
          <a:xfrm>
            <a:off x="739588" y="2109974"/>
            <a:ext cx="7368989" cy="3859518"/>
          </a:xfrm>
          <a:prstGeom prst="rect">
            <a:avLst/>
          </a:prstGeom>
          <a:noFill/>
        </p:spPr>
        <p:txBody>
          <a:bodyPr wrap="square" lIns="182880" tIns="146304" rIns="182880" bIns="146304" rtlCol="0">
            <a:spAutoFit/>
          </a:bodyPr>
          <a:lstStyle/>
          <a:p>
            <a:pPr>
              <a:lnSpc>
                <a:spcPct val="90000"/>
              </a:lnSpc>
              <a:spcAft>
                <a:spcPts val="600"/>
              </a:spcAft>
            </a:pP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void </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main(</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int</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argc</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char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argv</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char </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buffer[4];</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strcpy</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(buffer,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argv</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[1]);</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err="1">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printf</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("Please enter only </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four </a:t>
            </a: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letter password: %s", buffer</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p>
          <a:p>
            <a:pPr>
              <a:lnSpc>
                <a:spcPct val="90000"/>
              </a:lnSpc>
              <a:spcAft>
                <a:spcPts val="600"/>
              </a:spcAft>
            </a:pPr>
            <a:r>
              <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a:t>
            </a: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    return 0;</a:t>
            </a:r>
            <a:endPar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800" dirty="0" smtClean="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rPr>
              <a:t>}</a:t>
            </a:r>
            <a:endParaRPr lang="en-US" sz="2800" dirty="0">
              <a:gradFill>
                <a:gsLst>
                  <a:gs pos="2917">
                    <a:schemeClr val="tx1"/>
                  </a:gs>
                  <a:gs pos="30000">
                    <a:schemeClr val="tx1"/>
                  </a:gs>
                </a:gsLst>
                <a:lin ang="5400000" scaled="0"/>
              </a:gradFill>
              <a:latin typeface="Tahoma" panose="020B0604030504040204" pitchFamily="34" charset="0"/>
              <a:ea typeface="Tahoma" panose="020B0604030504040204" pitchFamily="34" charset="0"/>
              <a:cs typeface="Tahoma" panose="020B0604030504040204" pitchFamily="34" charset="0"/>
            </a:endParaRPr>
          </a:p>
        </p:txBody>
      </p:sp>
      <p:grpSp>
        <p:nvGrpSpPr>
          <p:cNvPr id="22" name="Group 21"/>
          <p:cNvGrpSpPr/>
          <p:nvPr/>
        </p:nvGrpSpPr>
        <p:grpSpPr>
          <a:xfrm>
            <a:off x="7960659" y="1531751"/>
            <a:ext cx="3052477" cy="4926095"/>
            <a:chOff x="8807821" y="1531751"/>
            <a:chExt cx="2716306" cy="4926095"/>
          </a:xfrm>
          <a:scene3d>
            <a:camera prst="obliqueTopLeft"/>
            <a:lightRig rig="threePt" dir="t"/>
          </a:scene3d>
        </p:grpSpPr>
        <p:sp>
          <p:nvSpPr>
            <p:cNvPr id="2" name="Rectangle 1"/>
            <p:cNvSpPr/>
            <p:nvPr/>
          </p:nvSpPr>
          <p:spPr bwMode="auto">
            <a:xfrm>
              <a:off x="8807821" y="401625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BUFFER[4]</a:t>
              </a:r>
              <a:endParaRPr lang="en-IN" sz="3000" b="1" dirty="0">
                <a:ln w="12700">
                  <a:prstDash val="solid"/>
                </a:ln>
                <a:effectLst>
                  <a:outerShdw blurRad="38100" dist="38100" dir="2700000" algn="tl">
                    <a:srgbClr val="000000">
                      <a:alpha val="43137"/>
                    </a:srgbClr>
                  </a:outerShdw>
                </a:effectLst>
              </a:endParaRPr>
            </a:p>
          </p:txBody>
        </p:sp>
        <p:sp>
          <p:nvSpPr>
            <p:cNvPr id="14" name="Rectangle 13"/>
            <p:cNvSpPr/>
            <p:nvPr/>
          </p:nvSpPr>
          <p:spPr bwMode="auto">
            <a:xfrm>
              <a:off x="8807821" y="4637376"/>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EBP</a:t>
              </a:r>
              <a:endParaRPr lang="en-IN" sz="3000" b="1" dirty="0">
                <a:ln w="12700">
                  <a:prstDash val="solid"/>
                </a:ln>
                <a:effectLst>
                  <a:outerShdw blurRad="38100" dist="38100" dir="2700000" algn="tl">
                    <a:srgbClr val="000000">
                      <a:alpha val="43137"/>
                    </a:srgbClr>
                  </a:outerShdw>
                </a:effectLst>
              </a:endParaRPr>
            </a:p>
          </p:txBody>
        </p:sp>
        <p:sp>
          <p:nvSpPr>
            <p:cNvPr id="15" name="Rectangle 14"/>
            <p:cNvSpPr/>
            <p:nvPr/>
          </p:nvSpPr>
          <p:spPr bwMode="auto">
            <a:xfrm>
              <a:off x="8807821" y="525850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RET</a:t>
              </a:r>
              <a:endParaRPr lang="en-IN" sz="3000" b="1" dirty="0">
                <a:ln w="12700">
                  <a:prstDash val="solid"/>
                </a:ln>
                <a:effectLst>
                  <a:outerShdw blurRad="38100" dist="38100" dir="2700000" algn="tl">
                    <a:srgbClr val="000000">
                      <a:alpha val="43137"/>
                    </a:srgbClr>
                  </a:outerShdw>
                </a:effectLst>
              </a:endParaRPr>
            </a:p>
          </p:txBody>
        </p:sp>
        <p:sp>
          <p:nvSpPr>
            <p:cNvPr id="16" name="Rectangle 15"/>
            <p:cNvSpPr/>
            <p:nvPr/>
          </p:nvSpPr>
          <p:spPr bwMode="auto">
            <a:xfrm>
              <a:off x="8807821" y="5879623"/>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smtClean="0">
                  <a:ln w="12700">
                    <a:prstDash val="solid"/>
                  </a:ln>
                  <a:effectLst>
                    <a:outerShdw blurRad="38100" dist="38100" dir="2700000" algn="tl">
                      <a:srgbClr val="000000">
                        <a:alpha val="43137"/>
                      </a:srgbClr>
                    </a:outerShdw>
                  </a:effectLst>
                </a:rPr>
                <a:t>OLD F</a:t>
              </a:r>
              <a:r>
                <a:rPr lang="en-US" sz="2400" b="1" dirty="0" smtClean="0">
                  <a:ln w="12700">
                    <a:prstDash val="solid"/>
                  </a:ln>
                  <a:effectLst>
                    <a:outerShdw blurRad="38100" dist="38100" dir="2700000" algn="tl">
                      <a:srgbClr val="000000">
                        <a:alpha val="43137"/>
                      </a:srgbClr>
                    </a:outerShdw>
                  </a:effectLst>
                </a:rPr>
                <a:t>RAME</a:t>
              </a:r>
              <a:endParaRPr lang="en-IN" sz="2400" b="1" dirty="0">
                <a:ln w="12700">
                  <a:prstDash val="solid"/>
                </a:ln>
                <a:effectLst>
                  <a:outerShdw blurRad="38100" dist="38100" dir="2700000" algn="tl">
                    <a:srgbClr val="000000">
                      <a:alpha val="43137"/>
                    </a:srgbClr>
                  </a:outerShdw>
                </a:effectLst>
              </a:endParaRPr>
            </a:p>
          </p:txBody>
        </p:sp>
        <p:sp>
          <p:nvSpPr>
            <p:cNvPr id="17" name="Rectangle 16"/>
            <p:cNvSpPr/>
            <p:nvPr/>
          </p:nvSpPr>
          <p:spPr bwMode="auto">
            <a:xfrm>
              <a:off x="8807821" y="153175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IN" sz="3000" b="1" dirty="0">
                <a:ln w="12700">
                  <a:prstDash val="solid"/>
                </a:ln>
                <a:effectLst>
                  <a:outerShdw blurRad="38100" dist="38100" dir="2700000" algn="tl">
                    <a:srgbClr val="000000">
                      <a:alpha val="43137"/>
                    </a:srgbClr>
                  </a:outerShdw>
                </a:effectLst>
              </a:endParaRPr>
            </a:p>
          </p:txBody>
        </p:sp>
        <p:sp>
          <p:nvSpPr>
            <p:cNvPr id="18" name="Rectangle 17"/>
            <p:cNvSpPr/>
            <p:nvPr/>
          </p:nvSpPr>
          <p:spPr bwMode="auto">
            <a:xfrm>
              <a:off x="8807821" y="2152876"/>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IN" sz="3000" b="1" dirty="0">
                <a:ln w="12700">
                  <a:prstDash val="solid"/>
                </a:ln>
                <a:effectLst>
                  <a:outerShdw blurRad="38100" dist="38100" dir="2700000" algn="tl">
                    <a:srgbClr val="000000">
                      <a:alpha val="43137"/>
                    </a:srgbClr>
                  </a:outerShdw>
                </a:effectLst>
              </a:endParaRPr>
            </a:p>
          </p:txBody>
        </p:sp>
        <p:sp>
          <p:nvSpPr>
            <p:cNvPr id="19" name="Rectangle 18"/>
            <p:cNvSpPr/>
            <p:nvPr/>
          </p:nvSpPr>
          <p:spPr bwMode="auto">
            <a:xfrm>
              <a:off x="8807821" y="2774001"/>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a:ln w="12700">
                    <a:prstDash val="solid"/>
                  </a:ln>
                  <a:effectLst>
                    <a:outerShdw blurRad="38100" dist="38100" dir="2700000" algn="tl">
                      <a:srgbClr val="000000">
                        <a:alpha val="43137"/>
                      </a:srgbClr>
                    </a:outerShdw>
                  </a:effectLst>
                </a:rPr>
                <a:t>*BUFFER</a:t>
              </a:r>
              <a:endParaRPr lang="en-IN" sz="3000" b="1" dirty="0">
                <a:ln w="12700">
                  <a:prstDash val="solid"/>
                </a:ln>
                <a:effectLst>
                  <a:outerShdw blurRad="38100" dist="38100" dir="2700000" algn="tl">
                    <a:srgbClr val="000000">
                      <a:alpha val="43137"/>
                    </a:srgbClr>
                  </a:outerShdw>
                </a:effectLst>
              </a:endParaRPr>
            </a:p>
          </p:txBody>
        </p:sp>
        <p:sp>
          <p:nvSpPr>
            <p:cNvPr id="20" name="Rectangle 19"/>
            <p:cNvSpPr/>
            <p:nvPr/>
          </p:nvSpPr>
          <p:spPr bwMode="auto">
            <a:xfrm>
              <a:off x="8807821" y="3395126"/>
              <a:ext cx="2716306" cy="578223"/>
            </a:xfrm>
            <a:prstGeom prst="rect">
              <a:avLst/>
            </a:prstGeom>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000" b="1" dirty="0">
                  <a:ln w="12700">
                    <a:prstDash val="solid"/>
                  </a:ln>
                  <a:effectLst>
                    <a:outerShdw blurRad="38100" dist="38100" dir="2700000" algn="tl">
                      <a:srgbClr val="000000">
                        <a:alpha val="43137"/>
                      </a:srgbClr>
                    </a:outerShdw>
                  </a:effectLst>
                </a:rPr>
                <a:t>*</a:t>
              </a:r>
              <a:r>
                <a:rPr lang="en-US" sz="3000" b="1" dirty="0" smtClean="0">
                  <a:ln w="12700">
                    <a:prstDash val="solid"/>
                  </a:ln>
                  <a:effectLst>
                    <a:outerShdw blurRad="38100" dist="38100" dir="2700000" algn="tl">
                      <a:srgbClr val="000000">
                        <a:alpha val="43137"/>
                      </a:srgbClr>
                    </a:outerShdw>
                  </a:effectLst>
                </a:rPr>
                <a:t>ARGV[1]</a:t>
              </a:r>
              <a:endParaRPr lang="en-IN" sz="3000" b="1" dirty="0">
                <a:ln w="12700">
                  <a:prstDash val="solid"/>
                </a:ln>
                <a:effectLst>
                  <a:outerShdw blurRad="38100" dist="38100" dir="2700000" algn="tl">
                    <a:srgbClr val="000000">
                      <a:alpha val="43137"/>
                    </a:srgbClr>
                  </a:outerShdw>
                </a:effectLst>
              </a:endParaRPr>
            </a:p>
          </p:txBody>
        </p:sp>
      </p:grpSp>
      <p:sp>
        <p:nvSpPr>
          <p:cNvPr id="23" name="Down Arrow 22"/>
          <p:cNvSpPr/>
          <p:nvPr/>
        </p:nvSpPr>
        <p:spPr bwMode="auto">
          <a:xfrm>
            <a:off x="6965577" y="1531751"/>
            <a:ext cx="887509" cy="4926095"/>
          </a:xfrm>
          <a:prstGeom prst="downArrow">
            <a:avLst/>
          </a:prstGeom>
          <a:solidFill>
            <a:schemeClr val="accent1"/>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MEMORY WRITES</a:t>
            </a:r>
          </a:p>
        </p:txBody>
      </p:sp>
      <p:sp>
        <p:nvSpPr>
          <p:cNvPr id="25" name="Down Arrow 24"/>
          <p:cNvSpPr/>
          <p:nvPr/>
        </p:nvSpPr>
        <p:spPr bwMode="auto">
          <a:xfrm flipV="1">
            <a:off x="11255185" y="1553203"/>
            <a:ext cx="887509" cy="4926095"/>
          </a:xfrm>
          <a:prstGeom prst="downArrow">
            <a:avLst/>
          </a:prstGeom>
          <a:solidFill>
            <a:schemeClr val="accent1"/>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STACK GROWS</a:t>
            </a:r>
          </a:p>
        </p:txBody>
      </p:sp>
    </p:spTree>
    <p:extLst>
      <p:ext uri="{BB962C8B-B14F-4D97-AF65-F5344CB8AC3E}">
        <p14:creationId xmlns:p14="http://schemas.microsoft.com/office/powerpoint/2010/main" val="14244974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Event - TechEd 2013 - Template</Template>
  <TotalTime>0</TotalTime>
  <Words>777</Words>
  <Application>Microsoft Office PowerPoint</Application>
  <PresentationFormat>Custom</PresentationFormat>
  <Paragraphs>176</Paragraphs>
  <Slides>22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Consolas</vt:lpstr>
      <vt:lpstr>Forte</vt:lpstr>
      <vt:lpstr>Magneto</vt:lpstr>
      <vt:lpstr>Matura MT Script Capitals</vt:lpstr>
      <vt:lpstr>Segoe UI</vt:lpstr>
      <vt:lpstr>Segoe UI Light</vt:lpstr>
      <vt:lpstr>Tahoma</vt:lpstr>
      <vt:lpstr>Times New Roman</vt:lpstr>
      <vt:lpstr>Wingdings</vt:lpstr>
      <vt:lpstr>TechEd_2013_Template_16x9</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PowerPoint Presentation</vt:lpstr>
      <vt:lpstr>Demo</vt:lpstr>
      <vt:lpstr>PowerPoint Presentation</vt:lpstr>
      <vt:lpstr>PowerPoint Presentation</vt:lpstr>
      <vt:lpstr>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2014-07-08T18:01:12Z</dcterms:created>
  <dcterms:modified xsi:type="dcterms:W3CDTF">2014-08-12T07:20:36Z</dcterms:modified>
</cp:coreProperties>
</file>