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3E82C-0372-4DA2-BD43-5D45A860F455}">
  <a:tblStyle styleId="{DD73E82C-0372-4DA2-BD43-5D45A860F4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trends in annual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{DD73E82C-0372-4DA2-BD43-5D45A860F455}</a:tableStyleId>
              </a:tblPr>
              <a:tblGrid>
                <a:gridCol w="952500"/>
                <a:gridCol w="952500"/>
                <a:gridCol w="952500"/>
                <a:gridCol w="952500"/>
                <a:gridCol w="12569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annual_sales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purchase_id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revenue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avg_</a:t>
                      </a:r>
                      <a:r>
                        <a:rPr lang="en" sz="1000"/>
                        <a:t>p</a:t>
                      </a:r>
                      <a:r>
                        <a:rPr lang="en" sz="1000"/>
                        <a:t>urchase_value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2/19/2019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1/2/2018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5/30/2017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9/15/2016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$189000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12/11/2016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2/8/2015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1/22/2014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$30450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11/30/2013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$25900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10/18/2012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2/15/2011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6/7/2011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$10000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rect b="b" l="l" r="r" t="t"/>
            <a:pathLst>
              <a:path extrusionOk="0" h="43028" w="120141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Avg value of purchases have</a:t>
            </a: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decreased over time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value of purchases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rect b="b" l="l" r="r" t="t"/>
            <a:pathLst>
              <a:path extrusionOk="0" h="67855" w="181817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150, 000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revenue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Total revenue 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increasing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overall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business growth. Several new stores have opened between 2017 and 2019.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 may be other reasons for this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upward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trend, which we are still investigating.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 time, revenue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while average purchase value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decreased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revenue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purchase value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Raise prices of existing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Reduces low-value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determine customer tolerance for price increase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costs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and implement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proposal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