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64AC51-C760-43C8-ACFD-69095A8510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Group 12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6BBEA1-6E04-4B11-AB6A-7ECC046BB0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2023-04-12 1:32:03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FK AIRPORT DELAY DASHBOARD" id="2" name="slide2">
            <a:extLst>
              <a:ext uri="{FF2B5EF4-FFF2-40B4-BE49-F238E27FC236}">
                <a16:creationId xmlns:a16="http://schemas.microsoft.com/office/drawing/2014/main" id="{C03B317C-1035-4809-B923-79BDA17F92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152"/>
            <a:ext cx="12192000" cy="64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2023-04-12T17:32:05Z</dcterms:created>
  <dcterms:modified xsi:type="dcterms:W3CDTF">2023-04-12T17:32:05Z</dcterms:modified>
</cp:coreProperties>
</file>