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AOF Append Only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AOF – Append Only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Main persistence option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Every operation gets logged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Log is the same format used by clients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Can be piped to another instance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Dataset can be reconstructed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24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AOF Rewrite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Used when AOF file gets too big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Rewrite database from scratch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Directly access data in memory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 need for disk access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Once written, the temp file is synched on to disk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90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fsync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No fsync – Done by OS. Usually every 30s or so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fsync every second (default)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fsync at every query (slow)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563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AOF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Much more durable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Single file with no corruption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Automatically rewrites in the background if it gets too big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Easy to understand log / instructions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3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AOF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Takes longer to load in memory on server restart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Usually </a:t>
            </a:r>
            <a:r>
              <a:rPr lang="en-US" sz="2400" dirty="0" smtClean="0"/>
              <a:t>bigger than the equivalent RDB files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Can be slower than RDB depending on the fsync policy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More possible bugs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04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4309" y="263322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5" y="2750990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6359</TotalTime>
  <Words>154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Learn Redis</vt:lpstr>
      <vt:lpstr>AOF – Append Only File</vt:lpstr>
      <vt:lpstr>AOF Rewrite</vt:lpstr>
      <vt:lpstr>fsync Policies</vt:lpstr>
      <vt:lpstr>AOF Advantages</vt:lpstr>
      <vt:lpstr>AOF Disadvantages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44</cp:revision>
  <dcterms:created xsi:type="dcterms:W3CDTF">2016-03-05T12:52:24Z</dcterms:created>
  <dcterms:modified xsi:type="dcterms:W3CDTF">2016-07-02T15:04:47Z</dcterms:modified>
</cp:coreProperties>
</file>