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 &amp; Config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Assigns a name to a current client connection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Displayed in the output of CLIENT LIST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CLIENT SETNAME clientname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42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GETNAME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Returns the name of the current client connection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null reply if no name is set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CLIENT GETNAME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992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Closes up a given connection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use address/port or ID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CLIENT KILL 127.0.0.1:portnum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CLIENT KILL id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5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55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Used to read the configuration parameters of a running Redis server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Redis 2.6, all configuration parameters are supported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Takes single argument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CONFIG GET port </a:t>
            </a:r>
            <a:r>
              <a:rPr lang="en-US" dirty="0" smtClean="0"/>
              <a:t>– Gets the port configuration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CONFIG GET *</a:t>
            </a:r>
            <a:r>
              <a:rPr lang="en-US" dirty="0" smtClean="0"/>
              <a:t> - List all supported config params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CONFIG GET *max-*-entries* </a:t>
            </a:r>
            <a:r>
              <a:rPr lang="en-US" dirty="0" smtClean="0"/>
              <a:t>- hash-max-</a:t>
            </a:r>
            <a:r>
              <a:rPr lang="en-US" dirty="0" err="1" smtClean="0"/>
              <a:t>zipmap</a:t>
            </a:r>
            <a:r>
              <a:rPr lang="en-US" dirty="0" smtClean="0"/>
              <a:t>-entries, list-max-</a:t>
            </a:r>
            <a:r>
              <a:rPr lang="en-US" dirty="0" err="1" smtClean="0"/>
              <a:t>ziplist</a:t>
            </a:r>
            <a:r>
              <a:rPr lang="en-US" dirty="0" smtClean="0"/>
              <a:t>-entries,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Used to reconfigure server at runtime without having to do a restart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CONFIG SET configoption “newvalue”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information and statistics about a server</a:t>
            </a:r>
          </a:p>
          <a:p>
            <a:r>
              <a:rPr lang="en-US" dirty="0" smtClean="0"/>
              <a:t>Optional parameter to select specific section of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erver | clients | memory | persistence | stats |replication |cpu</a:t>
            </a:r>
          </a:p>
          <a:p>
            <a:pPr marL="0" indent="0">
              <a:buNone/>
            </a:pPr>
            <a:r>
              <a:rPr lang="en-US" b="1" dirty="0" smtClean="0"/>
              <a:t>commandstats | cluster | keyspace | all | default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INFO</a:t>
            </a:r>
          </a:p>
          <a:p>
            <a:pPr marL="0" indent="0">
              <a:buNone/>
            </a:pPr>
            <a:r>
              <a:rPr lang="en-US" b="1" dirty="0" smtClean="0"/>
              <a:t>INFO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6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RESETSTAT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Resets statistics reported using the INFO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Keyspace hits</a:t>
            </a:r>
          </a:p>
          <a:p>
            <a:pPr marL="0" indent="0">
              <a:buNone/>
            </a:pPr>
            <a:r>
              <a:rPr lang="en-US" dirty="0" smtClean="0"/>
              <a:t>Keyspace misses</a:t>
            </a:r>
          </a:p>
          <a:p>
            <a:pPr marL="0" indent="0">
              <a:buNone/>
            </a:pPr>
            <a:r>
              <a:rPr lang="en-US" dirty="0" smtClean="0"/>
              <a:t>Number of commands processed</a:t>
            </a:r>
          </a:p>
          <a:p>
            <a:pPr marL="0" indent="0">
              <a:buNone/>
            </a:pPr>
            <a:r>
              <a:rPr lang="en-US" dirty="0" smtClean="0"/>
              <a:t>Number of connections received</a:t>
            </a:r>
          </a:p>
          <a:p>
            <a:pPr marL="0" indent="0">
              <a:buNone/>
            </a:pPr>
            <a:r>
              <a:rPr lang="en-US" dirty="0" smtClean="0"/>
              <a:t>Number or expired keys</a:t>
            </a:r>
          </a:p>
          <a:p>
            <a:pPr marL="0" indent="0">
              <a:buNone/>
            </a:pPr>
            <a:r>
              <a:rPr lang="en-US" dirty="0" smtClean="0"/>
              <a:t>Number of rejected connections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CONFIG RESETSTAT</a:t>
            </a:r>
          </a:p>
        </p:txBody>
      </p:sp>
    </p:spTree>
    <p:extLst>
      <p:ext uri="{BB962C8B-B14F-4D97-AF65-F5344CB8AC3E}">
        <p14:creationId xmlns:p14="http://schemas.microsoft.com/office/powerpoint/2010/main" val="14051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43718"/>
          </a:xfrm>
        </p:spPr>
        <p:txBody>
          <a:bodyPr>
            <a:normAutofit/>
          </a:bodyPr>
          <a:lstStyle/>
          <a:p>
            <a:r>
              <a:rPr lang="en-US" dirty="0" smtClean="0"/>
              <a:t>Returns details about all Redis commands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Each top level result contains 6 sub-results…</a:t>
            </a:r>
          </a:p>
          <a:p>
            <a:r>
              <a:rPr lang="en-US" dirty="0" smtClean="0"/>
              <a:t>Command name</a:t>
            </a:r>
          </a:p>
          <a:p>
            <a:r>
              <a:rPr lang="en-US" dirty="0" smtClean="0"/>
              <a:t>Command </a:t>
            </a:r>
            <a:r>
              <a:rPr lang="en-US" dirty="0" err="1" smtClean="0"/>
              <a:t>arity</a:t>
            </a:r>
            <a:r>
              <a:rPr lang="en-US" dirty="0" smtClean="0"/>
              <a:t> – Number of params</a:t>
            </a:r>
          </a:p>
          <a:p>
            <a:r>
              <a:rPr lang="en-US" dirty="0" smtClean="0"/>
              <a:t>Nested array reply of command flags</a:t>
            </a:r>
          </a:p>
          <a:p>
            <a:r>
              <a:rPr lang="en-US" dirty="0" smtClean="0"/>
              <a:t>Position of first key in </a:t>
            </a:r>
            <a:r>
              <a:rPr lang="en-US" dirty="0" err="1" smtClean="0"/>
              <a:t>arg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Position of last key in </a:t>
            </a:r>
            <a:r>
              <a:rPr lang="en-US" dirty="0" err="1" smtClean="0"/>
              <a:t>arg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Step count for location or repeating keys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073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Returns details for a specific command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Same as COMMAND but focus on specific command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COMMAND INFO GET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8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Returns the number of available commands on the server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COMMAND COUNT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28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25706"/>
            <a:ext cx="8915400" cy="4563035"/>
          </a:xfrm>
        </p:spPr>
        <p:txBody>
          <a:bodyPr>
            <a:noAutofit/>
          </a:bodyPr>
          <a:lstStyle/>
          <a:p>
            <a:r>
              <a:rPr lang="en-US" sz="2000" dirty="0" smtClean="0"/>
              <a:t>Returns info and stats on the clients connected to a server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ID</a:t>
            </a:r>
          </a:p>
          <a:p>
            <a:r>
              <a:rPr lang="en-US" sz="2000" dirty="0" smtClean="0"/>
              <a:t>Name</a:t>
            </a:r>
          </a:p>
          <a:p>
            <a:r>
              <a:rPr lang="en-US" sz="2000" dirty="0" smtClean="0"/>
              <a:t>Flags</a:t>
            </a:r>
          </a:p>
          <a:p>
            <a:r>
              <a:rPr lang="en-US" sz="2000" dirty="0" smtClean="0"/>
              <a:t>Age</a:t>
            </a:r>
          </a:p>
          <a:p>
            <a:r>
              <a:rPr lang="en-US" sz="2000" dirty="0" smtClean="0"/>
              <a:t>Address/Port</a:t>
            </a:r>
          </a:p>
          <a:p>
            <a:r>
              <a:rPr lang="en-US" sz="2000" dirty="0" smtClean="0"/>
              <a:t>Last Command</a:t>
            </a:r>
          </a:p>
          <a:p>
            <a:r>
              <a:rPr lang="en-US" sz="2000" dirty="0" smtClean="0"/>
              <a:t>Idle Time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CLIENT LIST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98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6075</TotalTime>
  <Words>318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Learn Redis</vt:lpstr>
      <vt:lpstr>CONFIG GET</vt:lpstr>
      <vt:lpstr>CONFIG SET</vt:lpstr>
      <vt:lpstr>INFO</vt:lpstr>
      <vt:lpstr>CONFIG RESETSTAT</vt:lpstr>
      <vt:lpstr>COMMAND</vt:lpstr>
      <vt:lpstr>COMMAND INFO</vt:lpstr>
      <vt:lpstr>COMMAND COUNT</vt:lpstr>
      <vt:lpstr>CLIENT LIST</vt:lpstr>
      <vt:lpstr>CLIENT SETNAME</vt:lpstr>
      <vt:lpstr>CLIENT GETNAME</vt:lpstr>
      <vt:lpstr>CLIENT KILL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41</cp:revision>
  <dcterms:created xsi:type="dcterms:W3CDTF">2016-03-05T12:52:24Z</dcterms:created>
  <dcterms:modified xsi:type="dcterms:W3CDTF">2016-07-01T17:26:05Z</dcterms:modified>
</cp:coreProperties>
</file>