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75" r:id="rId5"/>
    <p:sldId id="273" r:id="rId6"/>
    <p:sldId id="281" r:id="rId7"/>
    <p:sldId id="274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Types: </a:t>
            </a:r>
            <a:r>
              <a:rPr lang="en-US" dirty="0" smtClean="0"/>
              <a:t>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HINCRBY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HINCRBY</a:t>
            </a:r>
          </a:p>
          <a:p>
            <a:pPr marL="0" indent="0">
              <a:buNone/>
            </a:pPr>
            <a:r>
              <a:rPr lang="en-US" sz="2400" dirty="0" smtClean="0"/>
              <a:t>Increments the number sorted in the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key does not exist, a new key holding a hash is created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field does not exist the value is set to 0 before operation is performed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HINCRBY user3 age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113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HKEYS</a:t>
            </a:r>
          </a:p>
          <a:p>
            <a:pPr marL="0" indent="0">
              <a:buNone/>
            </a:pPr>
            <a:r>
              <a:rPr lang="en-US" sz="2400" dirty="0" smtClean="0"/>
              <a:t>Returns all field names in the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HKEYS user1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842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HLEN</a:t>
            </a:r>
          </a:p>
          <a:p>
            <a:pPr marL="0" indent="0">
              <a:buNone/>
            </a:pPr>
            <a:r>
              <a:rPr lang="en-US" sz="2400" dirty="0" smtClean="0"/>
              <a:t>Returns the number of fields contained in the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Returns 0 if key does not exist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HLEN user1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485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HVALS</a:t>
            </a:r>
          </a:p>
          <a:p>
            <a:pPr marL="0" indent="0">
              <a:buNone/>
            </a:pPr>
            <a:r>
              <a:rPr lang="en-US" sz="2400" dirty="0" smtClean="0"/>
              <a:t>Returns all values in a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HVALS user1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807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HSTRLEN</a:t>
            </a:r>
          </a:p>
          <a:p>
            <a:pPr marL="0" indent="0">
              <a:buNone/>
            </a:pPr>
            <a:r>
              <a:rPr lang="en-US" sz="2400" dirty="0" smtClean="0"/>
              <a:t>Returns the string length of the value associated with the field in the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the key or field do not exist, 0 is returned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HSTRLEN user1 name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479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Hash?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Maps between string fields and string values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Perfect for representing objects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Very compact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9477282" cy="48407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HSET</a:t>
            </a:r>
          </a:p>
          <a:p>
            <a:pPr marL="0" indent="0">
              <a:buNone/>
            </a:pPr>
            <a:r>
              <a:rPr lang="en-US" sz="2400" dirty="0" smtClean="0"/>
              <a:t>Sets a field in the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a key does not exist, a new key holding a hash is created</a:t>
            </a:r>
          </a:p>
          <a:p>
            <a:pPr marL="0" indent="0">
              <a:buNone/>
            </a:pPr>
            <a:r>
              <a:rPr lang="en-US" sz="2400" dirty="0" smtClean="0"/>
              <a:t>If field exists in the hash, it is overwritten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 is returned if field is a new field in the hash and value was set</a:t>
            </a:r>
          </a:p>
          <a:p>
            <a:pPr marL="0" indent="0">
              <a:buNone/>
            </a:pPr>
            <a:r>
              <a:rPr lang="en-US" sz="2400" dirty="0" smtClean="0"/>
              <a:t>0 is returned if the field already exists in the hash and the value was updated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HSET user1 name “John”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HMSET</a:t>
            </a:r>
          </a:p>
          <a:p>
            <a:pPr marL="0" indent="0">
              <a:buNone/>
            </a:pPr>
            <a:r>
              <a:rPr lang="en-US" sz="2400" dirty="0" smtClean="0"/>
              <a:t>Sets multiple fields to their respective values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Overwrites any existing fields in the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HMSET user2 name “Jill” email “jill@gmail.com” age “25”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14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HGET</a:t>
            </a:r>
          </a:p>
          <a:p>
            <a:pPr marL="0" indent="0">
              <a:buNone/>
            </a:pPr>
            <a:r>
              <a:rPr lang="en-US" sz="2400" dirty="0" smtClean="0"/>
              <a:t>Gets a value associated with a field in a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Returns value or nil if the field is not present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HGET user1 name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169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HMGET</a:t>
            </a:r>
          </a:p>
          <a:p>
            <a:pPr marL="0" indent="0">
              <a:buNone/>
            </a:pPr>
            <a:r>
              <a:rPr lang="en-US" sz="2400" dirty="0" smtClean="0"/>
              <a:t>Returns values associated with multiple fields in a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every field that does not exist, a nil value is returned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HMGET user1 name 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971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HGETALL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HGETALL</a:t>
            </a:r>
          </a:p>
          <a:p>
            <a:pPr marL="0" indent="0">
              <a:buNone/>
            </a:pPr>
            <a:r>
              <a:rPr lang="en-US" sz="2400" dirty="0" smtClean="0"/>
              <a:t>Gets all fields and values in a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Returns every field name followed by its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HGETALL users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558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HDEL</a:t>
            </a:r>
          </a:p>
          <a:p>
            <a:pPr marL="0" indent="0">
              <a:buNone/>
            </a:pPr>
            <a:r>
              <a:rPr lang="en-US" sz="2400" dirty="0" smtClean="0"/>
              <a:t>Removes the specified fields from the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Specified fields that do not exist are ignored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Returns the number of fields that were removed from the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HDEL user2 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3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HEXISTS</a:t>
            </a:r>
          </a:p>
          <a:p>
            <a:pPr marL="0" indent="0">
              <a:buNone/>
            </a:pPr>
            <a:r>
              <a:rPr lang="en-US" sz="2400" dirty="0" smtClean="0"/>
              <a:t>Check for an existing field in a hash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Returns 1 if the hash contains the field and 0 if it does not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HEXISTS name user3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35617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6165</TotalTime>
  <Words>370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Learn Redis</vt:lpstr>
      <vt:lpstr>What Is a Hash?</vt:lpstr>
      <vt:lpstr>HSET</vt:lpstr>
      <vt:lpstr>HMSET</vt:lpstr>
      <vt:lpstr>HGET</vt:lpstr>
      <vt:lpstr>HMGET</vt:lpstr>
      <vt:lpstr>HGETALL</vt:lpstr>
      <vt:lpstr>HDEL</vt:lpstr>
      <vt:lpstr>HEXISTS</vt:lpstr>
      <vt:lpstr>HINCRBY</vt:lpstr>
      <vt:lpstr>HKEYS</vt:lpstr>
      <vt:lpstr>HLEN</vt:lpstr>
      <vt:lpstr>HVALS</vt:lpstr>
      <vt:lpstr>HSTRLEN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43</cp:revision>
  <dcterms:created xsi:type="dcterms:W3CDTF">2016-03-05T12:52:24Z</dcterms:created>
  <dcterms:modified xsi:type="dcterms:W3CDTF">2016-06-29T17:37:19Z</dcterms:modified>
</cp:coreProperties>
</file>