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78" r:id="rId4"/>
    <p:sldId id="279" r:id="rId5"/>
    <p:sldId id="280" r:id="rId6"/>
    <p:sldId id="271" r:id="rId7"/>
    <p:sldId id="273" r:id="rId8"/>
    <p:sldId id="284" r:id="rId9"/>
    <p:sldId id="285" r:id="rId10"/>
    <p:sldId id="274" r:id="rId11"/>
    <p:sldId id="275" r:id="rId12"/>
    <p:sldId id="276" r:id="rId13"/>
    <p:sldId id="282" r:id="rId14"/>
    <p:sldId id="27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Key-Value Pair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315917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Automatically sets key to value and returns the old value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Returns an error when key exists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used with INCR for counting with automatic reset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GETSET mykey “myval”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Set key to hold a string value and timeout after a given amount of seconds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SETEX mykey 10 “hello”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Equivalent to…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SET mykey “hello”</a:t>
            </a:r>
          </a:p>
          <a:p>
            <a:pPr marL="0" indent="0">
              <a:buNone/>
            </a:pPr>
            <a:r>
              <a:rPr lang="en-US" sz="2400" b="1" dirty="0" smtClean="0"/>
              <a:t>EXPIRE mykey 10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35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Same as SETEX except it uses milliseconds instead of seconds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PSETEX mykey 1000 “hello”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PTTL</a:t>
            </a:r>
            <a:r>
              <a:rPr lang="en-US" sz="2400" dirty="0" smtClean="0"/>
              <a:t> is used to get the remaining time in milliseconds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5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Removes existing timeout on a key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PERSIST mykey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189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Works like SET if the key does NOT exist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the key already exists, it will not change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SETNX mykey “hello”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34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– Sets a string variable</a:t>
            </a:r>
          </a:p>
          <a:p>
            <a:r>
              <a:rPr lang="en-US" dirty="0" smtClean="0"/>
              <a:t>GET – Gets a value of a variable</a:t>
            </a:r>
          </a:p>
          <a:p>
            <a:r>
              <a:rPr lang="en-US" dirty="0" smtClean="0"/>
              <a:t>DEL – Deletes a variable</a:t>
            </a:r>
          </a:p>
          <a:p>
            <a:r>
              <a:rPr lang="en-US" dirty="0" smtClean="0"/>
              <a:t>EXISTS – Check to see if exists</a:t>
            </a:r>
          </a:p>
          <a:p>
            <a:r>
              <a:rPr lang="en-US" dirty="0" smtClean="0"/>
              <a:t>INCR – Increments by 1</a:t>
            </a:r>
          </a:p>
          <a:p>
            <a:r>
              <a:rPr lang="en-US" dirty="0" smtClean="0"/>
              <a:t>INCRBY – Increments by specified amount</a:t>
            </a:r>
          </a:p>
          <a:p>
            <a:r>
              <a:rPr lang="en-US" dirty="0" smtClean="0"/>
              <a:t>DECR – Decrease by 1</a:t>
            </a:r>
          </a:p>
          <a:p>
            <a:r>
              <a:rPr lang="en-US" dirty="0" smtClean="0"/>
              <a:t>DECRBY – Decrease by specified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Sets multiple keys to respective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Replaces existing values with new ones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MSET key1 “val1” key2 “val2”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779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MSETNX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Sets multiple keys to respective values as long as none of the keys exist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Will NOT overwrite existing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Will NOT perform if even a single key already exists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MSETNX key1 “val1” key2 “val2”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90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values of all specified keys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Nill</a:t>
            </a:r>
            <a:r>
              <a:rPr lang="en-US" sz="2400" dirty="0" smtClean="0"/>
              <a:t> is returned if key doesn’t hold a value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MGET key1 key2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751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If key already exists and is a string, the value will be appended at the end of the string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the key does NOT exist. It works as SET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APPEND mykey “stringtoappend”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the substring of a string value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Determined by offsets start and end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Negative offsets can be used to start from the end of the string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GETRANGE mykey 0 -1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5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Renames a key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Returns error if key doesn’t exist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does exist, it is overwritten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RENAME mykey myrenamedkey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61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Renames key to newkey if newkey does not exist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Returns an error if key does not exist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RENAMENX mykey myrenamedkey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1818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6031</TotalTime>
  <Words>371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Learn Redis</vt:lpstr>
      <vt:lpstr>Basic Commands</vt:lpstr>
      <vt:lpstr>MSET</vt:lpstr>
      <vt:lpstr>MSETNX</vt:lpstr>
      <vt:lpstr>MGET</vt:lpstr>
      <vt:lpstr>APPEND</vt:lpstr>
      <vt:lpstr>GETRANGE</vt:lpstr>
      <vt:lpstr>RENAME</vt:lpstr>
      <vt:lpstr>RENAMENX</vt:lpstr>
      <vt:lpstr>GETSET</vt:lpstr>
      <vt:lpstr>SETEX</vt:lpstr>
      <vt:lpstr>PSETEX</vt:lpstr>
      <vt:lpstr>PERSIST</vt:lpstr>
      <vt:lpstr>SETNX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39</cp:revision>
  <dcterms:created xsi:type="dcterms:W3CDTF">2016-03-05T12:52:24Z</dcterms:created>
  <dcterms:modified xsi:type="dcterms:W3CDTF">2016-07-01T16:12:42Z</dcterms:modified>
</cp:coreProperties>
</file>