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3" r:id="rId5"/>
    <p:sldId id="275" r:id="rId6"/>
    <p:sldId id="276" r:id="rId7"/>
    <p:sldId id="274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Types: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Lists or groups of strings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Sorted </a:t>
            </a:r>
            <a:r>
              <a:rPr lang="en-US" sz="2400" dirty="0"/>
              <a:t>by insertion </a:t>
            </a:r>
            <a:r>
              <a:rPr lang="en-US" sz="2400" dirty="0" smtClean="0"/>
              <a:t>order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Elements can be pushed on the head or tail of the list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Often used as producer/consumer queries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840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LPUSH</a:t>
            </a:r>
          </a:p>
          <a:p>
            <a:pPr marL="0" indent="0">
              <a:buNone/>
            </a:pPr>
            <a:r>
              <a:rPr lang="en-US" sz="2400" dirty="0" smtClean="0"/>
              <a:t>Inserts a new element on the head (left)</a:t>
            </a:r>
          </a:p>
          <a:p>
            <a:pPr marL="0" indent="0">
              <a:buNone/>
            </a:pPr>
            <a:r>
              <a:rPr lang="en-US" sz="2400" b="1" dirty="0" smtClean="0"/>
              <a:t>RPUSH</a:t>
            </a:r>
          </a:p>
          <a:p>
            <a:pPr marL="0" indent="0">
              <a:buNone/>
            </a:pPr>
            <a:r>
              <a:rPr lang="en-US" sz="2400" dirty="0"/>
              <a:t>Inserts a new element on </a:t>
            </a:r>
            <a:r>
              <a:rPr lang="en-US" sz="2400" dirty="0" smtClean="0"/>
              <a:t>the tail (right)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A new list is created when LPUSH or RPUSH is ran against an empty key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 smtClean="0"/>
              <a:t>The key is removed from the keyspace if a list operation will empty the list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LPUSH/RPUSH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4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LPUSH mylist 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“a”</a:t>
            </a:r>
          </a:p>
          <a:p>
            <a:pPr marL="0" indent="0">
              <a:buNone/>
            </a:pPr>
            <a:r>
              <a:rPr lang="en-US" sz="2400" b="1" dirty="0" smtClean="0"/>
              <a:t>LPUSH mylist b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“b”, “a”</a:t>
            </a:r>
          </a:p>
          <a:p>
            <a:pPr marL="0" indent="0">
              <a:buNone/>
            </a:pPr>
            <a:r>
              <a:rPr lang="en-US" sz="2400" b="1" dirty="0" smtClean="0"/>
              <a:t>RPUSH mylist “c”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“b”, “a”, “c”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Returns specified elements of the list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Offsets are zero-based indexes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Offsets can be negative indicating offsets starting from the end of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LRANGE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[“Eric”,”Shawn”,”Jose”]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LRANGE friends 0 -1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Eric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Shawn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Jose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LRANGE friends 1 2</a:t>
            </a:r>
          </a:p>
          <a:p>
            <a:pPr marL="0" indent="0">
              <a:buNone/>
            </a:pPr>
            <a:r>
              <a:rPr lang="en-US" sz="2400" dirty="0" smtClean="0"/>
              <a:t>1)  Shawn</a:t>
            </a:r>
          </a:p>
          <a:p>
            <a:pPr marL="0" indent="0">
              <a:buNone/>
            </a:pPr>
            <a:r>
              <a:rPr lang="en-US" sz="2400" dirty="0" smtClean="0"/>
              <a:t>2)  Jose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0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LLEN returns the length of the list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LLEN friends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list is empty, 0 is returned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Removes and returns the first element of a list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LPOP friends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Eric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Removes and returns the last element of a list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</a:t>
            </a:r>
            <a:r>
              <a:rPr lang="en-US" sz="2400" b="1" dirty="0" smtClean="0"/>
              <a:t>POP friends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6127</TotalTime>
  <Words>218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Learn Redis</vt:lpstr>
      <vt:lpstr>What Is a List?</vt:lpstr>
      <vt:lpstr>Inserting Elements</vt:lpstr>
      <vt:lpstr>LPUSH/RPUSH Example</vt:lpstr>
      <vt:lpstr>LRANGE</vt:lpstr>
      <vt:lpstr>LRANGE Example</vt:lpstr>
      <vt:lpstr>LLEN</vt:lpstr>
      <vt:lpstr>LPOP</vt:lpstr>
      <vt:lpstr>RPOP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34</cp:revision>
  <dcterms:created xsi:type="dcterms:W3CDTF">2016-03-05T12:52:24Z</dcterms:created>
  <dcterms:modified xsi:type="dcterms:W3CDTF">2016-06-28T18:43:08Z</dcterms:modified>
</cp:coreProperties>
</file>