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74" r:id="rId4"/>
    <p:sldId id="277" r:id="rId5"/>
    <p:sldId id="278" r:id="rId6"/>
    <p:sldId id="27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Datasets are all stored in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Datasets can be saved to disk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fork – Creating child processes which are an exact copy of the parent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Copy-On-Write Snapshot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2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Client sends write command to database (Client memory)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Database receives the write (Server memory)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Database calls system call that writes data on disk (Kernel buffer)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The OS transfers the write buffer to the disk controller (Disk cache)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Disk controller writes to physical media (Physical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Multiple Redis servers running on the same machine using different ports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Efficient memory usage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More CPUs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Better fine-tuning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49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614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Simple master-slave replication allows slave Redis servers to be copies of master servers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 smtClean="0"/>
              <a:t>Asynchronous replication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Multiple slaves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Connections from other slaves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Non blocking on slave side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Scalability &amp; data redundancy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Slave read-only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Master starts saving in the background and starts buffering all new commands that will modify the dataset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After background saving, the master transfers the database file to the slave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slave saves the files to the disk and loads it into memory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master sends all buffered commands to the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RDB – Point-in-time snapshots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AOF – Write operation logging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Disabled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Both RDB &amp; AOF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9105</TotalTime>
  <Words>216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Learn Redis</vt:lpstr>
      <vt:lpstr>Data Persistence Features</vt:lpstr>
      <vt:lpstr>Persistence Process</vt:lpstr>
      <vt:lpstr>Pools</vt:lpstr>
      <vt:lpstr>Replication</vt:lpstr>
      <vt:lpstr>Replication Process</vt:lpstr>
      <vt:lpstr>Persistence Options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46</cp:revision>
  <dcterms:created xsi:type="dcterms:W3CDTF">2016-03-05T12:52:24Z</dcterms:created>
  <dcterms:modified xsi:type="dcterms:W3CDTF">2016-07-04T12:45:43Z</dcterms:modified>
</cp:coreProperties>
</file>