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83" r:id="rId4"/>
    <p:sldId id="275" r:id="rId5"/>
    <p:sldId id="282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RDB &amp; Snapshotting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 – Redis Database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Simplest persistence </a:t>
            </a:r>
            <a:r>
              <a:rPr lang="en-US" sz="2400" dirty="0" smtClean="0"/>
              <a:t>mode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Enabled by default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Single-file point-in-time representation</a:t>
            </a:r>
          </a:p>
          <a:p>
            <a:r>
              <a:rPr lang="en-US" sz="2400" dirty="0" smtClean="0"/>
              <a:t>Uses snapshots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Easy to use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Very compact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Perfect for backup &amp; recovery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Maximizes Redis performance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Allows faster restarts with big datasets compared to AOF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Controlled by the user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be modified at runtime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Snapshots are produced as .rdb files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SAVE </a:t>
            </a:r>
            <a:r>
              <a:rPr lang="en-US" sz="2400" dirty="0" smtClean="0"/>
              <a:t>&amp;</a:t>
            </a:r>
            <a:r>
              <a:rPr lang="en-US" sz="2400" b="1" dirty="0" smtClean="0"/>
              <a:t> BGSAVE </a:t>
            </a:r>
            <a:r>
              <a:rPr lang="en-US" sz="2400" dirty="0" smtClean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7900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&amp; BGSAVE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9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Performs a synchronous save of the dataset producing a point-in-time snapshot of all data inside of the Redis instance in the form of an .rdb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Should not </a:t>
            </a:r>
            <a:r>
              <a:rPr lang="en-US" dirty="0" smtClean="0"/>
              <a:t>be </a:t>
            </a:r>
            <a:r>
              <a:rPr lang="en-US" dirty="0"/>
              <a:t>called in production environments as it will block all other clients. Instead, use </a:t>
            </a:r>
            <a:r>
              <a:rPr lang="en-US" dirty="0" smtClean="0"/>
              <a:t>BGSAVE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SAVE 60 100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Dump dataset to disk every 60 seconds if at least 1000 keys changed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BGSAVE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Saves the DB in the background and the parent continues to serve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Limited to save points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Not good if you want to minimize the chance of data loss if Redis stops working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Needs to fork() often which can be time consuming and can wear on CPU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2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6387</TotalTime>
  <Words>184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Learn Redis</vt:lpstr>
      <vt:lpstr>RDB – Redis Database File</vt:lpstr>
      <vt:lpstr>RDB Advantages</vt:lpstr>
      <vt:lpstr>Snapshotting</vt:lpstr>
      <vt:lpstr>SAVE &amp; BGSAVE</vt:lpstr>
      <vt:lpstr>RDB Disadvantages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46</cp:revision>
  <dcterms:created xsi:type="dcterms:W3CDTF">2016-03-05T12:52:24Z</dcterms:created>
  <dcterms:modified xsi:type="dcterms:W3CDTF">2016-07-04T14:18:04Z</dcterms:modified>
</cp:coreProperties>
</file>